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modernComment_7D853F08_B9D5C3BA.xml" ContentType="application/vnd.ms-powerpoint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4"/>
  </p:sldMasterIdLst>
  <p:notesMasterIdLst>
    <p:notesMasterId r:id="rId35"/>
  </p:notesMasterIdLst>
  <p:sldIdLst>
    <p:sldId id="2105884435" r:id="rId5"/>
    <p:sldId id="2105884455" r:id="rId6"/>
    <p:sldId id="2105884454" r:id="rId7"/>
    <p:sldId id="2105884437" r:id="rId8"/>
    <p:sldId id="2105884434" r:id="rId9"/>
    <p:sldId id="2105884438" r:id="rId10"/>
    <p:sldId id="2105884415" r:id="rId11"/>
    <p:sldId id="2105884439" r:id="rId12"/>
    <p:sldId id="2105884442" r:id="rId13"/>
    <p:sldId id="2105884456" r:id="rId14"/>
    <p:sldId id="2105884443" r:id="rId15"/>
    <p:sldId id="2105884416" r:id="rId16"/>
    <p:sldId id="2105884402" r:id="rId17"/>
    <p:sldId id="2105884446" r:id="rId18"/>
    <p:sldId id="2105884428" r:id="rId19"/>
    <p:sldId id="2105884440" r:id="rId20"/>
    <p:sldId id="2105884413" r:id="rId21"/>
    <p:sldId id="2105884447" r:id="rId22"/>
    <p:sldId id="2105884424" r:id="rId23"/>
    <p:sldId id="2105884448" r:id="rId24"/>
    <p:sldId id="2105884335" r:id="rId25"/>
    <p:sldId id="2105884449" r:id="rId26"/>
    <p:sldId id="2105884404" r:id="rId27"/>
    <p:sldId id="2105884450" r:id="rId28"/>
    <p:sldId id="2105884457" r:id="rId29"/>
    <p:sldId id="2105884444" r:id="rId30"/>
    <p:sldId id="2105884445" r:id="rId31"/>
    <p:sldId id="2105884436" r:id="rId32"/>
    <p:sldId id="2105884414" r:id="rId33"/>
    <p:sldId id="210588443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slides" id="{BF44616A-0BBC-F04D-B77A-71B27F00BF89}">
          <p14:sldIdLst>
            <p14:sldId id="2105884435"/>
            <p14:sldId id="2105884455"/>
            <p14:sldId id="2105884454"/>
            <p14:sldId id="2105884437"/>
            <p14:sldId id="2105884434"/>
            <p14:sldId id="2105884438"/>
            <p14:sldId id="2105884415"/>
            <p14:sldId id="2105884439"/>
            <p14:sldId id="2105884442"/>
            <p14:sldId id="2105884456"/>
            <p14:sldId id="2105884443"/>
            <p14:sldId id="2105884416"/>
            <p14:sldId id="2105884402"/>
            <p14:sldId id="2105884446"/>
            <p14:sldId id="2105884428"/>
            <p14:sldId id="2105884440"/>
            <p14:sldId id="2105884413"/>
            <p14:sldId id="2105884447"/>
            <p14:sldId id="2105884424"/>
            <p14:sldId id="2105884448"/>
            <p14:sldId id="2105884335"/>
            <p14:sldId id="2105884449"/>
            <p14:sldId id="2105884404"/>
            <p14:sldId id="2105884450"/>
            <p14:sldId id="2105884457"/>
            <p14:sldId id="2105884444"/>
            <p14:sldId id="2105884445"/>
            <p14:sldId id="2105884436"/>
            <p14:sldId id="2105884414"/>
            <p14:sldId id="2105884433"/>
          </p14:sldIdLst>
        </p14:section>
        <p14:section name="Default Section" id="{75DBFA36-2163-448E-84A2-EEF38E8225A1}">
          <p14:sldIdLst/>
        </p14:section>
        <p14:section name="Default Section" id="{E434623A-28ED-4733-8B34-820689C9F3F2}">
          <p14:sldIdLst/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803A33-7048-8D58-03CD-6BB3ED6D5576}" name="Tara Critchley" initials="TC" userId="S::CritchleyT@delawareconsulting.com::1fdf335d-0bb8-4257-9ac2-2ee18f83f2b1" providerId="AD"/>
  <p188:author id="{19F16D81-24FF-4314-4ED6-D7CCD6739F6B}" name="Will Banks" initials="WB" userId="S::banksw@delawareconsulting.com::5840fbbe-352d-4d6f-8cf0-0bed861d498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99"/>
    <a:srgbClr val="CC9900"/>
    <a:srgbClr val="EE7684"/>
    <a:srgbClr val="FF66CC"/>
    <a:srgbClr val="F0FF65"/>
    <a:srgbClr val="808000"/>
    <a:srgbClr val="C42828"/>
    <a:srgbClr val="EF4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72C06C-E7EE-4927-9E4C-51C08948C178}" v="1341" dt="2026-07-07T03:07:16.799"/>
    <p1510:client id="{84C2BAE9-60D8-4FD9-A84D-A54C6A57AFB7}" v="523" dt="2026-07-07T08:02:13.983"/>
    <p1510:client id="{89857982-CEB1-4217-B595-4F21A5AFB0F2}" v="3636" dt="2026-07-07T10:55:30.513"/>
    <p1510:client id="{BBC53E21-1379-408F-8C8E-066C80EEC80D}" v="1597" dt="2026-07-07T10:16:38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-Tseng Goh" userId="e6da4ed5-05a6-407d-8fe0-404432a0939f" providerId="ADAL" clId="{89C022A3-DD1F-48CE-B4B6-CA56823A9FF2}"/>
    <pc:docChg chg="undo custSel addSld delSld modSld sldOrd modMainMaster modSection">
      <pc:chgData name="Jun-Tseng Goh" userId="e6da4ed5-05a6-407d-8fe0-404432a0939f" providerId="ADAL" clId="{89C022A3-DD1F-48CE-B4B6-CA56823A9FF2}" dt="2026-07-07T03:07:16.799" v="1882" actId="207"/>
      <pc:docMkLst>
        <pc:docMk/>
      </pc:docMkLst>
      <pc:sldChg chg="addSp delSp modSp mod">
        <pc:chgData name="Jun-Tseng Goh" userId="e6da4ed5-05a6-407d-8fe0-404432a0939f" providerId="ADAL" clId="{89C022A3-DD1F-48CE-B4B6-CA56823A9FF2}" dt="2026-07-07T01:26:54.560" v="511" actId="1036"/>
        <pc:sldMkLst>
          <pc:docMk/>
          <pc:sldMk cId="3117794234" sldId="2105884424"/>
        </pc:sldMkLst>
        <pc:spChg chg="mod">
          <ac:chgData name="Jun-Tseng Goh" userId="e6da4ed5-05a6-407d-8fe0-404432a0939f" providerId="ADAL" clId="{89C022A3-DD1F-48CE-B4B6-CA56823A9FF2}" dt="2026-07-07T01:06:19.405" v="98" actId="571"/>
          <ac:spMkLst>
            <pc:docMk/>
            <pc:sldMk cId="3117794234" sldId="2105884424"/>
            <ac:spMk id="4" creationId="{7DEB8AA3-739B-1957-85EF-6B06E928D5C3}"/>
          </ac:spMkLst>
        </pc:spChg>
        <pc:spChg chg="mod">
          <ac:chgData name="Jun-Tseng Goh" userId="e6da4ed5-05a6-407d-8fe0-404432a0939f" providerId="ADAL" clId="{89C022A3-DD1F-48CE-B4B6-CA56823A9FF2}" dt="2026-07-07T01:06:39.355" v="118" actId="1035"/>
          <ac:spMkLst>
            <pc:docMk/>
            <pc:sldMk cId="3117794234" sldId="2105884424"/>
            <ac:spMk id="5" creationId="{27E34F6B-7536-EE66-3442-54D00B99ED29}"/>
          </ac:spMkLst>
        </pc:spChg>
        <pc:spChg chg="mod">
          <ac:chgData name="Jun-Tseng Goh" userId="e6da4ed5-05a6-407d-8fe0-404432a0939f" providerId="ADAL" clId="{89C022A3-DD1F-48CE-B4B6-CA56823A9FF2}" dt="2026-07-07T01:06:23.901" v="99" actId="571"/>
          <ac:spMkLst>
            <pc:docMk/>
            <pc:sldMk cId="3117794234" sldId="2105884424"/>
            <ac:spMk id="8" creationId="{3D16610F-EBA2-97B8-0F69-292F6E4DA7D0}"/>
          </ac:spMkLst>
        </pc:spChg>
        <pc:spChg chg="mod">
          <ac:chgData name="Jun-Tseng Goh" userId="e6da4ed5-05a6-407d-8fe0-404432a0939f" providerId="ADAL" clId="{89C022A3-DD1F-48CE-B4B6-CA56823A9FF2}" dt="2026-07-07T01:26:34.578" v="500" actId="948"/>
          <ac:spMkLst>
            <pc:docMk/>
            <pc:sldMk cId="3117794234" sldId="2105884424"/>
            <ac:spMk id="11" creationId="{EFA6917C-0E48-0BB9-4E34-F6C073F5670C}"/>
          </ac:spMkLst>
        </pc:spChg>
        <pc:spChg chg="mod">
          <ac:chgData name="Jun-Tseng Goh" userId="e6da4ed5-05a6-407d-8fe0-404432a0939f" providerId="ADAL" clId="{89C022A3-DD1F-48CE-B4B6-CA56823A9FF2}" dt="2026-07-07T01:06:39.355" v="118" actId="1035"/>
          <ac:spMkLst>
            <pc:docMk/>
            <pc:sldMk cId="3117794234" sldId="2105884424"/>
            <ac:spMk id="12" creationId="{CFB56AD4-EA98-71C6-9DE9-FCFC93A778D1}"/>
          </ac:spMkLst>
        </pc:spChg>
        <pc:spChg chg="mod">
          <ac:chgData name="Jun-Tseng Goh" userId="e6da4ed5-05a6-407d-8fe0-404432a0939f" providerId="ADAL" clId="{89C022A3-DD1F-48CE-B4B6-CA56823A9FF2}" dt="2026-07-07T01:26:48.805" v="508" actId="571"/>
          <ac:spMkLst>
            <pc:docMk/>
            <pc:sldMk cId="3117794234" sldId="2105884424"/>
            <ac:spMk id="70" creationId="{58769E5D-24A6-336F-E7B9-73A99CB82B05}"/>
          </ac:spMkLst>
        </pc:spChg>
        <pc:spChg chg="mod">
          <ac:chgData name="Jun-Tseng Goh" userId="e6da4ed5-05a6-407d-8fe0-404432a0939f" providerId="ADAL" clId="{89C022A3-DD1F-48CE-B4B6-CA56823A9FF2}" dt="2026-07-07T01:26:53.320" v="510" actId="571"/>
          <ac:spMkLst>
            <pc:docMk/>
            <pc:sldMk cId="3117794234" sldId="2105884424"/>
            <ac:spMk id="73" creationId="{78F8391C-AFFA-AD5D-FE94-72D769F609F5}"/>
          </ac:spMkLst>
        </pc:spChg>
        <pc:grpChg chg="add del mod">
          <ac:chgData name="Jun-Tseng Goh" userId="e6da4ed5-05a6-407d-8fe0-404432a0939f" providerId="ADAL" clId="{89C022A3-DD1F-48CE-B4B6-CA56823A9FF2}" dt="2026-07-07T01:26:38.244" v="502" actId="478"/>
          <ac:grpSpMkLst>
            <pc:docMk/>
            <pc:sldMk cId="3117794234" sldId="2105884424"/>
            <ac:grpSpMk id="3" creationId="{6B820198-BD92-9E5A-6893-F34C110DB279}"/>
          </ac:grpSpMkLst>
        </pc:grpChg>
        <pc:grpChg chg="add del mod">
          <ac:chgData name="Jun-Tseng Goh" userId="e6da4ed5-05a6-407d-8fe0-404432a0939f" providerId="ADAL" clId="{89C022A3-DD1F-48CE-B4B6-CA56823A9FF2}" dt="2026-07-07T01:26:37.338" v="501" actId="478"/>
          <ac:grpSpMkLst>
            <pc:docMk/>
            <pc:sldMk cId="3117794234" sldId="2105884424"/>
            <ac:grpSpMk id="7" creationId="{9DE4FE8C-9668-1FFF-2AAA-C87249469D12}"/>
          </ac:grpSpMkLst>
        </pc:grpChg>
        <pc:grpChg chg="mod">
          <ac:chgData name="Jun-Tseng Goh" userId="e6da4ed5-05a6-407d-8fe0-404432a0939f" providerId="ADAL" clId="{89C022A3-DD1F-48CE-B4B6-CA56823A9FF2}" dt="2026-07-07T01:06:11.122" v="96" actId="1036"/>
          <ac:grpSpMkLst>
            <pc:docMk/>
            <pc:sldMk cId="3117794234" sldId="2105884424"/>
            <ac:grpSpMk id="13" creationId="{627186C5-3797-C8CE-149D-47658103AAD1}"/>
          </ac:grpSpMkLst>
        </pc:grpChg>
        <pc:grpChg chg="del mod">
          <ac:chgData name="Jun-Tseng Goh" userId="e6da4ed5-05a6-407d-8fe0-404432a0939f" providerId="ADAL" clId="{89C022A3-DD1F-48CE-B4B6-CA56823A9FF2}" dt="2026-07-07T01:06:14.839" v="97" actId="478"/>
          <ac:grpSpMkLst>
            <pc:docMk/>
            <pc:sldMk cId="3117794234" sldId="2105884424"/>
            <ac:grpSpMk id="16" creationId="{FEFDA2F5-1B50-463E-1F61-82B477C60ABC}"/>
          </ac:grpSpMkLst>
        </pc:grpChg>
        <pc:grpChg chg="del mod">
          <ac:chgData name="Jun-Tseng Goh" userId="e6da4ed5-05a6-407d-8fe0-404432a0939f" providerId="ADAL" clId="{89C022A3-DD1F-48CE-B4B6-CA56823A9FF2}" dt="2026-07-07T01:06:14.839" v="97" actId="478"/>
          <ac:grpSpMkLst>
            <pc:docMk/>
            <pc:sldMk cId="3117794234" sldId="2105884424"/>
            <ac:grpSpMk id="19" creationId="{606ABA99-72B0-9B1D-9614-1435D4625C4C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27" creationId="{746E7921-4DEB-4E21-20DC-10D95517DCA9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33" creationId="{A94DAE5E-32B7-F4DA-7848-82DF16881C80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36" creationId="{D138CA2E-9C81-6E36-B1FB-6627CAC07603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39" creationId="{0CCEC779-2240-112C-B8AA-87120BF723DC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42" creationId="{899A477B-3DBC-8E6B-A1F6-AA3DC4A3E0AA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45" creationId="{326AE42C-8EFF-F83B-4B8B-460D5007AFE2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51" creationId="{0D794EDE-CC93-CB88-9EE4-1639F32B62AD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54" creationId="{D127084F-24E0-8590-CB42-F1ABBCFA5CCE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57" creationId="{C1A44D76-DAC9-602E-594E-9E590DA16902}"/>
          </ac:grpSpMkLst>
        </pc:grpChg>
        <pc:grpChg chg="mod">
          <ac:chgData name="Jun-Tseng Goh" userId="e6da4ed5-05a6-407d-8fe0-404432a0939f" providerId="ADAL" clId="{89C022A3-DD1F-48CE-B4B6-CA56823A9FF2}" dt="2026-07-07T01:26:26.269" v="499" actId="1035"/>
          <ac:grpSpMkLst>
            <pc:docMk/>
            <pc:sldMk cId="3117794234" sldId="2105884424"/>
            <ac:grpSpMk id="60" creationId="{D7FF1842-E2DC-327C-FCED-E04C1B390266}"/>
          </ac:grpSpMkLst>
        </pc:grpChg>
        <pc:grpChg chg="add mod">
          <ac:chgData name="Jun-Tseng Goh" userId="e6da4ed5-05a6-407d-8fe0-404432a0939f" providerId="ADAL" clId="{89C022A3-DD1F-48CE-B4B6-CA56823A9FF2}" dt="2026-07-07T01:26:49.765" v="509" actId="1036"/>
          <ac:grpSpMkLst>
            <pc:docMk/>
            <pc:sldMk cId="3117794234" sldId="2105884424"/>
            <ac:grpSpMk id="69" creationId="{4EEF1DCC-9726-9781-4BA6-639C669E276B}"/>
          </ac:grpSpMkLst>
        </pc:grpChg>
        <pc:grpChg chg="add mod">
          <ac:chgData name="Jun-Tseng Goh" userId="e6da4ed5-05a6-407d-8fe0-404432a0939f" providerId="ADAL" clId="{89C022A3-DD1F-48CE-B4B6-CA56823A9FF2}" dt="2026-07-07T01:26:54.560" v="511" actId="1036"/>
          <ac:grpSpMkLst>
            <pc:docMk/>
            <pc:sldMk cId="3117794234" sldId="2105884424"/>
            <ac:grpSpMk id="72" creationId="{FBF4148D-8772-0F9A-DCB4-4C2CFBF83A78}"/>
          </ac:grpSpMkLst>
        </pc:grpChg>
        <pc:picChg chg="mod">
          <ac:chgData name="Jun-Tseng Goh" userId="e6da4ed5-05a6-407d-8fe0-404432a0939f" providerId="ADAL" clId="{89C022A3-DD1F-48CE-B4B6-CA56823A9FF2}" dt="2026-07-07T01:06:19.405" v="98" actId="571"/>
          <ac:picMkLst>
            <pc:docMk/>
            <pc:sldMk cId="3117794234" sldId="2105884424"/>
            <ac:picMk id="6" creationId="{F1CD5928-6EE5-F0B0-A354-5DF35ED5EC78}"/>
          </ac:picMkLst>
        </pc:picChg>
        <pc:picChg chg="mod">
          <ac:chgData name="Jun-Tseng Goh" userId="e6da4ed5-05a6-407d-8fe0-404432a0939f" providerId="ADAL" clId="{89C022A3-DD1F-48CE-B4B6-CA56823A9FF2}" dt="2026-07-07T01:06:23.901" v="99" actId="571"/>
          <ac:picMkLst>
            <pc:docMk/>
            <pc:sldMk cId="3117794234" sldId="2105884424"/>
            <ac:picMk id="9" creationId="{D3CCAD48-EE9C-9C5A-2677-4751E73D7FDB}"/>
          </ac:picMkLst>
        </pc:picChg>
        <pc:picChg chg="mod">
          <ac:chgData name="Jun-Tseng Goh" userId="e6da4ed5-05a6-407d-8fe0-404432a0939f" providerId="ADAL" clId="{89C022A3-DD1F-48CE-B4B6-CA56823A9FF2}" dt="2026-07-07T01:26:48.805" v="508" actId="571"/>
          <ac:picMkLst>
            <pc:docMk/>
            <pc:sldMk cId="3117794234" sldId="2105884424"/>
            <ac:picMk id="71" creationId="{DCF9A211-2552-E02D-58A9-243EE4377638}"/>
          </ac:picMkLst>
        </pc:picChg>
        <pc:picChg chg="mod">
          <ac:chgData name="Jun-Tseng Goh" userId="e6da4ed5-05a6-407d-8fe0-404432a0939f" providerId="ADAL" clId="{89C022A3-DD1F-48CE-B4B6-CA56823A9FF2}" dt="2026-07-07T01:26:53.320" v="510" actId="571"/>
          <ac:picMkLst>
            <pc:docMk/>
            <pc:sldMk cId="3117794234" sldId="2105884424"/>
            <ac:picMk id="74" creationId="{5CB63A4A-78E7-4F62-29E2-D2971B7318BE}"/>
          </ac:picMkLst>
        </pc:picChg>
        <pc:cxnChg chg="mod">
          <ac:chgData name="Jun-Tseng Goh" userId="e6da4ed5-05a6-407d-8fe0-404432a0939f" providerId="ADAL" clId="{89C022A3-DD1F-48CE-B4B6-CA56823A9FF2}" dt="2026-07-07T01:26:43.352" v="506" actId="1036"/>
          <ac:cxnSpMkLst>
            <pc:docMk/>
            <pc:sldMk cId="3117794234" sldId="2105884424"/>
            <ac:cxnSpMk id="22" creationId="{D311ACBB-A97D-56DC-ACDC-05485B4D9674}"/>
          </ac:cxnSpMkLst>
        </pc:cxnChg>
        <pc:cxnChg chg="del mod">
          <ac:chgData name="Jun-Tseng Goh" userId="e6da4ed5-05a6-407d-8fe0-404432a0939f" providerId="ADAL" clId="{89C022A3-DD1F-48CE-B4B6-CA56823A9FF2}" dt="2026-07-07T01:26:41.829" v="503" actId="478"/>
          <ac:cxnSpMkLst>
            <pc:docMk/>
            <pc:sldMk cId="3117794234" sldId="2105884424"/>
            <ac:cxnSpMk id="23" creationId="{C13C9D14-D3AD-157D-6384-12F28CC8F547}"/>
          </ac:cxnSpMkLst>
        </pc:cxnChg>
        <pc:cxnChg chg="mod">
          <ac:chgData name="Jun-Tseng Goh" userId="e6da4ed5-05a6-407d-8fe0-404432a0939f" providerId="ADAL" clId="{89C022A3-DD1F-48CE-B4B6-CA56823A9FF2}" dt="2026-07-07T01:06:51.831" v="120" actId="14100"/>
          <ac:cxnSpMkLst>
            <pc:docMk/>
            <pc:sldMk cId="3117794234" sldId="2105884424"/>
            <ac:cxnSpMk id="64" creationId="{BC5CF5BF-1197-D48B-9A51-7F4E40DA2C19}"/>
          </ac:cxnSpMkLst>
        </pc:cxnChg>
        <pc:cxnChg chg="add mod">
          <ac:chgData name="Jun-Tseng Goh" userId="e6da4ed5-05a6-407d-8fe0-404432a0939f" providerId="ADAL" clId="{89C022A3-DD1F-48CE-B4B6-CA56823A9FF2}" dt="2026-07-07T01:26:46.117" v="507" actId="571"/>
          <ac:cxnSpMkLst>
            <pc:docMk/>
            <pc:sldMk cId="3117794234" sldId="2105884424"/>
            <ac:cxnSpMk id="68" creationId="{448BB925-7A92-301A-F8B8-06DFAF6C3B2B}"/>
          </ac:cxnSpMkLst>
        </pc:cxnChg>
        <pc:cxnChg chg="mod">
          <ac:chgData name="Jun-Tseng Goh" userId="e6da4ed5-05a6-407d-8fe0-404432a0939f" providerId="ADAL" clId="{89C022A3-DD1F-48CE-B4B6-CA56823A9FF2}" dt="2026-07-07T01:07:04.540" v="122" actId="14100"/>
          <ac:cxnSpMkLst>
            <pc:docMk/>
            <pc:sldMk cId="3117794234" sldId="2105884424"/>
            <ac:cxnSpMk id="79" creationId="{512ACF5A-75E5-F93A-867B-B2F6394BA476}"/>
          </ac:cxnSpMkLst>
        </pc:cxnChg>
      </pc:sldChg>
      <pc:sldChg chg="ord">
        <pc:chgData name="Jun-Tseng Goh" userId="e6da4ed5-05a6-407d-8fe0-404432a0939f" providerId="ADAL" clId="{89C022A3-DD1F-48CE-B4B6-CA56823A9FF2}" dt="2026-07-06T00:43:49.588" v="1"/>
        <pc:sldMkLst>
          <pc:docMk/>
          <pc:sldMk cId="2240870965" sldId="2105884427"/>
        </pc:sldMkLst>
      </pc:sldChg>
      <pc:sldChg chg="addSp delSp modSp mod">
        <pc:chgData name="Jun-Tseng Goh" userId="e6da4ed5-05a6-407d-8fe0-404432a0939f" providerId="ADAL" clId="{89C022A3-DD1F-48CE-B4B6-CA56823A9FF2}" dt="2026-07-07T03:07:16.799" v="1882" actId="207"/>
        <pc:sldMkLst>
          <pc:docMk/>
          <pc:sldMk cId="705585664" sldId="2105884428"/>
        </pc:sldMkLst>
        <pc:spChg chg="mod">
          <ac:chgData name="Jun-Tseng Goh" userId="e6da4ed5-05a6-407d-8fe0-404432a0939f" providerId="ADAL" clId="{89C022A3-DD1F-48CE-B4B6-CA56823A9FF2}" dt="2026-07-07T02:58:41.302" v="1594" actId="207"/>
          <ac:spMkLst>
            <pc:docMk/>
            <pc:sldMk cId="705585664" sldId="2105884428"/>
            <ac:spMk id="2" creationId="{740F9188-F657-3D6D-86C9-D208D377416B}"/>
          </ac:spMkLst>
        </pc:spChg>
        <pc:spChg chg="add mod ord">
          <ac:chgData name="Jun-Tseng Goh" userId="e6da4ed5-05a6-407d-8fe0-404432a0939f" providerId="ADAL" clId="{89C022A3-DD1F-48CE-B4B6-CA56823A9FF2}" dt="2026-07-07T03:07:16.799" v="1882" actId="207"/>
          <ac:spMkLst>
            <pc:docMk/>
            <pc:sldMk cId="705585664" sldId="2105884428"/>
            <ac:spMk id="4" creationId="{00B5A025-7102-82E2-B680-A6B58A0A510A}"/>
          </ac:spMkLst>
        </pc:spChg>
        <pc:spChg chg="add mod">
          <ac:chgData name="Jun-Tseng Goh" userId="e6da4ed5-05a6-407d-8fe0-404432a0939f" providerId="ADAL" clId="{89C022A3-DD1F-48CE-B4B6-CA56823A9FF2}" dt="2026-07-07T02:59:05.320" v="1598"/>
          <ac:spMkLst>
            <pc:docMk/>
            <pc:sldMk cId="705585664" sldId="2105884428"/>
            <ac:spMk id="5" creationId="{A1ADC849-E34D-0CF6-2325-FD2AC56DA979}"/>
          </ac:spMkLst>
        </pc:spChg>
        <pc:spChg chg="add mod">
          <ac:chgData name="Jun-Tseng Goh" userId="e6da4ed5-05a6-407d-8fe0-404432a0939f" providerId="ADAL" clId="{89C022A3-DD1F-48CE-B4B6-CA56823A9FF2}" dt="2026-07-07T02:59:05.320" v="1598"/>
          <ac:spMkLst>
            <pc:docMk/>
            <pc:sldMk cId="705585664" sldId="2105884428"/>
            <ac:spMk id="6" creationId="{1D6550DC-29AC-E0DE-02C7-C449E9BC792D}"/>
          </ac:spMkLst>
        </pc:spChg>
        <pc:spChg chg="mod">
          <ac:chgData name="Jun-Tseng Goh" userId="e6da4ed5-05a6-407d-8fe0-404432a0939f" providerId="ADAL" clId="{89C022A3-DD1F-48CE-B4B6-CA56823A9FF2}" dt="2026-07-07T02:59:05.320" v="1598"/>
          <ac:spMkLst>
            <pc:docMk/>
            <pc:sldMk cId="705585664" sldId="2105884428"/>
            <ac:spMk id="8" creationId="{77CC2F67-370F-B708-C64F-1A71F342A292}"/>
          </ac:spMkLst>
        </pc:spChg>
        <pc:spChg chg="mod">
          <ac:chgData name="Jun-Tseng Goh" userId="e6da4ed5-05a6-407d-8fe0-404432a0939f" providerId="ADAL" clId="{89C022A3-DD1F-48CE-B4B6-CA56823A9FF2}" dt="2026-07-07T02:59:05.320" v="1598"/>
          <ac:spMkLst>
            <pc:docMk/>
            <pc:sldMk cId="705585664" sldId="2105884428"/>
            <ac:spMk id="9" creationId="{ECFDED4A-0F9D-360D-173F-CFF964C339D5}"/>
          </ac:spMkLst>
        </pc:spChg>
        <pc:spChg chg="add mod or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10" creationId="{88ECEC4C-0BBD-B3E9-3006-F3D462ECB570}"/>
          </ac:spMkLst>
        </pc:spChg>
        <pc:spChg chg="del mod">
          <ac:chgData name="Jun-Tseng Goh" userId="e6da4ed5-05a6-407d-8fe0-404432a0939f" providerId="ADAL" clId="{89C022A3-DD1F-48CE-B4B6-CA56823A9FF2}" dt="2026-07-07T02:59:18.709" v="1601" actId="478"/>
          <ac:spMkLst>
            <pc:docMk/>
            <pc:sldMk cId="705585664" sldId="2105884428"/>
            <ac:spMk id="11" creationId="{A9E01630-F2B3-EF91-7CAA-C6E65DB3D94B}"/>
          </ac:spMkLst>
        </pc:spChg>
        <pc:spChg chg="mod or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12" creationId="{F2CE66C7-49DE-3A62-BB96-11BACB9A7BDA}"/>
          </ac:spMkLst>
        </pc:spChg>
        <pc:spChg chg="mod">
          <ac:chgData name="Jun-Tseng Goh" userId="e6da4ed5-05a6-407d-8fe0-404432a0939f" providerId="ADAL" clId="{89C022A3-DD1F-48CE-B4B6-CA56823A9FF2}" dt="2026-07-07T03:00:02.618" v="1616" actId="1036"/>
          <ac:spMkLst>
            <pc:docMk/>
            <pc:sldMk cId="705585664" sldId="2105884428"/>
            <ac:spMk id="13" creationId="{46E46747-CECE-82C2-E66B-6963E241C2E7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14" creationId="{69E6E1BD-954B-3BB0-69B6-449529D91D9C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15" creationId="{E2ED75E0-CDDF-8966-58DB-FA92A3188259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16" creationId="{55EFAEB3-A3A9-1A73-06CC-D8032F9CD356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21" creationId="{D29459E1-A5AB-577F-686B-CFC33C695FA5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24" creationId="{C8EED4D1-7D33-D2A8-D2E3-F2480B80DE02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27" creationId="{740CE9DD-3C8F-75AA-947F-0FBB746D53F2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30" creationId="{D0046DFA-BD51-F6D1-9F75-BDBCE2274A12}"/>
          </ac:spMkLst>
        </pc:spChg>
        <pc:spChg chg="mod">
          <ac:chgData name="Jun-Tseng Goh" userId="e6da4ed5-05a6-407d-8fe0-404432a0939f" providerId="ADAL" clId="{89C022A3-DD1F-48CE-B4B6-CA56823A9FF2}" dt="2026-07-07T03:06:18.765" v="1829" actId="1036"/>
          <ac:spMkLst>
            <pc:docMk/>
            <pc:sldMk cId="705585664" sldId="2105884428"/>
            <ac:spMk id="33" creationId="{6843C757-C8FB-4427-0BA1-53394EA431FB}"/>
          </ac:spMkLst>
        </pc:spChg>
        <pc:grpChg chg="add mod">
          <ac:chgData name="Jun-Tseng Goh" userId="e6da4ed5-05a6-407d-8fe0-404432a0939f" providerId="ADAL" clId="{89C022A3-DD1F-48CE-B4B6-CA56823A9FF2}" dt="2026-07-07T02:59:05.320" v="1598"/>
          <ac:grpSpMkLst>
            <pc:docMk/>
            <pc:sldMk cId="705585664" sldId="2105884428"/>
            <ac:grpSpMk id="7" creationId="{AA444BA4-276B-12D8-0148-1D305BE8E461}"/>
          </ac:grpSpMkLst>
        </pc:grpChg>
        <pc:grpChg chg="mod">
          <ac:chgData name="Jun-Tseng Goh" userId="e6da4ed5-05a6-407d-8fe0-404432a0939f" providerId="ADAL" clId="{89C022A3-DD1F-48CE-B4B6-CA56823A9FF2}" dt="2026-07-07T03:00:02.618" v="1616" actId="1036"/>
          <ac:grpSpMkLst>
            <pc:docMk/>
            <pc:sldMk cId="705585664" sldId="2105884428"/>
            <ac:grpSpMk id="20" creationId="{D0115CA4-B1E6-A95C-4E09-923657EBAEF3}"/>
          </ac:grpSpMkLst>
        </pc:grpChg>
        <pc:grpChg chg="mod">
          <ac:chgData name="Jun-Tseng Goh" userId="e6da4ed5-05a6-407d-8fe0-404432a0939f" providerId="ADAL" clId="{89C022A3-DD1F-48CE-B4B6-CA56823A9FF2}" dt="2026-07-07T03:00:02.618" v="1616" actId="1036"/>
          <ac:grpSpMkLst>
            <pc:docMk/>
            <pc:sldMk cId="705585664" sldId="2105884428"/>
            <ac:grpSpMk id="23" creationId="{6D0E81D0-77C1-2710-3642-D99DF49B7B0F}"/>
          </ac:grpSpMkLst>
        </pc:grpChg>
        <pc:grpChg chg="mod">
          <ac:chgData name="Jun-Tseng Goh" userId="e6da4ed5-05a6-407d-8fe0-404432a0939f" providerId="ADAL" clId="{89C022A3-DD1F-48CE-B4B6-CA56823A9FF2}" dt="2026-07-07T03:00:02.618" v="1616" actId="1036"/>
          <ac:grpSpMkLst>
            <pc:docMk/>
            <pc:sldMk cId="705585664" sldId="2105884428"/>
            <ac:grpSpMk id="26" creationId="{21FF26DC-DF36-A5C5-F076-742FF443BE07}"/>
          </ac:grpSpMkLst>
        </pc:grpChg>
        <pc:grpChg chg="mod">
          <ac:chgData name="Jun-Tseng Goh" userId="e6da4ed5-05a6-407d-8fe0-404432a0939f" providerId="ADAL" clId="{89C022A3-DD1F-48CE-B4B6-CA56823A9FF2}" dt="2026-07-07T03:00:02.618" v="1616" actId="1036"/>
          <ac:grpSpMkLst>
            <pc:docMk/>
            <pc:sldMk cId="705585664" sldId="2105884428"/>
            <ac:grpSpMk id="29" creationId="{F88950E8-840B-7FDB-209F-05617384E9D6}"/>
          </ac:grpSpMkLst>
        </pc:grpChg>
        <pc:grpChg chg="mod">
          <ac:chgData name="Jun-Tseng Goh" userId="e6da4ed5-05a6-407d-8fe0-404432a0939f" providerId="ADAL" clId="{89C022A3-DD1F-48CE-B4B6-CA56823A9FF2}" dt="2026-07-07T03:00:02.618" v="1616" actId="1036"/>
          <ac:grpSpMkLst>
            <pc:docMk/>
            <pc:sldMk cId="705585664" sldId="2105884428"/>
            <ac:grpSpMk id="32" creationId="{8E39EA41-050A-EBB7-CE95-4A3F0A2EB3C3}"/>
          </ac:grpSpMkLst>
        </pc:grpChg>
        <pc:picChg chg="mod">
          <ac:chgData name="Jun-Tseng Goh" userId="e6da4ed5-05a6-407d-8fe0-404432a0939f" providerId="ADAL" clId="{89C022A3-DD1F-48CE-B4B6-CA56823A9FF2}" dt="2026-07-07T02:57:55.680" v="1587" actId="1037"/>
          <ac:picMkLst>
            <pc:docMk/>
            <pc:sldMk cId="705585664" sldId="2105884428"/>
            <ac:picMk id="17" creationId="{B18F3FF8-823F-F22C-1B62-257723271E65}"/>
          </ac:picMkLst>
        </pc:picChg>
        <pc:picChg chg="add mod ord modCrop">
          <ac:chgData name="Jun-Tseng Goh" userId="e6da4ed5-05a6-407d-8fe0-404432a0939f" providerId="ADAL" clId="{89C022A3-DD1F-48CE-B4B6-CA56823A9FF2}" dt="2026-07-07T03:06:40.671" v="1832" actId="167"/>
          <ac:picMkLst>
            <pc:docMk/>
            <pc:sldMk cId="705585664" sldId="2105884428"/>
            <ac:picMk id="19" creationId="{041CD5C6-4759-6B5A-B0F8-2C18DE964384}"/>
          </ac:picMkLst>
        </pc:picChg>
      </pc:sldChg>
      <pc:sldChg chg="ord">
        <pc:chgData name="Jun-Tseng Goh" userId="e6da4ed5-05a6-407d-8fe0-404432a0939f" providerId="ADAL" clId="{89C022A3-DD1F-48CE-B4B6-CA56823A9FF2}" dt="2026-07-06T00:43:51.999" v="3"/>
        <pc:sldMkLst>
          <pc:docMk/>
          <pc:sldMk cId="2908062087" sldId="2105884430"/>
        </pc:sldMkLst>
      </pc:sldChg>
      <pc:sldChg chg="addSp delSp modSp del mod modClrScheme chgLayout">
        <pc:chgData name="Jun-Tseng Goh" userId="e6da4ed5-05a6-407d-8fe0-404432a0939f" providerId="ADAL" clId="{89C022A3-DD1F-48CE-B4B6-CA56823A9FF2}" dt="2026-07-07T01:15:04.880" v="326" actId="47"/>
        <pc:sldMkLst>
          <pc:docMk/>
          <pc:sldMk cId="575529633" sldId="2105884431"/>
        </pc:sldMkLst>
        <pc:spChg chg="mod ord">
          <ac:chgData name="Jun-Tseng Goh" userId="e6da4ed5-05a6-407d-8fe0-404432a0939f" providerId="ADAL" clId="{89C022A3-DD1F-48CE-B4B6-CA56823A9FF2}" dt="2026-07-07T01:03:47.442" v="4" actId="700"/>
          <ac:spMkLst>
            <pc:docMk/>
            <pc:sldMk cId="575529633" sldId="2105884431"/>
            <ac:spMk id="4" creationId="{6B6014DF-29D9-7F6D-F5C7-01D19967AD65}"/>
          </ac:spMkLst>
        </pc:spChg>
        <pc:spChg chg="add del mod ord">
          <ac:chgData name="Jun-Tseng Goh" userId="e6da4ed5-05a6-407d-8fe0-404432a0939f" providerId="ADAL" clId="{89C022A3-DD1F-48CE-B4B6-CA56823A9FF2}" dt="2026-07-07T01:03:52.218" v="6" actId="478"/>
          <ac:spMkLst>
            <pc:docMk/>
            <pc:sldMk cId="575529633" sldId="2105884431"/>
            <ac:spMk id="17" creationId="{6286FB79-E437-05EF-511D-442F689E88F6}"/>
          </ac:spMkLst>
        </pc:spChg>
        <pc:spChg chg="add del mod ord">
          <ac:chgData name="Jun-Tseng Goh" userId="e6da4ed5-05a6-407d-8fe0-404432a0939f" providerId="ADAL" clId="{89C022A3-DD1F-48CE-B4B6-CA56823A9FF2}" dt="2026-07-07T01:03:51.146" v="5" actId="478"/>
          <ac:spMkLst>
            <pc:docMk/>
            <pc:sldMk cId="575529633" sldId="2105884431"/>
            <ac:spMk id="18" creationId="{0B077DF2-3AE8-974D-8184-5D6C9C04E96F}"/>
          </ac:spMkLst>
        </pc:spChg>
      </pc:sldChg>
      <pc:sldChg chg="modSp mod">
        <pc:chgData name="Jun-Tseng Goh" userId="e6da4ed5-05a6-407d-8fe0-404432a0939f" providerId="ADAL" clId="{89C022A3-DD1F-48CE-B4B6-CA56823A9FF2}" dt="2026-07-07T01:04:12.580" v="34" actId="14100"/>
        <pc:sldMkLst>
          <pc:docMk/>
          <pc:sldMk cId="2512651321" sldId="2105884440"/>
        </pc:sldMkLst>
        <pc:spChg chg="mod">
          <ac:chgData name="Jun-Tseng Goh" userId="e6da4ed5-05a6-407d-8fe0-404432a0939f" providerId="ADAL" clId="{89C022A3-DD1F-48CE-B4B6-CA56823A9FF2}" dt="2026-07-07T01:04:12.580" v="34" actId="14100"/>
          <ac:spMkLst>
            <pc:docMk/>
            <pc:sldMk cId="2512651321" sldId="2105884440"/>
            <ac:spMk id="14" creationId="{5D70EF51-C8D3-FD61-5D2D-D441C271085C}"/>
          </ac:spMkLst>
        </pc:spChg>
        <pc:spChg chg="mod">
          <ac:chgData name="Jun-Tseng Goh" userId="e6da4ed5-05a6-407d-8fe0-404432a0939f" providerId="ADAL" clId="{89C022A3-DD1F-48CE-B4B6-CA56823A9FF2}" dt="2026-07-07T01:04:05.178" v="33" actId="1038"/>
          <ac:spMkLst>
            <pc:docMk/>
            <pc:sldMk cId="2512651321" sldId="2105884440"/>
            <ac:spMk id="15" creationId="{F1F296E8-27EC-DAF0-C6AD-F3C8B263EA8E}"/>
          </ac:spMkLst>
        </pc:spChg>
      </pc:sldChg>
      <pc:sldChg chg="addSp delSp modSp mod modClrScheme chgLayout">
        <pc:chgData name="Jun-Tseng Goh" userId="e6da4ed5-05a6-407d-8fe0-404432a0939f" providerId="ADAL" clId="{89C022A3-DD1F-48CE-B4B6-CA56823A9FF2}" dt="2026-07-07T01:32:35.430" v="531" actId="1036"/>
        <pc:sldMkLst>
          <pc:docMk/>
          <pc:sldMk cId="3114107215" sldId="2105884445"/>
        </pc:sldMkLst>
        <pc:spChg chg="mod ord">
          <ac:chgData name="Jun-Tseng Goh" userId="e6da4ed5-05a6-407d-8fe0-404432a0939f" providerId="ADAL" clId="{89C022A3-DD1F-48CE-B4B6-CA56823A9FF2}" dt="2026-07-07T01:32:35.430" v="531" actId="1036"/>
          <ac:spMkLst>
            <pc:docMk/>
            <pc:sldMk cId="3114107215" sldId="2105884445"/>
            <ac:spMk id="2" creationId="{34C648D0-03F8-C706-4CAB-9F490F8FF0E0}"/>
          </ac:spMkLst>
        </pc:spChg>
        <pc:spChg chg="del">
          <ac:chgData name="Jun-Tseng Goh" userId="e6da4ed5-05a6-407d-8fe0-404432a0939f" providerId="ADAL" clId="{89C022A3-DD1F-48CE-B4B6-CA56823A9FF2}" dt="2026-07-07T01:32:22.239" v="516" actId="700"/>
          <ac:spMkLst>
            <pc:docMk/>
            <pc:sldMk cId="3114107215" sldId="2105884445"/>
            <ac:spMk id="3" creationId="{72225DD0-F993-9423-F8EE-E8175BFD8CF5}"/>
          </ac:spMkLst>
        </pc:spChg>
        <pc:spChg chg="del mod ord">
          <ac:chgData name="Jun-Tseng Goh" userId="e6da4ed5-05a6-407d-8fe0-404432a0939f" providerId="ADAL" clId="{89C022A3-DD1F-48CE-B4B6-CA56823A9FF2}" dt="2026-07-07T01:32:22.239" v="516" actId="700"/>
          <ac:spMkLst>
            <pc:docMk/>
            <pc:sldMk cId="3114107215" sldId="2105884445"/>
            <ac:spMk id="4" creationId="{4027BF9D-BFCB-A099-5283-7D09A74FB92B}"/>
          </ac:spMkLst>
        </pc:spChg>
        <pc:spChg chg="add del mod ord">
          <ac:chgData name="Jun-Tseng Goh" userId="e6da4ed5-05a6-407d-8fe0-404432a0939f" providerId="ADAL" clId="{89C022A3-DD1F-48CE-B4B6-CA56823A9FF2}" dt="2026-07-07T01:32:28.022" v="517" actId="478"/>
          <ac:spMkLst>
            <pc:docMk/>
            <pc:sldMk cId="3114107215" sldId="2105884445"/>
            <ac:spMk id="5" creationId="{DB7B97BD-B3F4-4468-2310-168346950747}"/>
          </ac:spMkLst>
        </pc:spChg>
      </pc:sldChg>
      <pc:sldChg chg="modSp mod modClrScheme chgLayout">
        <pc:chgData name="Jun-Tseng Goh" userId="e6da4ed5-05a6-407d-8fe0-404432a0939f" providerId="ADAL" clId="{89C022A3-DD1F-48CE-B4B6-CA56823A9FF2}" dt="2026-07-07T01:46:15.238" v="603" actId="700"/>
        <pc:sldMkLst>
          <pc:docMk/>
          <pc:sldMk cId="1730627649" sldId="2105884446"/>
        </pc:sldMkLst>
        <pc:spChg chg="mod ord">
          <ac:chgData name="Jun-Tseng Goh" userId="e6da4ed5-05a6-407d-8fe0-404432a0939f" providerId="ADAL" clId="{89C022A3-DD1F-48CE-B4B6-CA56823A9FF2}" dt="2026-07-07T01:46:15.238" v="603" actId="700"/>
          <ac:spMkLst>
            <pc:docMk/>
            <pc:sldMk cId="1730627649" sldId="2105884446"/>
            <ac:spMk id="5" creationId="{66267F49-E36F-956B-D057-2DE1DFF12308}"/>
          </ac:spMkLst>
        </pc:spChg>
        <pc:spChg chg="mod ord">
          <ac:chgData name="Jun-Tseng Goh" userId="e6da4ed5-05a6-407d-8fe0-404432a0939f" providerId="ADAL" clId="{89C022A3-DD1F-48CE-B4B6-CA56823A9FF2}" dt="2026-07-07T01:46:15.238" v="603" actId="700"/>
          <ac:spMkLst>
            <pc:docMk/>
            <pc:sldMk cId="1730627649" sldId="2105884446"/>
            <ac:spMk id="6" creationId="{FE76492B-D392-5FD0-B1D1-3E65081D8E08}"/>
          </ac:spMkLst>
        </pc:spChg>
      </pc:sldChg>
      <pc:sldChg chg="modSp mod modClrScheme chgLayout">
        <pc:chgData name="Jun-Tseng Goh" userId="e6da4ed5-05a6-407d-8fe0-404432a0939f" providerId="ADAL" clId="{89C022A3-DD1F-48CE-B4B6-CA56823A9FF2}" dt="2026-07-07T01:46:26.139" v="604" actId="700"/>
        <pc:sldMkLst>
          <pc:docMk/>
          <pc:sldMk cId="2904418113" sldId="2105884447"/>
        </pc:sldMkLst>
        <pc:spChg chg="mod ord">
          <ac:chgData name="Jun-Tseng Goh" userId="e6da4ed5-05a6-407d-8fe0-404432a0939f" providerId="ADAL" clId="{89C022A3-DD1F-48CE-B4B6-CA56823A9FF2}" dt="2026-07-07T01:46:26.139" v="604" actId="700"/>
          <ac:spMkLst>
            <pc:docMk/>
            <pc:sldMk cId="2904418113" sldId="2105884447"/>
            <ac:spMk id="5" creationId="{502A2549-9398-95E0-9F44-F2D188AC9F3D}"/>
          </ac:spMkLst>
        </pc:spChg>
        <pc:spChg chg="mod ord">
          <ac:chgData name="Jun-Tseng Goh" userId="e6da4ed5-05a6-407d-8fe0-404432a0939f" providerId="ADAL" clId="{89C022A3-DD1F-48CE-B4B6-CA56823A9FF2}" dt="2026-07-07T01:46:26.139" v="604" actId="700"/>
          <ac:spMkLst>
            <pc:docMk/>
            <pc:sldMk cId="2904418113" sldId="2105884447"/>
            <ac:spMk id="6" creationId="{9747B464-1C11-B54C-4792-0B75243936D7}"/>
          </ac:spMkLst>
        </pc:spChg>
      </pc:sldChg>
      <pc:sldChg chg="addSp delSp modSp mod setBg">
        <pc:chgData name="Jun-Tseng Goh" userId="e6da4ed5-05a6-407d-8fe0-404432a0939f" providerId="ADAL" clId="{89C022A3-DD1F-48CE-B4B6-CA56823A9FF2}" dt="2026-07-07T02:29:51.674" v="1309" actId="164"/>
        <pc:sldMkLst>
          <pc:docMk/>
          <pc:sldMk cId="1618037635" sldId="2105884448"/>
        </pc:sldMkLst>
        <pc:spChg chg="del mod">
          <ac:chgData name="Jun-Tseng Goh" userId="e6da4ed5-05a6-407d-8fe0-404432a0939f" providerId="ADAL" clId="{89C022A3-DD1F-48CE-B4B6-CA56823A9FF2}" dt="2026-07-07T02:16:58.179" v="1203" actId="478"/>
          <ac:spMkLst>
            <pc:docMk/>
            <pc:sldMk cId="1618037635" sldId="2105884448"/>
            <ac:spMk id="3" creationId="{61847674-AF15-6AD9-2608-D3FE44109198}"/>
          </ac:spMkLst>
        </pc:spChg>
        <pc:spChg chg="mod">
          <ac:chgData name="Jun-Tseng Goh" userId="e6da4ed5-05a6-407d-8fe0-404432a0939f" providerId="ADAL" clId="{89C022A3-DD1F-48CE-B4B6-CA56823A9FF2}" dt="2026-07-07T02:16:06.634" v="1180" actId="1076"/>
          <ac:spMkLst>
            <pc:docMk/>
            <pc:sldMk cId="1618037635" sldId="2105884448"/>
            <ac:spMk id="4" creationId="{7BCD9E23-5935-0BF2-4DF2-AA99630941DE}"/>
          </ac:spMkLst>
        </pc:spChg>
        <pc:spChg chg="add mod">
          <ac:chgData name="Jun-Tseng Goh" userId="e6da4ed5-05a6-407d-8fe0-404432a0939f" providerId="ADAL" clId="{89C022A3-DD1F-48CE-B4B6-CA56823A9FF2}" dt="2026-07-07T02:15:27.995" v="1166" actId="1035"/>
          <ac:spMkLst>
            <pc:docMk/>
            <pc:sldMk cId="1618037635" sldId="2105884448"/>
            <ac:spMk id="6" creationId="{E5E31100-EF6A-49E3-914A-BAEFB55A54B6}"/>
          </ac:spMkLst>
        </pc:spChg>
        <pc:spChg chg="add mod">
          <ac:chgData name="Jun-Tseng Goh" userId="e6da4ed5-05a6-407d-8fe0-404432a0939f" providerId="ADAL" clId="{89C022A3-DD1F-48CE-B4B6-CA56823A9FF2}" dt="2026-07-07T02:15:27.995" v="1166" actId="1035"/>
          <ac:spMkLst>
            <pc:docMk/>
            <pc:sldMk cId="1618037635" sldId="2105884448"/>
            <ac:spMk id="7" creationId="{38B216B9-717D-3A3D-4187-A225F141514B}"/>
          </ac:spMkLst>
        </pc:spChg>
        <pc:spChg chg="add mod">
          <ac:chgData name="Jun-Tseng Goh" userId="e6da4ed5-05a6-407d-8fe0-404432a0939f" providerId="ADAL" clId="{89C022A3-DD1F-48CE-B4B6-CA56823A9FF2}" dt="2026-07-07T02:16:52.555" v="1202" actId="3064"/>
          <ac:spMkLst>
            <pc:docMk/>
            <pc:sldMk cId="1618037635" sldId="2105884448"/>
            <ac:spMk id="8" creationId="{E89265D6-6C58-05C2-1B43-D9FB1490DA9C}"/>
          </ac:spMkLst>
        </pc:spChg>
        <pc:spChg chg="mod">
          <ac:chgData name="Jun-Tseng Goh" userId="e6da4ed5-05a6-407d-8fe0-404432a0939f" providerId="ADAL" clId="{89C022A3-DD1F-48CE-B4B6-CA56823A9FF2}" dt="2026-07-07T02:14:30.410" v="1133"/>
          <ac:spMkLst>
            <pc:docMk/>
            <pc:sldMk cId="1618037635" sldId="2105884448"/>
            <ac:spMk id="10" creationId="{8D8829C7-DD15-BC18-934F-465E0527D4A9}"/>
          </ac:spMkLst>
        </pc:spChg>
        <pc:spChg chg="mod">
          <ac:chgData name="Jun-Tseng Goh" userId="e6da4ed5-05a6-407d-8fe0-404432a0939f" providerId="ADAL" clId="{89C022A3-DD1F-48CE-B4B6-CA56823A9FF2}" dt="2026-07-07T02:14:30.410" v="1133"/>
          <ac:spMkLst>
            <pc:docMk/>
            <pc:sldMk cId="1618037635" sldId="2105884448"/>
            <ac:spMk id="11" creationId="{048C403E-265C-4D95-D992-0993D4198DDF}"/>
          </ac:spMkLst>
        </pc:spChg>
        <pc:spChg chg="mod">
          <ac:chgData name="Jun-Tseng Goh" userId="e6da4ed5-05a6-407d-8fe0-404432a0939f" providerId="ADAL" clId="{89C022A3-DD1F-48CE-B4B6-CA56823A9FF2}" dt="2026-07-07T02:14:30.410" v="1133"/>
          <ac:spMkLst>
            <pc:docMk/>
            <pc:sldMk cId="1618037635" sldId="2105884448"/>
            <ac:spMk id="12" creationId="{C380DBDF-5628-C8DD-0A14-CDDCB963EB1A}"/>
          </ac:spMkLst>
        </pc:spChg>
        <pc:spChg chg="add mod">
          <ac:chgData name="Jun-Tseng Goh" userId="e6da4ed5-05a6-407d-8fe0-404432a0939f" providerId="ADAL" clId="{89C022A3-DD1F-48CE-B4B6-CA56823A9FF2}" dt="2026-07-07T02:15:27.995" v="1166" actId="1035"/>
          <ac:spMkLst>
            <pc:docMk/>
            <pc:sldMk cId="1618037635" sldId="2105884448"/>
            <ac:spMk id="13" creationId="{31EFFEE8-DDA5-1C09-3629-2B33BB7590E3}"/>
          </ac:spMkLst>
        </pc:spChg>
        <pc:spChg chg="add del mod">
          <ac:chgData name="Jun-Tseng Goh" userId="e6da4ed5-05a6-407d-8fe0-404432a0939f" providerId="ADAL" clId="{89C022A3-DD1F-48CE-B4B6-CA56823A9FF2}" dt="2026-07-07T02:15:00.343" v="1146" actId="478"/>
          <ac:spMkLst>
            <pc:docMk/>
            <pc:sldMk cId="1618037635" sldId="2105884448"/>
            <ac:spMk id="14" creationId="{D8A00983-DA56-EACB-7A9D-1D7A12BFA855}"/>
          </ac:spMkLst>
        </pc:spChg>
        <pc:spChg chg="add del mod">
          <ac:chgData name="Jun-Tseng Goh" userId="e6da4ed5-05a6-407d-8fe0-404432a0939f" providerId="ADAL" clId="{89C022A3-DD1F-48CE-B4B6-CA56823A9FF2}" dt="2026-07-07T02:15:00.343" v="1146" actId="478"/>
          <ac:spMkLst>
            <pc:docMk/>
            <pc:sldMk cId="1618037635" sldId="2105884448"/>
            <ac:spMk id="15" creationId="{2A4502F5-2302-B1E2-B859-616944DCCD45}"/>
          </ac:spMkLst>
        </pc:spChg>
        <pc:spChg chg="add del mod">
          <ac:chgData name="Jun-Tseng Goh" userId="e6da4ed5-05a6-407d-8fe0-404432a0939f" providerId="ADAL" clId="{89C022A3-DD1F-48CE-B4B6-CA56823A9FF2}" dt="2026-07-07T02:15:00.343" v="1146" actId="478"/>
          <ac:spMkLst>
            <pc:docMk/>
            <pc:sldMk cId="1618037635" sldId="2105884448"/>
            <ac:spMk id="16" creationId="{D13F6286-294E-CF51-387A-3D49C5153D33}"/>
          </ac:spMkLst>
        </pc:spChg>
        <pc:spChg chg="add mod">
          <ac:chgData name="Jun-Tseng Goh" userId="e6da4ed5-05a6-407d-8fe0-404432a0939f" providerId="ADAL" clId="{89C022A3-DD1F-48CE-B4B6-CA56823A9FF2}" dt="2026-07-07T02:15:27.995" v="1166" actId="1035"/>
          <ac:spMkLst>
            <pc:docMk/>
            <pc:sldMk cId="1618037635" sldId="2105884448"/>
            <ac:spMk id="17" creationId="{AEB4A679-A47F-ED5A-7AE2-EC97D8A484CF}"/>
          </ac:spMkLst>
        </pc:spChg>
        <pc:spChg chg="add mod">
          <ac:chgData name="Jun-Tseng Goh" userId="e6da4ed5-05a6-407d-8fe0-404432a0939f" providerId="ADAL" clId="{89C022A3-DD1F-48CE-B4B6-CA56823A9FF2}" dt="2026-07-07T02:16:46.558" v="1196" actId="3064"/>
          <ac:spMkLst>
            <pc:docMk/>
            <pc:sldMk cId="1618037635" sldId="2105884448"/>
            <ac:spMk id="18" creationId="{5FC8466E-BBCD-77A2-DEBC-C6A744DA858C}"/>
          </ac:spMkLst>
        </pc:spChg>
        <pc:spChg chg="add mod">
          <ac:chgData name="Jun-Tseng Goh" userId="e6da4ed5-05a6-407d-8fe0-404432a0939f" providerId="ADAL" clId="{89C022A3-DD1F-48CE-B4B6-CA56823A9FF2}" dt="2026-07-07T02:15:49.491" v="1175" actId="20577"/>
          <ac:spMkLst>
            <pc:docMk/>
            <pc:sldMk cId="1618037635" sldId="2105884448"/>
            <ac:spMk id="19" creationId="{96935D80-97B9-9E38-569E-9BFE79058BD0}"/>
          </ac:spMkLst>
        </pc:spChg>
        <pc:spChg chg="add mod">
          <ac:chgData name="Jun-Tseng Goh" userId="e6da4ed5-05a6-407d-8fe0-404432a0939f" providerId="ADAL" clId="{89C022A3-DD1F-48CE-B4B6-CA56823A9FF2}" dt="2026-07-07T02:15:27.995" v="1166" actId="1035"/>
          <ac:spMkLst>
            <pc:docMk/>
            <pc:sldMk cId="1618037635" sldId="2105884448"/>
            <ac:spMk id="20" creationId="{96638A68-4EF5-886D-BC2D-C3FBB2C5A34F}"/>
          </ac:spMkLst>
        </pc:spChg>
        <pc:spChg chg="add mod">
          <ac:chgData name="Jun-Tseng Goh" userId="e6da4ed5-05a6-407d-8fe0-404432a0939f" providerId="ADAL" clId="{89C022A3-DD1F-48CE-B4B6-CA56823A9FF2}" dt="2026-07-07T02:16:52.555" v="1202" actId="3064"/>
          <ac:spMkLst>
            <pc:docMk/>
            <pc:sldMk cId="1618037635" sldId="2105884448"/>
            <ac:spMk id="21" creationId="{55E40B0A-DD22-59B2-4D21-113DB0C55824}"/>
          </ac:spMkLst>
        </pc:spChg>
        <pc:spChg chg="add mod">
          <ac:chgData name="Jun-Tseng Goh" userId="e6da4ed5-05a6-407d-8fe0-404432a0939f" providerId="ADAL" clId="{89C022A3-DD1F-48CE-B4B6-CA56823A9FF2}" dt="2026-07-07T02:15:51.905" v="1176" actId="20577"/>
          <ac:spMkLst>
            <pc:docMk/>
            <pc:sldMk cId="1618037635" sldId="2105884448"/>
            <ac:spMk id="22" creationId="{03351DC8-3021-B8C5-46EB-FEA8C3F6E5B1}"/>
          </ac:spMkLst>
        </pc:spChg>
        <pc:spChg chg="add mod">
          <ac:chgData name="Jun-Tseng Goh" userId="e6da4ed5-05a6-407d-8fe0-404432a0939f" providerId="ADAL" clId="{89C022A3-DD1F-48CE-B4B6-CA56823A9FF2}" dt="2026-07-07T02:15:21.514" v="1151" actId="571"/>
          <ac:spMkLst>
            <pc:docMk/>
            <pc:sldMk cId="1618037635" sldId="2105884448"/>
            <ac:spMk id="23" creationId="{091AA681-AC33-24EC-8DA8-9D6059C717ED}"/>
          </ac:spMkLst>
        </pc:spChg>
        <pc:spChg chg="add mod">
          <ac:chgData name="Jun-Tseng Goh" userId="e6da4ed5-05a6-407d-8fe0-404432a0939f" providerId="ADAL" clId="{89C022A3-DD1F-48CE-B4B6-CA56823A9FF2}" dt="2026-07-07T02:15:21.514" v="1151" actId="571"/>
          <ac:spMkLst>
            <pc:docMk/>
            <pc:sldMk cId="1618037635" sldId="2105884448"/>
            <ac:spMk id="24" creationId="{1B7CE121-7859-3496-C8A6-8E4DDC92CD5C}"/>
          </ac:spMkLst>
        </pc:spChg>
        <pc:spChg chg="add mod">
          <ac:chgData name="Jun-Tseng Goh" userId="e6da4ed5-05a6-407d-8fe0-404432a0939f" providerId="ADAL" clId="{89C022A3-DD1F-48CE-B4B6-CA56823A9FF2}" dt="2026-07-07T02:17:04.076" v="1207" actId="1036"/>
          <ac:spMkLst>
            <pc:docMk/>
            <pc:sldMk cId="1618037635" sldId="2105884448"/>
            <ac:spMk id="25" creationId="{B6C1BE74-C59C-FD0E-4A86-BBE6466C6621}"/>
          </ac:spMkLst>
        </pc:spChg>
        <pc:spChg chg="add mod">
          <ac:chgData name="Jun-Tseng Goh" userId="e6da4ed5-05a6-407d-8fe0-404432a0939f" providerId="ADAL" clId="{89C022A3-DD1F-48CE-B4B6-CA56823A9FF2}" dt="2026-07-07T02:17:04.076" v="1207" actId="1036"/>
          <ac:spMkLst>
            <pc:docMk/>
            <pc:sldMk cId="1618037635" sldId="2105884448"/>
            <ac:spMk id="26" creationId="{A89E15FB-ACF5-28F7-B9FC-939A2D3B0F41}"/>
          </ac:spMkLst>
        </pc:spChg>
        <pc:spChg chg="add mod">
          <ac:chgData name="Jun-Tseng Goh" userId="e6da4ed5-05a6-407d-8fe0-404432a0939f" providerId="ADAL" clId="{89C022A3-DD1F-48CE-B4B6-CA56823A9FF2}" dt="2026-07-07T02:17:04.076" v="1207" actId="1036"/>
          <ac:spMkLst>
            <pc:docMk/>
            <pc:sldMk cId="1618037635" sldId="2105884448"/>
            <ac:spMk id="27" creationId="{F9E1097F-5E67-511A-93B6-35B71B602B2F}"/>
          </ac:spMkLst>
        </pc:spChg>
        <pc:spChg chg="add mod">
          <ac:chgData name="Jun-Tseng Goh" userId="e6da4ed5-05a6-407d-8fe0-404432a0939f" providerId="ADAL" clId="{89C022A3-DD1F-48CE-B4B6-CA56823A9FF2}" dt="2026-07-07T02:17:04.076" v="1207" actId="1036"/>
          <ac:spMkLst>
            <pc:docMk/>
            <pc:sldMk cId="1618037635" sldId="2105884448"/>
            <ac:spMk id="28" creationId="{3BBE95BD-9934-9BB5-5715-354D0CD8AA40}"/>
          </ac:spMkLst>
        </pc:spChg>
        <pc:spChg chg="add mod">
          <ac:chgData name="Jun-Tseng Goh" userId="e6da4ed5-05a6-407d-8fe0-404432a0939f" providerId="ADAL" clId="{89C022A3-DD1F-48CE-B4B6-CA56823A9FF2}" dt="2026-07-07T02:17:04.076" v="1207" actId="1036"/>
          <ac:spMkLst>
            <pc:docMk/>
            <pc:sldMk cId="1618037635" sldId="2105884448"/>
            <ac:spMk id="29" creationId="{CBB04CAF-CAD9-C7C2-A591-8E4DCF42482E}"/>
          </ac:spMkLst>
        </pc:spChg>
        <pc:spChg chg="add mod">
          <ac:chgData name="Jun-Tseng Goh" userId="e6da4ed5-05a6-407d-8fe0-404432a0939f" providerId="ADAL" clId="{89C022A3-DD1F-48CE-B4B6-CA56823A9FF2}" dt="2026-07-07T02:17:04.076" v="1207" actId="1036"/>
          <ac:spMkLst>
            <pc:docMk/>
            <pc:sldMk cId="1618037635" sldId="2105884448"/>
            <ac:spMk id="30" creationId="{A2AD61C9-FE23-35C6-B875-9BA5C2E7476F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2" creationId="{40B6C704-09B9-AEA2-732A-99AE2EA67FF0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3" creationId="{57BE1AE2-CBEB-3311-8425-A6B0A54F378D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4" creationId="{E8775210-196F-FEC9-AC00-355C2E97A5A6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5" creationId="{EA9CE425-7F99-6B42-43B3-71042B257548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6" creationId="{9BED037A-4DDA-BE9C-13CF-62F035EA8554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7" creationId="{E69BD143-D45D-C646-DAA6-DC8CBD6C696A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8" creationId="{F4592A1D-F4A8-5436-D841-9540E92EBD5C}"/>
          </ac:spMkLst>
        </pc:spChg>
        <pc:spChg chg="mod">
          <ac:chgData name="Jun-Tseng Goh" userId="e6da4ed5-05a6-407d-8fe0-404432a0939f" providerId="ADAL" clId="{89C022A3-DD1F-48CE-B4B6-CA56823A9FF2}" dt="2026-07-07T02:18:56.765" v="1208"/>
          <ac:spMkLst>
            <pc:docMk/>
            <pc:sldMk cId="1618037635" sldId="2105884448"/>
            <ac:spMk id="39" creationId="{91F2EF0E-EE71-6876-2A25-7EB6F28A1099}"/>
          </ac:spMkLst>
        </pc:spChg>
        <pc:spChg chg="mod">
          <ac:chgData name="Jun-Tseng Goh" userId="e6da4ed5-05a6-407d-8fe0-404432a0939f" providerId="ADAL" clId="{89C022A3-DD1F-48CE-B4B6-CA56823A9FF2}" dt="2026-07-07T02:19:33.342" v="1210"/>
          <ac:spMkLst>
            <pc:docMk/>
            <pc:sldMk cId="1618037635" sldId="2105884448"/>
            <ac:spMk id="41" creationId="{D7D3F745-A0FF-0907-0152-117419199E8A}"/>
          </ac:spMkLst>
        </pc:spChg>
        <pc:spChg chg="mod">
          <ac:chgData name="Jun-Tseng Goh" userId="e6da4ed5-05a6-407d-8fe0-404432a0939f" providerId="ADAL" clId="{89C022A3-DD1F-48CE-B4B6-CA56823A9FF2}" dt="2026-07-07T02:19:33.342" v="1210"/>
          <ac:spMkLst>
            <pc:docMk/>
            <pc:sldMk cId="1618037635" sldId="2105884448"/>
            <ac:spMk id="42" creationId="{03EB9A7D-D7AE-8870-59F3-4D0B54CF97A6}"/>
          </ac:spMkLst>
        </pc:spChg>
        <pc:spChg chg="mod">
          <ac:chgData name="Jun-Tseng Goh" userId="e6da4ed5-05a6-407d-8fe0-404432a0939f" providerId="ADAL" clId="{89C022A3-DD1F-48CE-B4B6-CA56823A9FF2}" dt="2026-07-07T02:19:33.342" v="1210"/>
          <ac:spMkLst>
            <pc:docMk/>
            <pc:sldMk cId="1618037635" sldId="2105884448"/>
            <ac:spMk id="43" creationId="{44FC4985-C112-164B-7828-89BD19D4C552}"/>
          </ac:spMkLst>
        </pc:spChg>
        <pc:spChg chg="mod">
          <ac:chgData name="Jun-Tseng Goh" userId="e6da4ed5-05a6-407d-8fe0-404432a0939f" providerId="ADAL" clId="{89C022A3-DD1F-48CE-B4B6-CA56823A9FF2}" dt="2026-07-07T02:20:31.362" v="1220"/>
          <ac:spMkLst>
            <pc:docMk/>
            <pc:sldMk cId="1618037635" sldId="2105884448"/>
            <ac:spMk id="45" creationId="{71926BCA-C5F4-EA93-2655-EB7697E80246}"/>
          </ac:spMkLst>
        </pc:spChg>
        <pc:spChg chg="mod">
          <ac:chgData name="Jun-Tseng Goh" userId="e6da4ed5-05a6-407d-8fe0-404432a0939f" providerId="ADAL" clId="{89C022A3-DD1F-48CE-B4B6-CA56823A9FF2}" dt="2026-07-07T02:20:31.362" v="1220"/>
          <ac:spMkLst>
            <pc:docMk/>
            <pc:sldMk cId="1618037635" sldId="2105884448"/>
            <ac:spMk id="46" creationId="{A4A5A8ED-453C-DD96-8025-889A71CF40C1}"/>
          </ac:spMkLst>
        </pc:spChg>
        <pc:spChg chg="mod">
          <ac:chgData name="Jun-Tseng Goh" userId="e6da4ed5-05a6-407d-8fe0-404432a0939f" providerId="ADAL" clId="{89C022A3-DD1F-48CE-B4B6-CA56823A9FF2}" dt="2026-07-07T02:20:31.362" v="1220"/>
          <ac:spMkLst>
            <pc:docMk/>
            <pc:sldMk cId="1618037635" sldId="2105884448"/>
            <ac:spMk id="47" creationId="{835CBD4B-0687-BF39-3838-2C4C2BA4E203}"/>
          </ac:spMkLst>
        </pc:spChg>
        <pc:spChg chg="mod">
          <ac:chgData name="Jun-Tseng Goh" userId="e6da4ed5-05a6-407d-8fe0-404432a0939f" providerId="ADAL" clId="{89C022A3-DD1F-48CE-B4B6-CA56823A9FF2}" dt="2026-07-07T02:20:31.362" v="1220"/>
          <ac:spMkLst>
            <pc:docMk/>
            <pc:sldMk cId="1618037635" sldId="2105884448"/>
            <ac:spMk id="48" creationId="{6D8245CB-6B3C-6F28-E837-FE7A93BBD298}"/>
          </ac:spMkLst>
        </pc:spChg>
        <pc:spChg chg="mod">
          <ac:chgData name="Jun-Tseng Goh" userId="e6da4ed5-05a6-407d-8fe0-404432a0939f" providerId="ADAL" clId="{89C022A3-DD1F-48CE-B4B6-CA56823A9FF2}" dt="2026-07-07T02:20:31.362" v="1220"/>
          <ac:spMkLst>
            <pc:docMk/>
            <pc:sldMk cId="1618037635" sldId="2105884448"/>
            <ac:spMk id="49" creationId="{30D6567D-5D28-5900-A641-9E04A7DE344F}"/>
          </ac:spMkLst>
        </pc:spChg>
        <pc:spChg chg="mod">
          <ac:chgData name="Jun-Tseng Goh" userId="e6da4ed5-05a6-407d-8fe0-404432a0939f" providerId="ADAL" clId="{89C022A3-DD1F-48CE-B4B6-CA56823A9FF2}" dt="2026-07-07T02:20:31.362" v="1220"/>
          <ac:spMkLst>
            <pc:docMk/>
            <pc:sldMk cId="1618037635" sldId="2105884448"/>
            <ac:spMk id="50" creationId="{D3378378-DCA6-C17E-CEB3-1EC4595565B1}"/>
          </ac:spMkLst>
        </pc:spChg>
        <pc:spChg chg="mod">
          <ac:chgData name="Jun-Tseng Goh" userId="e6da4ed5-05a6-407d-8fe0-404432a0939f" providerId="ADAL" clId="{89C022A3-DD1F-48CE-B4B6-CA56823A9FF2}" dt="2026-07-07T02:21:33.521" v="1231"/>
          <ac:spMkLst>
            <pc:docMk/>
            <pc:sldMk cId="1618037635" sldId="2105884448"/>
            <ac:spMk id="52" creationId="{763FA9CD-3CC9-5284-B6AD-4F652CAB3BEB}"/>
          </ac:spMkLst>
        </pc:spChg>
        <pc:spChg chg="mod">
          <ac:chgData name="Jun-Tseng Goh" userId="e6da4ed5-05a6-407d-8fe0-404432a0939f" providerId="ADAL" clId="{89C022A3-DD1F-48CE-B4B6-CA56823A9FF2}" dt="2026-07-07T02:21:33.521" v="1231"/>
          <ac:spMkLst>
            <pc:docMk/>
            <pc:sldMk cId="1618037635" sldId="2105884448"/>
            <ac:spMk id="53" creationId="{9D80C279-2435-293E-A458-7A466E840CA2}"/>
          </ac:spMkLst>
        </pc:spChg>
        <pc:spChg chg="mod">
          <ac:chgData name="Jun-Tseng Goh" userId="e6da4ed5-05a6-407d-8fe0-404432a0939f" providerId="ADAL" clId="{89C022A3-DD1F-48CE-B4B6-CA56823A9FF2}" dt="2026-07-07T02:21:33.521" v="1231"/>
          <ac:spMkLst>
            <pc:docMk/>
            <pc:sldMk cId="1618037635" sldId="2105884448"/>
            <ac:spMk id="54" creationId="{E0218451-FA5C-EFB7-FC3D-D54FF4E756DD}"/>
          </ac:spMkLst>
        </pc:spChg>
        <pc:spChg chg="mod">
          <ac:chgData name="Jun-Tseng Goh" userId="e6da4ed5-05a6-407d-8fe0-404432a0939f" providerId="ADAL" clId="{89C022A3-DD1F-48CE-B4B6-CA56823A9FF2}" dt="2026-07-07T02:21:33.521" v="1231"/>
          <ac:spMkLst>
            <pc:docMk/>
            <pc:sldMk cId="1618037635" sldId="2105884448"/>
            <ac:spMk id="55" creationId="{3073DB04-B689-C38D-2948-5E955298625C}"/>
          </ac:spMkLst>
        </pc:spChg>
        <pc:spChg chg="mod">
          <ac:chgData name="Jun-Tseng Goh" userId="e6da4ed5-05a6-407d-8fe0-404432a0939f" providerId="ADAL" clId="{89C022A3-DD1F-48CE-B4B6-CA56823A9FF2}" dt="2026-07-07T02:21:33.521" v="1231"/>
          <ac:spMkLst>
            <pc:docMk/>
            <pc:sldMk cId="1618037635" sldId="2105884448"/>
            <ac:spMk id="56" creationId="{5E8EA205-D771-F91C-DE9B-4BB0794B3324}"/>
          </ac:spMkLst>
        </pc:spChg>
        <pc:spChg chg="mod topLvl">
          <ac:chgData name="Jun-Tseng Goh" userId="e6da4ed5-05a6-407d-8fe0-404432a0939f" providerId="ADAL" clId="{89C022A3-DD1F-48CE-B4B6-CA56823A9FF2}" dt="2026-07-07T02:23:19.592" v="1238" actId="164"/>
          <ac:spMkLst>
            <pc:docMk/>
            <pc:sldMk cId="1618037635" sldId="2105884448"/>
            <ac:spMk id="59" creationId="{9DA2BDBF-F761-BF55-6666-E661EFDB7DA4}"/>
          </ac:spMkLst>
        </pc:spChg>
        <pc:spChg chg="mod topLvl">
          <ac:chgData name="Jun-Tseng Goh" userId="e6da4ed5-05a6-407d-8fe0-404432a0939f" providerId="ADAL" clId="{89C022A3-DD1F-48CE-B4B6-CA56823A9FF2}" dt="2026-07-07T02:23:06.240" v="1236" actId="164"/>
          <ac:spMkLst>
            <pc:docMk/>
            <pc:sldMk cId="1618037635" sldId="2105884448"/>
            <ac:spMk id="60" creationId="{E8A18141-8826-2B8A-CEBB-EDE72BB2E4CA}"/>
          </ac:spMkLst>
        </pc:spChg>
        <pc:spChg chg="mod topLvl">
          <ac:chgData name="Jun-Tseng Goh" userId="e6da4ed5-05a6-407d-8fe0-404432a0939f" providerId="ADAL" clId="{89C022A3-DD1F-48CE-B4B6-CA56823A9FF2}" dt="2026-07-07T02:23:06.240" v="1236" actId="164"/>
          <ac:spMkLst>
            <pc:docMk/>
            <pc:sldMk cId="1618037635" sldId="2105884448"/>
            <ac:spMk id="61" creationId="{D935CDFF-9A58-BDF4-6FA2-321A88F0303C}"/>
          </ac:spMkLst>
        </pc:spChg>
        <pc:spChg chg="mod">
          <ac:chgData name="Jun-Tseng Goh" userId="e6da4ed5-05a6-407d-8fe0-404432a0939f" providerId="ADAL" clId="{89C022A3-DD1F-48CE-B4B6-CA56823A9FF2}" dt="2026-07-07T02:22:55.024" v="1235" actId="165"/>
          <ac:spMkLst>
            <pc:docMk/>
            <pc:sldMk cId="1618037635" sldId="2105884448"/>
            <ac:spMk id="62" creationId="{110266A2-EE00-EBCE-7A0E-8918CC77852E}"/>
          </ac:spMkLst>
        </pc:spChg>
        <pc:spChg chg="mod">
          <ac:chgData name="Jun-Tseng Goh" userId="e6da4ed5-05a6-407d-8fe0-404432a0939f" providerId="ADAL" clId="{89C022A3-DD1F-48CE-B4B6-CA56823A9FF2}" dt="2026-07-07T02:22:55.024" v="1235" actId="165"/>
          <ac:spMkLst>
            <pc:docMk/>
            <pc:sldMk cId="1618037635" sldId="2105884448"/>
            <ac:spMk id="63" creationId="{AB978C2A-4A73-F3BF-B02E-9223FC97C2C8}"/>
          </ac:spMkLst>
        </pc:spChg>
        <pc:spChg chg="mod">
          <ac:chgData name="Jun-Tseng Goh" userId="e6da4ed5-05a6-407d-8fe0-404432a0939f" providerId="ADAL" clId="{89C022A3-DD1F-48CE-B4B6-CA56823A9FF2}" dt="2026-07-07T02:22:55.024" v="1235" actId="165"/>
          <ac:spMkLst>
            <pc:docMk/>
            <pc:sldMk cId="1618037635" sldId="2105884448"/>
            <ac:spMk id="64" creationId="{6DE5BA66-C365-A5B2-0D10-181372EFB349}"/>
          </ac:spMkLst>
        </pc:spChg>
        <pc:spChg chg="mod">
          <ac:chgData name="Jun-Tseng Goh" userId="e6da4ed5-05a6-407d-8fe0-404432a0939f" providerId="ADAL" clId="{89C022A3-DD1F-48CE-B4B6-CA56823A9FF2}" dt="2026-07-07T02:22:55.024" v="1235" actId="165"/>
          <ac:spMkLst>
            <pc:docMk/>
            <pc:sldMk cId="1618037635" sldId="2105884448"/>
            <ac:spMk id="65" creationId="{AF255468-60C0-3552-B6DA-C6644B28376F}"/>
          </ac:spMkLst>
        </pc:spChg>
        <pc:spChg chg="mod">
          <ac:chgData name="Jun-Tseng Goh" userId="e6da4ed5-05a6-407d-8fe0-404432a0939f" providerId="ADAL" clId="{89C022A3-DD1F-48CE-B4B6-CA56823A9FF2}" dt="2026-07-07T02:25:57.767" v="1253"/>
          <ac:spMkLst>
            <pc:docMk/>
            <pc:sldMk cId="1618037635" sldId="2105884448"/>
            <ac:spMk id="69" creationId="{D70DBB00-192F-DFA9-248F-CD4F47AB6BCB}"/>
          </ac:spMkLst>
        </pc:spChg>
        <pc:spChg chg="mod">
          <ac:chgData name="Jun-Tseng Goh" userId="e6da4ed5-05a6-407d-8fe0-404432a0939f" providerId="ADAL" clId="{89C022A3-DD1F-48CE-B4B6-CA56823A9FF2}" dt="2026-07-07T02:25:57.767" v="1253"/>
          <ac:spMkLst>
            <pc:docMk/>
            <pc:sldMk cId="1618037635" sldId="2105884448"/>
            <ac:spMk id="70" creationId="{DD1F770B-152C-0B53-8494-F13C3DCA2E61}"/>
          </ac:spMkLst>
        </pc:spChg>
        <pc:spChg chg="mod">
          <ac:chgData name="Jun-Tseng Goh" userId="e6da4ed5-05a6-407d-8fe0-404432a0939f" providerId="ADAL" clId="{89C022A3-DD1F-48CE-B4B6-CA56823A9FF2}" dt="2026-07-07T02:26:22.118" v="1258"/>
          <ac:spMkLst>
            <pc:docMk/>
            <pc:sldMk cId="1618037635" sldId="2105884448"/>
            <ac:spMk id="72" creationId="{FBE659F9-4F0A-AA65-9568-83D5E270ACE4}"/>
          </ac:spMkLst>
        </pc:spChg>
        <pc:spChg chg="mod">
          <ac:chgData name="Jun-Tseng Goh" userId="e6da4ed5-05a6-407d-8fe0-404432a0939f" providerId="ADAL" clId="{89C022A3-DD1F-48CE-B4B6-CA56823A9FF2}" dt="2026-07-07T02:26:22.118" v="1258"/>
          <ac:spMkLst>
            <pc:docMk/>
            <pc:sldMk cId="1618037635" sldId="2105884448"/>
            <ac:spMk id="73" creationId="{0C92549C-F1F5-AEC7-33D1-939DD99F15E0}"/>
          </ac:spMkLst>
        </pc:spChg>
        <pc:spChg chg="mod">
          <ac:chgData name="Jun-Tseng Goh" userId="e6da4ed5-05a6-407d-8fe0-404432a0939f" providerId="ADAL" clId="{89C022A3-DD1F-48CE-B4B6-CA56823A9FF2}" dt="2026-07-07T02:29:01.117" v="1305" actId="692"/>
          <ac:spMkLst>
            <pc:docMk/>
            <pc:sldMk cId="1618037635" sldId="2105884448"/>
            <ac:spMk id="75" creationId="{661092FE-06BD-4B0F-E968-B88C7EB20094}"/>
          </ac:spMkLst>
        </pc:spChg>
        <pc:spChg chg="mod">
          <ac:chgData name="Jun-Tseng Goh" userId="e6da4ed5-05a6-407d-8fe0-404432a0939f" providerId="ADAL" clId="{89C022A3-DD1F-48CE-B4B6-CA56823A9FF2}" dt="2026-07-07T02:29:01.117" v="1305" actId="692"/>
          <ac:spMkLst>
            <pc:docMk/>
            <pc:sldMk cId="1618037635" sldId="2105884448"/>
            <ac:spMk id="76" creationId="{D4FF5E91-ABC8-F94B-548E-56E5C5DECD46}"/>
          </ac:spMkLst>
        </pc:spChg>
        <pc:spChg chg="del mod">
          <ac:chgData name="Jun-Tseng Goh" userId="e6da4ed5-05a6-407d-8fe0-404432a0939f" providerId="ADAL" clId="{89C022A3-DD1F-48CE-B4B6-CA56823A9FF2}" dt="2026-07-07T02:29:10.229" v="1306" actId="478"/>
          <ac:spMkLst>
            <pc:docMk/>
            <pc:sldMk cId="1618037635" sldId="2105884448"/>
            <ac:spMk id="77" creationId="{E9F4C416-1487-1051-C698-5DC8991DCE75}"/>
          </ac:spMkLst>
        </pc:spChg>
        <pc:spChg chg="add mod">
          <ac:chgData name="Jun-Tseng Goh" userId="e6da4ed5-05a6-407d-8fe0-404432a0939f" providerId="ADAL" clId="{89C022A3-DD1F-48CE-B4B6-CA56823A9FF2}" dt="2026-07-07T02:29:51.674" v="1309" actId="164"/>
          <ac:spMkLst>
            <pc:docMk/>
            <pc:sldMk cId="1618037635" sldId="2105884448"/>
            <ac:spMk id="79" creationId="{A6C53AD2-093D-75C3-E951-8DD4D33BE1F6}"/>
          </ac:spMkLst>
        </pc:spChg>
        <pc:spChg chg="add mod">
          <ac:chgData name="Jun-Tseng Goh" userId="e6da4ed5-05a6-407d-8fe0-404432a0939f" providerId="ADAL" clId="{89C022A3-DD1F-48CE-B4B6-CA56823A9FF2}" dt="2026-07-07T02:29:51.674" v="1309" actId="164"/>
          <ac:spMkLst>
            <pc:docMk/>
            <pc:sldMk cId="1618037635" sldId="2105884448"/>
            <ac:spMk id="81" creationId="{A64EC01A-1100-0443-9087-A8C19F67139D}"/>
          </ac:spMkLst>
        </pc:spChg>
        <pc:grpChg chg="add del mod">
          <ac:chgData name="Jun-Tseng Goh" userId="e6da4ed5-05a6-407d-8fe0-404432a0939f" providerId="ADAL" clId="{89C022A3-DD1F-48CE-B4B6-CA56823A9FF2}" dt="2026-07-07T02:14:39.481" v="1136" actId="478"/>
          <ac:grpSpMkLst>
            <pc:docMk/>
            <pc:sldMk cId="1618037635" sldId="2105884448"/>
            <ac:grpSpMk id="9" creationId="{E5EBFEBB-B774-45EA-6A81-5BD644AAA72B}"/>
          </ac:grpSpMkLst>
        </pc:grpChg>
        <pc:grpChg chg="add mod">
          <ac:chgData name="Jun-Tseng Goh" userId="e6da4ed5-05a6-407d-8fe0-404432a0939f" providerId="ADAL" clId="{89C022A3-DD1F-48CE-B4B6-CA56823A9FF2}" dt="2026-07-07T02:19:00.564" v="1209" actId="1076"/>
          <ac:grpSpMkLst>
            <pc:docMk/>
            <pc:sldMk cId="1618037635" sldId="2105884448"/>
            <ac:grpSpMk id="31" creationId="{A58C1B69-6889-9B5D-59B9-05E90605C4C6}"/>
          </ac:grpSpMkLst>
        </pc:grpChg>
        <pc:grpChg chg="add mod">
          <ac:chgData name="Jun-Tseng Goh" userId="e6da4ed5-05a6-407d-8fe0-404432a0939f" providerId="ADAL" clId="{89C022A3-DD1F-48CE-B4B6-CA56823A9FF2}" dt="2026-07-07T02:19:54.165" v="1219" actId="1035"/>
          <ac:grpSpMkLst>
            <pc:docMk/>
            <pc:sldMk cId="1618037635" sldId="2105884448"/>
            <ac:grpSpMk id="40" creationId="{EDA38185-D75D-F7B8-16C8-FEA41BCB581D}"/>
          </ac:grpSpMkLst>
        </pc:grpChg>
        <pc:grpChg chg="add del mod">
          <ac:chgData name="Jun-Tseng Goh" userId="e6da4ed5-05a6-407d-8fe0-404432a0939f" providerId="ADAL" clId="{89C022A3-DD1F-48CE-B4B6-CA56823A9FF2}" dt="2026-07-07T02:26:21.833" v="1257" actId="478"/>
          <ac:grpSpMkLst>
            <pc:docMk/>
            <pc:sldMk cId="1618037635" sldId="2105884448"/>
            <ac:grpSpMk id="44" creationId="{EA9D2CC6-E479-6281-2411-5456A5947C39}"/>
          </ac:grpSpMkLst>
        </pc:grpChg>
        <pc:grpChg chg="add mod">
          <ac:chgData name="Jun-Tseng Goh" userId="e6da4ed5-05a6-407d-8fe0-404432a0939f" providerId="ADAL" clId="{89C022A3-DD1F-48CE-B4B6-CA56823A9FF2}" dt="2026-07-07T02:21:39.099" v="1232" actId="1076"/>
          <ac:grpSpMkLst>
            <pc:docMk/>
            <pc:sldMk cId="1618037635" sldId="2105884448"/>
            <ac:grpSpMk id="51" creationId="{A157F76F-9163-0F84-A92B-C53CE8451A73}"/>
          </ac:grpSpMkLst>
        </pc:grpChg>
        <pc:grpChg chg="add del mod">
          <ac:chgData name="Jun-Tseng Goh" userId="e6da4ed5-05a6-407d-8fe0-404432a0939f" providerId="ADAL" clId="{89C022A3-DD1F-48CE-B4B6-CA56823A9FF2}" dt="2026-07-07T02:22:55.024" v="1235" actId="165"/>
          <ac:grpSpMkLst>
            <pc:docMk/>
            <pc:sldMk cId="1618037635" sldId="2105884448"/>
            <ac:grpSpMk id="57" creationId="{A40DF53B-962D-BFB9-FCE1-1B765CB79C1E}"/>
          </ac:grpSpMkLst>
        </pc:grpChg>
        <pc:grpChg chg="mod topLvl">
          <ac:chgData name="Jun-Tseng Goh" userId="e6da4ed5-05a6-407d-8fe0-404432a0939f" providerId="ADAL" clId="{89C022A3-DD1F-48CE-B4B6-CA56823A9FF2}" dt="2026-07-07T02:23:19.592" v="1238" actId="164"/>
          <ac:grpSpMkLst>
            <pc:docMk/>
            <pc:sldMk cId="1618037635" sldId="2105884448"/>
            <ac:grpSpMk id="58" creationId="{87A0E8D6-6BFD-BDC7-0389-5B7FB8A04920}"/>
          </ac:grpSpMkLst>
        </pc:grpChg>
        <pc:grpChg chg="add mod">
          <ac:chgData name="Jun-Tseng Goh" userId="e6da4ed5-05a6-407d-8fe0-404432a0939f" providerId="ADAL" clId="{89C022A3-DD1F-48CE-B4B6-CA56823A9FF2}" dt="2026-07-07T02:23:19.592" v="1238" actId="164"/>
          <ac:grpSpMkLst>
            <pc:docMk/>
            <pc:sldMk cId="1618037635" sldId="2105884448"/>
            <ac:grpSpMk id="66" creationId="{D38C3D4A-2B7B-DB79-90A0-C7BA67E236FE}"/>
          </ac:grpSpMkLst>
        </pc:grpChg>
        <pc:grpChg chg="add mod">
          <ac:chgData name="Jun-Tseng Goh" userId="e6da4ed5-05a6-407d-8fe0-404432a0939f" providerId="ADAL" clId="{89C022A3-DD1F-48CE-B4B6-CA56823A9FF2}" dt="2026-07-07T02:23:30.447" v="1251" actId="1036"/>
          <ac:grpSpMkLst>
            <pc:docMk/>
            <pc:sldMk cId="1618037635" sldId="2105884448"/>
            <ac:grpSpMk id="67" creationId="{4E4F9726-286B-41BA-12CE-0289D6276E87}"/>
          </ac:grpSpMkLst>
        </pc:grpChg>
        <pc:grpChg chg="add del mod">
          <ac:chgData name="Jun-Tseng Goh" userId="e6da4ed5-05a6-407d-8fe0-404432a0939f" providerId="ADAL" clId="{89C022A3-DD1F-48CE-B4B6-CA56823A9FF2}" dt="2026-07-07T02:26:17.384" v="1256" actId="478"/>
          <ac:grpSpMkLst>
            <pc:docMk/>
            <pc:sldMk cId="1618037635" sldId="2105884448"/>
            <ac:grpSpMk id="68" creationId="{892830FA-7146-E8CC-B627-BF29DE22F224}"/>
          </ac:grpSpMkLst>
        </pc:grpChg>
        <pc:grpChg chg="add del mod">
          <ac:chgData name="Jun-Tseng Goh" userId="e6da4ed5-05a6-407d-8fe0-404432a0939f" providerId="ADAL" clId="{89C022A3-DD1F-48CE-B4B6-CA56823A9FF2}" dt="2026-07-07T02:27:52.247" v="1274" actId="478"/>
          <ac:grpSpMkLst>
            <pc:docMk/>
            <pc:sldMk cId="1618037635" sldId="2105884448"/>
            <ac:grpSpMk id="71" creationId="{9A9A9148-FB18-3B5E-A020-6AE01FF7E316}"/>
          </ac:grpSpMkLst>
        </pc:grpChg>
        <pc:grpChg chg="add mod">
          <ac:chgData name="Jun-Tseng Goh" userId="e6da4ed5-05a6-407d-8fe0-404432a0939f" providerId="ADAL" clId="{89C022A3-DD1F-48CE-B4B6-CA56823A9FF2}" dt="2026-07-07T02:29:51.674" v="1309" actId="164"/>
          <ac:grpSpMkLst>
            <pc:docMk/>
            <pc:sldMk cId="1618037635" sldId="2105884448"/>
            <ac:grpSpMk id="74" creationId="{B1943E87-BEFA-970D-5FB5-E9C39D77ED3F}"/>
          </ac:grpSpMkLst>
        </pc:grpChg>
        <pc:grpChg chg="add mod">
          <ac:chgData name="Jun-Tseng Goh" userId="e6da4ed5-05a6-407d-8fe0-404432a0939f" providerId="ADAL" clId="{89C022A3-DD1F-48CE-B4B6-CA56823A9FF2}" dt="2026-07-07T02:29:51.674" v="1309" actId="164"/>
          <ac:grpSpMkLst>
            <pc:docMk/>
            <pc:sldMk cId="1618037635" sldId="2105884448"/>
            <ac:grpSpMk id="82" creationId="{24A9A964-7AC5-81F1-1C13-3A7993146A16}"/>
          </ac:grpSpMkLst>
        </pc:grpChg>
      </pc:sldChg>
      <pc:sldChg chg="addSp delSp modSp mod setBg chgLayout">
        <pc:chgData name="Jun-Tseng Goh" userId="e6da4ed5-05a6-407d-8fe0-404432a0939f" providerId="ADAL" clId="{89C022A3-DD1F-48CE-B4B6-CA56823A9FF2}" dt="2026-07-07T02:57:15.595" v="1585" actId="1035"/>
        <pc:sldMkLst>
          <pc:docMk/>
          <pc:sldMk cId="2347649429" sldId="2105884449"/>
        </pc:sldMkLst>
        <pc:spChg chg="add mod ord">
          <ac:chgData name="Jun-Tseng Goh" userId="e6da4ed5-05a6-407d-8fe0-404432a0939f" providerId="ADAL" clId="{89C022A3-DD1F-48CE-B4B6-CA56823A9FF2}" dt="2026-07-07T01:22:09.778" v="332"/>
          <ac:spMkLst>
            <pc:docMk/>
            <pc:sldMk cId="2347649429" sldId="2105884449"/>
            <ac:spMk id="2" creationId="{BFEEEECA-B458-1298-9444-6E64897A8F2C}"/>
          </ac:spMkLst>
        </pc:spChg>
        <pc:spChg chg="add del mod ord">
          <ac:chgData name="Jun-Tseng Goh" userId="e6da4ed5-05a6-407d-8fe0-404432a0939f" providerId="ADAL" clId="{89C022A3-DD1F-48CE-B4B6-CA56823A9FF2}" dt="2026-07-07T01:22:16.864" v="336" actId="478"/>
          <ac:spMkLst>
            <pc:docMk/>
            <pc:sldMk cId="2347649429" sldId="2105884449"/>
            <ac:spMk id="3" creationId="{1E4BD6D2-2BC6-D173-4B8A-C42FB8B357E1}"/>
          </ac:spMkLst>
        </pc:spChg>
        <pc:spChg chg="add mod">
          <ac:chgData name="Jun-Tseng Goh" userId="e6da4ed5-05a6-407d-8fe0-404432a0939f" providerId="ADAL" clId="{89C022A3-DD1F-48CE-B4B6-CA56823A9FF2}" dt="2026-07-07T02:57:15.595" v="1585" actId="1035"/>
          <ac:spMkLst>
            <pc:docMk/>
            <pc:sldMk cId="2347649429" sldId="2105884449"/>
            <ac:spMk id="4" creationId="{1099C045-696F-5E12-0DB0-C18D721C0D85}"/>
          </ac:spMkLst>
        </pc:spChg>
        <pc:spChg chg="add del mod">
          <ac:chgData name="Jun-Tseng Goh" userId="e6da4ed5-05a6-407d-8fe0-404432a0939f" providerId="ADAL" clId="{89C022A3-DD1F-48CE-B4B6-CA56823A9FF2}" dt="2026-07-07T01:22:13.632" v="334" actId="478"/>
          <ac:spMkLst>
            <pc:docMk/>
            <pc:sldMk cId="2347649429" sldId="2105884449"/>
            <ac:spMk id="5" creationId="{8DC27FC4-E552-0529-F42F-8B01CD882CFF}"/>
          </ac:spMkLst>
        </pc:spChg>
        <pc:spChg chg="del mod">
          <ac:chgData name="Jun-Tseng Goh" userId="e6da4ed5-05a6-407d-8fe0-404432a0939f" providerId="ADAL" clId="{89C022A3-DD1F-48CE-B4B6-CA56823A9FF2}" dt="2026-07-07T01:22:07.992" v="331" actId="700"/>
          <ac:spMkLst>
            <pc:docMk/>
            <pc:sldMk cId="2347649429" sldId="2105884449"/>
            <ac:spMk id="6" creationId="{C85A7452-B483-A716-7185-AB357F5D2024}"/>
          </ac:spMkLst>
        </pc:spChg>
        <pc:spChg chg="add mod">
          <ac:chgData name="Jun-Tseng Goh" userId="e6da4ed5-05a6-407d-8fe0-404432a0939f" providerId="ADAL" clId="{89C022A3-DD1F-48CE-B4B6-CA56823A9FF2}" dt="2026-07-07T01:25:56.364" v="490" actId="1076"/>
          <ac:spMkLst>
            <pc:docMk/>
            <pc:sldMk cId="2347649429" sldId="2105884449"/>
            <ac:spMk id="7" creationId="{179FD4AC-7EB6-5066-F456-25EA4C33080E}"/>
          </ac:spMkLst>
        </pc:spChg>
        <pc:spChg chg="add del mod ord">
          <ac:chgData name="Jun-Tseng Goh" userId="e6da4ed5-05a6-407d-8fe0-404432a0939f" providerId="ADAL" clId="{89C022A3-DD1F-48CE-B4B6-CA56823A9FF2}" dt="2026-07-07T01:23:35.681" v="351" actId="478"/>
          <ac:spMkLst>
            <pc:docMk/>
            <pc:sldMk cId="2347649429" sldId="2105884449"/>
            <ac:spMk id="12" creationId="{841F9AAE-78EA-1F5A-1726-EB52C01F846A}"/>
          </ac:spMkLst>
        </pc:spChg>
        <pc:picChg chg="mod">
          <ac:chgData name="Jun-Tseng Goh" userId="e6da4ed5-05a6-407d-8fe0-404432a0939f" providerId="ADAL" clId="{89C022A3-DD1F-48CE-B4B6-CA56823A9FF2}" dt="2026-07-07T01:25:45.426" v="488" actId="14100"/>
          <ac:picMkLst>
            <pc:docMk/>
            <pc:sldMk cId="2347649429" sldId="2105884449"/>
            <ac:picMk id="10" creationId="{45716958-2649-A8AF-07CC-7BF0811C2BDB}"/>
          </ac:picMkLst>
        </pc:picChg>
        <pc:picChg chg="mod">
          <ac:chgData name="Jun-Tseng Goh" userId="e6da4ed5-05a6-407d-8fe0-404432a0939f" providerId="ADAL" clId="{89C022A3-DD1F-48CE-B4B6-CA56823A9FF2}" dt="2026-07-07T02:57:15.595" v="1585" actId="1035"/>
          <ac:picMkLst>
            <pc:docMk/>
            <pc:sldMk cId="2347649429" sldId="2105884449"/>
            <ac:picMk id="14" creationId="{4E086354-8D9F-B9D0-2355-A50A0BF51202}"/>
          </ac:picMkLst>
        </pc:picChg>
      </pc:sldChg>
      <pc:sldChg chg="modSp mod modClrScheme chgLayout">
        <pc:chgData name="Jun-Tseng Goh" userId="e6da4ed5-05a6-407d-8fe0-404432a0939f" providerId="ADAL" clId="{89C022A3-DD1F-48CE-B4B6-CA56823A9FF2}" dt="2026-07-07T01:46:38.366" v="605" actId="700"/>
        <pc:sldMkLst>
          <pc:docMk/>
          <pc:sldMk cId="2970499026" sldId="2105884450"/>
        </pc:sldMkLst>
        <pc:spChg chg="mod ord">
          <ac:chgData name="Jun-Tseng Goh" userId="e6da4ed5-05a6-407d-8fe0-404432a0939f" providerId="ADAL" clId="{89C022A3-DD1F-48CE-B4B6-CA56823A9FF2}" dt="2026-07-07T01:46:38.366" v="605" actId="700"/>
          <ac:spMkLst>
            <pc:docMk/>
            <pc:sldMk cId="2970499026" sldId="2105884450"/>
            <ac:spMk id="5" creationId="{21C62BCE-C0D3-3EEE-472B-02D698E58FFD}"/>
          </ac:spMkLst>
        </pc:spChg>
        <pc:spChg chg="mod ord">
          <ac:chgData name="Jun-Tseng Goh" userId="e6da4ed5-05a6-407d-8fe0-404432a0939f" providerId="ADAL" clId="{89C022A3-DD1F-48CE-B4B6-CA56823A9FF2}" dt="2026-07-07T01:46:38.366" v="605" actId="700"/>
          <ac:spMkLst>
            <pc:docMk/>
            <pc:sldMk cId="2970499026" sldId="2105884450"/>
            <ac:spMk id="6" creationId="{19AD8B37-1400-D7FB-1454-BBD0B5D2CA94}"/>
          </ac:spMkLst>
        </pc:spChg>
      </pc:sldChg>
      <pc:sldChg chg="del">
        <pc:chgData name="Jun-Tseng Goh" userId="e6da4ed5-05a6-407d-8fe0-404432a0939f" providerId="ADAL" clId="{89C022A3-DD1F-48CE-B4B6-CA56823A9FF2}" dt="2026-07-07T02:55:29.907" v="1567" actId="47"/>
        <pc:sldMkLst>
          <pc:docMk/>
          <pc:sldMk cId="689153189" sldId="2105884452"/>
        </pc:sldMkLst>
      </pc:sldChg>
      <pc:sldChg chg="delSp del mod">
        <pc:chgData name="Jun-Tseng Goh" userId="e6da4ed5-05a6-407d-8fe0-404432a0939f" providerId="ADAL" clId="{89C022A3-DD1F-48CE-B4B6-CA56823A9FF2}" dt="2026-07-07T02:02:05.099" v="1103" actId="47"/>
        <pc:sldMkLst>
          <pc:docMk/>
          <pc:sldMk cId="111154770" sldId="2105884453"/>
        </pc:sldMkLst>
        <pc:spChg chg="del">
          <ac:chgData name="Jun-Tseng Goh" userId="e6da4ed5-05a6-407d-8fe0-404432a0939f" providerId="ADAL" clId="{89C022A3-DD1F-48CE-B4B6-CA56823A9FF2}" dt="2026-07-07T01:47:25.853" v="612" actId="478"/>
          <ac:spMkLst>
            <pc:docMk/>
            <pc:sldMk cId="111154770" sldId="2105884453"/>
            <ac:spMk id="3" creationId="{CF92970E-422C-0A96-243E-D1F44AC46EB7}"/>
          </ac:spMkLst>
        </pc:spChg>
        <pc:spChg chg="del">
          <ac:chgData name="Jun-Tseng Goh" userId="e6da4ed5-05a6-407d-8fe0-404432a0939f" providerId="ADAL" clId="{89C022A3-DD1F-48CE-B4B6-CA56823A9FF2}" dt="2026-07-07T01:47:25.266" v="611" actId="478"/>
          <ac:spMkLst>
            <pc:docMk/>
            <pc:sldMk cId="111154770" sldId="2105884453"/>
            <ac:spMk id="4" creationId="{F46237F1-C515-89E2-188E-DE92ED4F636E}"/>
          </ac:spMkLst>
        </pc:spChg>
      </pc:sldChg>
      <pc:sldChg chg="addSp delSp modSp mod setBg modClrScheme delAnim modAnim chgLayout">
        <pc:chgData name="Jun-Tseng Goh" userId="e6da4ed5-05a6-407d-8fe0-404432a0939f" providerId="ADAL" clId="{89C022A3-DD1F-48CE-B4B6-CA56823A9FF2}" dt="2026-07-07T01:42:20.107" v="595"/>
        <pc:sldMkLst>
          <pc:docMk/>
          <pc:sldMk cId="62771471" sldId="2105884454"/>
        </pc:sldMkLst>
        <pc:spChg chg="mod ord">
          <ac:chgData name="Jun-Tseng Goh" userId="e6da4ed5-05a6-407d-8fe0-404432a0939f" providerId="ADAL" clId="{89C022A3-DD1F-48CE-B4B6-CA56823A9FF2}" dt="2026-07-07T01:35:49.018" v="551" actId="207"/>
          <ac:spMkLst>
            <pc:docMk/>
            <pc:sldMk cId="62771471" sldId="2105884454"/>
            <ac:spMk id="2" creationId="{C1C50871-7F78-8FC6-3B50-BE9CCF56787D}"/>
          </ac:spMkLst>
        </pc:spChg>
        <pc:spChg chg="mod ord">
          <ac:chgData name="Jun-Tseng Goh" userId="e6da4ed5-05a6-407d-8fe0-404432a0939f" providerId="ADAL" clId="{89C022A3-DD1F-48CE-B4B6-CA56823A9FF2}" dt="2026-07-07T01:35:36.594" v="544" actId="1076"/>
          <ac:spMkLst>
            <pc:docMk/>
            <pc:sldMk cId="62771471" sldId="2105884454"/>
            <ac:spMk id="3" creationId="{89E231CE-921D-801D-51C8-FE000DEEE02A}"/>
          </ac:spMkLst>
        </pc:spChg>
        <pc:spChg chg="add del mod ord">
          <ac:chgData name="Jun-Tseng Goh" userId="e6da4ed5-05a6-407d-8fe0-404432a0939f" providerId="ADAL" clId="{89C022A3-DD1F-48CE-B4B6-CA56823A9FF2}" dt="2026-07-07T01:15:55.961" v="327" actId="478"/>
          <ac:spMkLst>
            <pc:docMk/>
            <pc:sldMk cId="62771471" sldId="2105884454"/>
            <ac:spMk id="4" creationId="{6D626155-69A1-9812-865F-16384B49C635}"/>
          </ac:spMkLst>
        </pc:spChg>
        <pc:spChg chg="mod topLvl">
          <ac:chgData name="Jun-Tseng Goh" userId="e6da4ed5-05a6-407d-8fe0-404432a0939f" providerId="ADAL" clId="{89C022A3-DD1F-48CE-B4B6-CA56823A9FF2}" dt="2026-07-07T01:42:05.334" v="578" actId="164"/>
          <ac:spMkLst>
            <pc:docMk/>
            <pc:sldMk cId="62771471" sldId="2105884454"/>
            <ac:spMk id="7" creationId="{ED6A46E0-E759-3B45-3D89-83CC59E19D00}"/>
          </ac:spMkLst>
        </pc:spChg>
        <pc:spChg chg="del mod">
          <ac:chgData name="Jun-Tseng Goh" userId="e6da4ed5-05a6-407d-8fe0-404432a0939f" providerId="ADAL" clId="{89C022A3-DD1F-48CE-B4B6-CA56823A9FF2}" dt="2026-07-07T01:35:54.486" v="552" actId="478"/>
          <ac:spMkLst>
            <pc:docMk/>
            <pc:sldMk cId="62771471" sldId="2105884454"/>
            <ac:spMk id="9" creationId="{4ABCCEAD-E159-C010-B247-4BC966C905AD}"/>
          </ac:spMkLst>
        </pc:spChg>
        <pc:spChg chg="del mod topLvl">
          <ac:chgData name="Jun-Tseng Goh" userId="e6da4ed5-05a6-407d-8fe0-404432a0939f" providerId="ADAL" clId="{89C022A3-DD1F-48CE-B4B6-CA56823A9FF2}" dt="2026-07-07T01:35:57.861" v="553" actId="478"/>
          <ac:spMkLst>
            <pc:docMk/>
            <pc:sldMk cId="62771471" sldId="2105884454"/>
            <ac:spMk id="10" creationId="{398A1458-A061-CD4C-BF7E-CFD6B092CE35}"/>
          </ac:spMkLst>
        </pc:spChg>
        <pc:spChg chg="mod">
          <ac:chgData name="Jun-Tseng Goh" userId="e6da4ed5-05a6-407d-8fe0-404432a0939f" providerId="ADAL" clId="{89C022A3-DD1F-48CE-B4B6-CA56823A9FF2}" dt="2026-07-07T01:36:11.414" v="554"/>
          <ac:spMkLst>
            <pc:docMk/>
            <pc:sldMk cId="62771471" sldId="2105884454"/>
            <ac:spMk id="12" creationId="{85933FD9-F2FD-A3CA-20B9-7A93DC29AC9C}"/>
          </ac:spMkLst>
        </pc:spChg>
        <pc:spChg chg="mod">
          <ac:chgData name="Jun-Tseng Goh" userId="e6da4ed5-05a6-407d-8fe0-404432a0939f" providerId="ADAL" clId="{89C022A3-DD1F-48CE-B4B6-CA56823A9FF2}" dt="2026-07-07T01:36:11.414" v="554"/>
          <ac:spMkLst>
            <pc:docMk/>
            <pc:sldMk cId="62771471" sldId="2105884454"/>
            <ac:spMk id="13" creationId="{1E381620-75E5-6219-7C80-8E25C19C5859}"/>
          </ac:spMkLst>
        </pc:spChg>
        <pc:spChg chg="add mod ord">
          <ac:chgData name="Jun-Tseng Goh" userId="e6da4ed5-05a6-407d-8fe0-404432a0939f" providerId="ADAL" clId="{89C022A3-DD1F-48CE-B4B6-CA56823A9FF2}" dt="2026-07-07T01:36:30.702" v="561" actId="167"/>
          <ac:spMkLst>
            <pc:docMk/>
            <pc:sldMk cId="62771471" sldId="2105884454"/>
            <ac:spMk id="14" creationId="{A3759DC4-EFC7-7F32-1ED9-EBA826117704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18" creationId="{0194F07D-B6F0-9AD0-C80D-BE7C8D21BAA7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19" creationId="{3B7A3357-F316-DD72-D260-E048188B78CB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20" creationId="{1552A66D-14B8-9F01-E6CA-AB19D64488F3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21" creationId="{33DECB6C-6372-015C-6860-F267F6939122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22" creationId="{AE2C28D2-0857-2E53-E95C-3C9A9690FEE8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23" creationId="{6B0B9C73-AB63-BB60-CCCD-8A236492BD5F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24" creationId="{C02EF08C-C4B5-DB7C-F502-48E09D3B0169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25" creationId="{EF722D17-185D-FBCE-66A2-CBFB83E75872}"/>
          </ac:spMkLst>
        </pc:spChg>
        <pc:spChg chg="mod">
          <ac:chgData name="Jun-Tseng Goh" userId="e6da4ed5-05a6-407d-8fe0-404432a0939f" providerId="ADAL" clId="{89C022A3-DD1F-48CE-B4B6-CA56823A9FF2}" dt="2026-07-07T01:41:26.119" v="570" actId="207"/>
          <ac:spMkLst>
            <pc:docMk/>
            <pc:sldMk cId="62771471" sldId="2105884454"/>
            <ac:spMk id="26" creationId="{027F2242-0B5F-FB99-7110-D62F28DEAB7F}"/>
          </ac:spMkLst>
        </pc:spChg>
        <pc:grpChg chg="add del mod">
          <ac:chgData name="Jun-Tseng Goh" userId="e6da4ed5-05a6-407d-8fe0-404432a0939f" providerId="ADAL" clId="{89C022A3-DD1F-48CE-B4B6-CA56823A9FF2}" dt="2026-07-07T01:35:57.861" v="553" actId="478"/>
          <ac:grpSpMkLst>
            <pc:docMk/>
            <pc:sldMk cId="62771471" sldId="2105884454"/>
            <ac:grpSpMk id="6" creationId="{E2FD1948-3BB9-9BDF-6D36-0F40ED72CB65}"/>
          </ac:grpSpMkLst>
        </pc:grpChg>
        <pc:grpChg chg="del mod">
          <ac:chgData name="Jun-Tseng Goh" userId="e6da4ed5-05a6-407d-8fe0-404432a0939f" providerId="ADAL" clId="{89C022A3-DD1F-48CE-B4B6-CA56823A9FF2}" dt="2026-07-07T01:35:54.486" v="552" actId="478"/>
          <ac:grpSpMkLst>
            <pc:docMk/>
            <pc:sldMk cId="62771471" sldId="2105884454"/>
            <ac:grpSpMk id="8" creationId="{81C4D011-DBE0-160B-6127-A09901D3F61F}"/>
          </ac:grpSpMkLst>
        </pc:grpChg>
        <pc:grpChg chg="add mod">
          <ac:chgData name="Jun-Tseng Goh" userId="e6da4ed5-05a6-407d-8fe0-404432a0939f" providerId="ADAL" clId="{89C022A3-DD1F-48CE-B4B6-CA56823A9FF2}" dt="2026-07-07T01:36:15.991" v="556" actId="1038"/>
          <ac:grpSpMkLst>
            <pc:docMk/>
            <pc:sldMk cId="62771471" sldId="2105884454"/>
            <ac:grpSpMk id="11" creationId="{FBE0F604-1557-A167-2401-0A3891B6681A}"/>
          </ac:grpSpMkLst>
        </pc:grpChg>
        <pc:grpChg chg="mod">
          <ac:chgData name="Jun-Tseng Goh" userId="e6da4ed5-05a6-407d-8fe0-404432a0939f" providerId="ADAL" clId="{89C022A3-DD1F-48CE-B4B6-CA56823A9FF2}" dt="2026-07-07T01:42:05.334" v="578" actId="164"/>
          <ac:grpSpMkLst>
            <pc:docMk/>
            <pc:sldMk cId="62771471" sldId="2105884454"/>
            <ac:grpSpMk id="15" creationId="{31558DB7-D2D8-5313-D0A4-4764A236D09E}"/>
          </ac:grpSpMkLst>
        </pc:grpChg>
        <pc:grpChg chg="mod">
          <ac:chgData name="Jun-Tseng Goh" userId="e6da4ed5-05a6-407d-8fe0-404432a0939f" providerId="ADAL" clId="{89C022A3-DD1F-48CE-B4B6-CA56823A9FF2}" dt="2026-07-07T01:41:26.119" v="570" actId="207"/>
          <ac:grpSpMkLst>
            <pc:docMk/>
            <pc:sldMk cId="62771471" sldId="2105884454"/>
            <ac:grpSpMk id="16" creationId="{6DCB444B-71B7-E0D8-85C8-4998A1679B0E}"/>
          </ac:grpSpMkLst>
        </pc:grpChg>
        <pc:grpChg chg="add mod">
          <ac:chgData name="Jun-Tseng Goh" userId="e6da4ed5-05a6-407d-8fe0-404432a0939f" providerId="ADAL" clId="{89C022A3-DD1F-48CE-B4B6-CA56823A9FF2}" dt="2026-07-07T01:42:14.359" v="594" actId="1076"/>
          <ac:grpSpMkLst>
            <pc:docMk/>
            <pc:sldMk cId="62771471" sldId="2105884454"/>
            <ac:grpSpMk id="27" creationId="{C6F08130-A38A-AF76-6F0C-DBD1F50FC029}"/>
          </ac:grpSpMkLst>
        </pc:grpChg>
        <pc:picChg chg="add mod">
          <ac:chgData name="Jun-Tseng Goh" userId="e6da4ed5-05a6-407d-8fe0-404432a0939f" providerId="ADAL" clId="{89C022A3-DD1F-48CE-B4B6-CA56823A9FF2}" dt="2026-07-07T01:38:49.595" v="562" actId="14826"/>
          <ac:picMkLst>
            <pc:docMk/>
            <pc:sldMk cId="62771471" sldId="2105884454"/>
            <ac:picMk id="5" creationId="{34F54DCE-54E4-848B-6EA5-632EEA3A7810}"/>
          </ac:picMkLst>
        </pc:picChg>
      </pc:sldChg>
      <pc:sldChg chg="new del">
        <pc:chgData name="Jun-Tseng Goh" userId="e6da4ed5-05a6-407d-8fe0-404432a0939f" providerId="ADAL" clId="{89C022A3-DD1F-48CE-B4B6-CA56823A9FF2}" dt="2026-07-07T01:11:47.259" v="141" actId="680"/>
        <pc:sldMkLst>
          <pc:docMk/>
          <pc:sldMk cId="872663796" sldId="2105884455"/>
        </pc:sldMkLst>
      </pc:sldChg>
      <pc:sldChg chg="addSp delSp modSp add mod">
        <pc:chgData name="Jun-Tseng Goh" userId="e6da4ed5-05a6-407d-8fe0-404432a0939f" providerId="ADAL" clId="{89C022A3-DD1F-48CE-B4B6-CA56823A9FF2}" dt="2026-07-07T01:15:00.102" v="325" actId="166"/>
        <pc:sldMkLst>
          <pc:docMk/>
          <pc:sldMk cId="2462773511" sldId="2105884455"/>
        </pc:sldMkLst>
        <pc:spChg chg="del">
          <ac:chgData name="Jun-Tseng Goh" userId="e6da4ed5-05a6-407d-8fe0-404432a0939f" providerId="ADAL" clId="{89C022A3-DD1F-48CE-B4B6-CA56823A9FF2}" dt="2026-07-07T01:11:58.027" v="144" actId="478"/>
          <ac:spMkLst>
            <pc:docMk/>
            <pc:sldMk cId="2462773511" sldId="2105884455"/>
            <ac:spMk id="2" creationId="{749122CC-C91B-8D2A-8E54-541CB0C8BB52}"/>
          </ac:spMkLst>
        </pc:spChg>
        <pc:spChg chg="del">
          <ac:chgData name="Jun-Tseng Goh" userId="e6da4ed5-05a6-407d-8fe0-404432a0939f" providerId="ADAL" clId="{89C022A3-DD1F-48CE-B4B6-CA56823A9FF2}" dt="2026-07-07T01:11:58.027" v="144" actId="478"/>
          <ac:spMkLst>
            <pc:docMk/>
            <pc:sldMk cId="2462773511" sldId="2105884455"/>
            <ac:spMk id="6" creationId="{F611186F-F421-9ED2-930C-D73BB61A2A56}"/>
          </ac:spMkLst>
        </pc:spChg>
        <pc:spChg chg="del">
          <ac:chgData name="Jun-Tseng Goh" userId="e6da4ed5-05a6-407d-8fe0-404432a0939f" providerId="ADAL" clId="{89C022A3-DD1F-48CE-B4B6-CA56823A9FF2}" dt="2026-07-07T01:11:58.027" v="144" actId="478"/>
          <ac:spMkLst>
            <pc:docMk/>
            <pc:sldMk cId="2462773511" sldId="2105884455"/>
            <ac:spMk id="7" creationId="{2B658FD2-38D2-A49F-5B5F-1CB2AB61B9BC}"/>
          </ac:spMkLst>
        </pc:spChg>
        <pc:spChg chg="del">
          <ac:chgData name="Jun-Tseng Goh" userId="e6da4ed5-05a6-407d-8fe0-404432a0939f" providerId="ADAL" clId="{89C022A3-DD1F-48CE-B4B6-CA56823A9FF2}" dt="2026-07-07T01:11:55.057" v="143" actId="478"/>
          <ac:spMkLst>
            <pc:docMk/>
            <pc:sldMk cId="2462773511" sldId="2105884455"/>
            <ac:spMk id="11" creationId="{94EE933D-B4AF-7F73-9C64-9324F2CE1007}"/>
          </ac:spMkLst>
        </pc:spChg>
        <pc:spChg chg="del">
          <ac:chgData name="Jun-Tseng Goh" userId="e6da4ed5-05a6-407d-8fe0-404432a0939f" providerId="ADAL" clId="{89C022A3-DD1F-48CE-B4B6-CA56823A9FF2}" dt="2026-07-07T01:11:55.057" v="143" actId="478"/>
          <ac:spMkLst>
            <pc:docMk/>
            <pc:sldMk cId="2462773511" sldId="2105884455"/>
            <ac:spMk id="12" creationId="{DFD8160B-983F-F2AB-96DF-D51F05915C5D}"/>
          </ac:spMkLst>
        </pc:spChg>
        <pc:spChg chg="del">
          <ac:chgData name="Jun-Tseng Goh" userId="e6da4ed5-05a6-407d-8fe0-404432a0939f" providerId="ADAL" clId="{89C022A3-DD1F-48CE-B4B6-CA56823A9FF2}" dt="2026-07-07T01:11:55.057" v="143" actId="478"/>
          <ac:spMkLst>
            <pc:docMk/>
            <pc:sldMk cId="2462773511" sldId="2105884455"/>
            <ac:spMk id="13" creationId="{3A3E573C-A06F-6C48-4DE3-1CD839C0EFDB}"/>
          </ac:spMkLst>
        </pc:spChg>
        <pc:spChg chg="del">
          <ac:chgData name="Jun-Tseng Goh" userId="e6da4ed5-05a6-407d-8fe0-404432a0939f" providerId="ADAL" clId="{89C022A3-DD1F-48CE-B4B6-CA56823A9FF2}" dt="2026-07-07T01:11:55.057" v="143" actId="478"/>
          <ac:spMkLst>
            <pc:docMk/>
            <pc:sldMk cId="2462773511" sldId="2105884455"/>
            <ac:spMk id="14" creationId="{ACA22E4A-0D50-9ED0-958B-6179D8777018}"/>
          </ac:spMkLst>
        </pc:spChg>
        <pc:spChg chg="del">
          <ac:chgData name="Jun-Tseng Goh" userId="e6da4ed5-05a6-407d-8fe0-404432a0939f" providerId="ADAL" clId="{89C022A3-DD1F-48CE-B4B6-CA56823A9FF2}" dt="2026-07-07T01:11:55.057" v="143" actId="478"/>
          <ac:spMkLst>
            <pc:docMk/>
            <pc:sldMk cId="2462773511" sldId="2105884455"/>
            <ac:spMk id="15" creationId="{C0357857-E90D-384B-B0FF-4DD060560F1B}"/>
          </ac:spMkLst>
        </pc:spChg>
        <pc:spChg chg="del">
          <ac:chgData name="Jun-Tseng Goh" userId="e6da4ed5-05a6-407d-8fe0-404432a0939f" providerId="ADAL" clId="{89C022A3-DD1F-48CE-B4B6-CA56823A9FF2}" dt="2026-07-07T01:11:55.057" v="143" actId="478"/>
          <ac:spMkLst>
            <pc:docMk/>
            <pc:sldMk cId="2462773511" sldId="2105884455"/>
            <ac:spMk id="16" creationId="{B13177BF-6B68-6923-C8E7-E5CFE1964F71}"/>
          </ac:spMkLst>
        </pc:spChg>
        <pc:spChg chg="mod">
          <ac:chgData name="Jun-Tseng Goh" userId="e6da4ed5-05a6-407d-8fe0-404432a0939f" providerId="ADAL" clId="{89C022A3-DD1F-48CE-B4B6-CA56823A9FF2}" dt="2026-07-07T01:11:58.333" v="145"/>
          <ac:spMkLst>
            <pc:docMk/>
            <pc:sldMk cId="2462773511" sldId="2105884455"/>
            <ac:spMk id="17" creationId="{4678E185-FC84-A099-8645-DB1EF3D7D976}"/>
          </ac:spMkLst>
        </pc:spChg>
        <pc:spChg chg="mod">
          <ac:chgData name="Jun-Tseng Goh" userId="e6da4ed5-05a6-407d-8fe0-404432a0939f" providerId="ADAL" clId="{89C022A3-DD1F-48CE-B4B6-CA56823A9FF2}" dt="2026-07-07T01:11:58.333" v="145"/>
          <ac:spMkLst>
            <pc:docMk/>
            <pc:sldMk cId="2462773511" sldId="2105884455"/>
            <ac:spMk id="19" creationId="{B3F10F6A-B584-ED41-62C8-EBFAEEC93258}"/>
          </ac:spMkLst>
        </pc:spChg>
        <pc:spChg chg="mod">
          <ac:chgData name="Jun-Tseng Goh" userId="e6da4ed5-05a6-407d-8fe0-404432a0939f" providerId="ADAL" clId="{89C022A3-DD1F-48CE-B4B6-CA56823A9FF2}" dt="2026-07-07T01:11:58.333" v="145"/>
          <ac:spMkLst>
            <pc:docMk/>
            <pc:sldMk cId="2462773511" sldId="2105884455"/>
            <ac:spMk id="20" creationId="{62697482-ED25-C025-143F-863EA15E9907}"/>
          </ac:spMkLst>
        </pc:spChg>
        <pc:spChg chg="mod">
          <ac:chgData name="Jun-Tseng Goh" userId="e6da4ed5-05a6-407d-8fe0-404432a0939f" providerId="ADAL" clId="{89C022A3-DD1F-48CE-B4B6-CA56823A9FF2}" dt="2026-07-07T01:11:58.333" v="145"/>
          <ac:spMkLst>
            <pc:docMk/>
            <pc:sldMk cId="2462773511" sldId="2105884455"/>
            <ac:spMk id="22" creationId="{14CC8B53-B7B6-ECAF-713C-11B995C569BC}"/>
          </ac:spMkLst>
        </pc:spChg>
        <pc:spChg chg="mod">
          <ac:chgData name="Jun-Tseng Goh" userId="e6da4ed5-05a6-407d-8fe0-404432a0939f" providerId="ADAL" clId="{89C022A3-DD1F-48CE-B4B6-CA56823A9FF2}" dt="2026-07-07T01:11:58.333" v="145"/>
          <ac:spMkLst>
            <pc:docMk/>
            <pc:sldMk cId="2462773511" sldId="2105884455"/>
            <ac:spMk id="23" creationId="{13F8D876-A093-2B81-31AB-EA3AA251A907}"/>
          </ac:spMkLst>
        </pc:spChg>
        <pc:spChg chg="mod">
          <ac:chgData name="Jun-Tseng Goh" userId="e6da4ed5-05a6-407d-8fe0-404432a0939f" providerId="ADAL" clId="{89C022A3-DD1F-48CE-B4B6-CA56823A9FF2}" dt="2026-07-07T01:12:26.563" v="151"/>
          <ac:spMkLst>
            <pc:docMk/>
            <pc:sldMk cId="2462773511" sldId="2105884455"/>
            <ac:spMk id="27" creationId="{1C3FC969-F3C4-C6A8-7618-5C15EDB6F0A9}"/>
          </ac:spMkLst>
        </pc:spChg>
        <pc:spChg chg="mod">
          <ac:chgData name="Jun-Tseng Goh" userId="e6da4ed5-05a6-407d-8fe0-404432a0939f" providerId="ADAL" clId="{89C022A3-DD1F-48CE-B4B6-CA56823A9FF2}" dt="2026-07-07T01:12:40.739" v="157"/>
          <ac:spMkLst>
            <pc:docMk/>
            <pc:sldMk cId="2462773511" sldId="2105884455"/>
            <ac:spMk id="28" creationId="{F6F1365F-2D75-D125-E452-F34638D966E2}"/>
          </ac:spMkLst>
        </pc:spChg>
        <pc:spChg chg="mod">
          <ac:chgData name="Jun-Tseng Goh" userId="e6da4ed5-05a6-407d-8fe0-404432a0939f" providerId="ADAL" clId="{89C022A3-DD1F-48CE-B4B6-CA56823A9FF2}" dt="2026-07-07T01:12:46.908" v="159"/>
          <ac:spMkLst>
            <pc:docMk/>
            <pc:sldMk cId="2462773511" sldId="2105884455"/>
            <ac:spMk id="29" creationId="{AD96E96A-1F06-7E73-713A-6DD0DA38994C}"/>
          </ac:spMkLst>
        </pc:spChg>
        <pc:spChg chg="add del mod">
          <ac:chgData name="Jun-Tseng Goh" userId="e6da4ed5-05a6-407d-8fe0-404432a0939f" providerId="ADAL" clId="{89C022A3-DD1F-48CE-B4B6-CA56823A9FF2}" dt="2026-07-07T01:12:06.639" v="146" actId="478"/>
          <ac:spMkLst>
            <pc:docMk/>
            <pc:sldMk cId="2462773511" sldId="2105884455"/>
            <ac:spMk id="30" creationId="{0F5F991F-FAE4-A783-7561-3243BC274718}"/>
          </ac:spMkLst>
        </pc:spChg>
        <pc:spChg chg="del">
          <ac:chgData name="Jun-Tseng Goh" userId="e6da4ed5-05a6-407d-8fe0-404432a0939f" providerId="ADAL" clId="{89C022A3-DD1F-48CE-B4B6-CA56823A9FF2}" dt="2026-07-07T01:12:06.639" v="146" actId="478"/>
          <ac:spMkLst>
            <pc:docMk/>
            <pc:sldMk cId="2462773511" sldId="2105884455"/>
            <ac:spMk id="31" creationId="{F6F38985-AA0C-5F93-2C79-CAFFDBC74DC6}"/>
          </ac:spMkLst>
        </pc:spChg>
        <pc:spChg chg="add del mod">
          <ac:chgData name="Jun-Tseng Goh" userId="e6da4ed5-05a6-407d-8fe0-404432a0939f" providerId="ADAL" clId="{89C022A3-DD1F-48CE-B4B6-CA56823A9FF2}" dt="2026-07-07T01:12:06.639" v="146" actId="478"/>
          <ac:spMkLst>
            <pc:docMk/>
            <pc:sldMk cId="2462773511" sldId="2105884455"/>
            <ac:spMk id="32" creationId="{3901BA81-2C49-FEFA-CFE0-2A115E5858E5}"/>
          </ac:spMkLst>
        </pc:spChg>
        <pc:spChg chg="mod ord topLvl">
          <ac:chgData name="Jun-Tseng Goh" userId="e6da4ed5-05a6-407d-8fe0-404432a0939f" providerId="ADAL" clId="{89C022A3-DD1F-48CE-B4B6-CA56823A9FF2}" dt="2026-07-07T01:15:00.102" v="325" actId="166"/>
          <ac:spMkLst>
            <pc:docMk/>
            <pc:sldMk cId="2462773511" sldId="2105884455"/>
            <ac:spMk id="42" creationId="{805251BD-9013-F20E-24F8-28676754D5F3}"/>
          </ac:spMkLst>
        </pc:spChg>
        <pc:spChg chg="mod">
          <ac:chgData name="Jun-Tseng Goh" userId="e6da4ed5-05a6-407d-8fe0-404432a0939f" providerId="ADAL" clId="{89C022A3-DD1F-48CE-B4B6-CA56823A9FF2}" dt="2026-07-07T01:13:49.931" v="192" actId="14826"/>
          <ac:spMkLst>
            <pc:docMk/>
            <pc:sldMk cId="2462773511" sldId="2105884455"/>
            <ac:spMk id="45" creationId="{2B7FD83F-59AB-50B1-85A3-FB87F0880BD0}"/>
          </ac:spMkLst>
        </pc:spChg>
        <pc:spChg chg="mod">
          <ac:chgData name="Jun-Tseng Goh" userId="e6da4ed5-05a6-407d-8fe0-404432a0939f" providerId="ADAL" clId="{89C022A3-DD1F-48CE-B4B6-CA56823A9FF2}" dt="2026-07-07T01:14:01.607" v="193" actId="14826"/>
          <ac:spMkLst>
            <pc:docMk/>
            <pc:sldMk cId="2462773511" sldId="2105884455"/>
            <ac:spMk id="48" creationId="{0D47AB74-E9F4-F822-9C68-5E717B9924CC}"/>
          </ac:spMkLst>
        </pc:spChg>
        <pc:spChg chg="add mod">
          <ac:chgData name="Jun-Tseng Goh" userId="e6da4ed5-05a6-407d-8fe0-404432a0939f" providerId="ADAL" clId="{89C022A3-DD1F-48CE-B4B6-CA56823A9FF2}" dt="2026-07-07T01:13:27.254" v="190" actId="1035"/>
          <ac:spMkLst>
            <pc:docMk/>
            <pc:sldMk cId="2462773511" sldId="2105884455"/>
            <ac:spMk id="50" creationId="{D89307A2-5E57-4125-7B9F-704EEF4034CE}"/>
          </ac:spMkLst>
        </pc:spChg>
        <pc:spChg chg="add mod">
          <ac:chgData name="Jun-Tseng Goh" userId="e6da4ed5-05a6-407d-8fe0-404432a0939f" providerId="ADAL" clId="{89C022A3-DD1F-48CE-B4B6-CA56823A9FF2}" dt="2026-07-07T01:13:27.254" v="190" actId="1035"/>
          <ac:spMkLst>
            <pc:docMk/>
            <pc:sldMk cId="2462773511" sldId="2105884455"/>
            <ac:spMk id="52" creationId="{AA7D3D92-B2C1-B1FF-9CC0-F569029F3E2C}"/>
          </ac:spMkLst>
        </pc:spChg>
        <pc:spChg chg="add mod">
          <ac:chgData name="Jun-Tseng Goh" userId="e6da4ed5-05a6-407d-8fe0-404432a0939f" providerId="ADAL" clId="{89C022A3-DD1F-48CE-B4B6-CA56823A9FF2}" dt="2026-07-07T01:13:27.254" v="190" actId="1035"/>
          <ac:spMkLst>
            <pc:docMk/>
            <pc:sldMk cId="2462773511" sldId="2105884455"/>
            <ac:spMk id="54" creationId="{79C9909A-AE10-008D-02F0-5CFE456DE65B}"/>
          </ac:spMkLst>
        </pc:spChg>
        <pc:spChg chg="add del">
          <ac:chgData name="Jun-Tseng Goh" userId="e6da4ed5-05a6-407d-8fe0-404432a0939f" providerId="ADAL" clId="{89C022A3-DD1F-48CE-B4B6-CA56823A9FF2}" dt="2026-07-07T01:12:32.917" v="154" actId="22"/>
          <ac:spMkLst>
            <pc:docMk/>
            <pc:sldMk cId="2462773511" sldId="2105884455"/>
            <ac:spMk id="56" creationId="{027C8F5A-F73A-2A7E-0910-8043FCAFF479}"/>
          </ac:spMkLst>
        </pc:spChg>
        <pc:spChg chg="add del">
          <ac:chgData name="Jun-Tseng Goh" userId="e6da4ed5-05a6-407d-8fe0-404432a0939f" providerId="ADAL" clId="{89C022A3-DD1F-48CE-B4B6-CA56823A9FF2}" dt="2026-07-07T01:12:37.452" v="156" actId="22"/>
          <ac:spMkLst>
            <pc:docMk/>
            <pc:sldMk cId="2462773511" sldId="2105884455"/>
            <ac:spMk id="58" creationId="{64044427-CE60-5089-BA70-8E0DA83EA2B9}"/>
          </ac:spMkLst>
        </pc:spChg>
        <pc:grpChg chg="mod">
          <ac:chgData name="Jun-Tseng Goh" userId="e6da4ed5-05a6-407d-8fe0-404432a0939f" providerId="ADAL" clId="{89C022A3-DD1F-48CE-B4B6-CA56823A9FF2}" dt="2026-07-07T01:13:27.254" v="190" actId="1035"/>
          <ac:grpSpMkLst>
            <pc:docMk/>
            <pc:sldMk cId="2462773511" sldId="2105884455"/>
            <ac:grpSpMk id="3" creationId="{0CC96696-4433-128A-6120-A8727243E9BD}"/>
          </ac:grpSpMkLst>
        </pc:grpChg>
        <pc:grpChg chg="mod">
          <ac:chgData name="Jun-Tseng Goh" userId="e6da4ed5-05a6-407d-8fe0-404432a0939f" providerId="ADAL" clId="{89C022A3-DD1F-48CE-B4B6-CA56823A9FF2}" dt="2026-07-07T01:13:27.254" v="190" actId="1035"/>
          <ac:grpSpMkLst>
            <pc:docMk/>
            <pc:sldMk cId="2462773511" sldId="2105884455"/>
            <ac:grpSpMk id="18" creationId="{B6A72A6C-5FE3-8BF7-4BFF-590F02B606F2}"/>
          </ac:grpSpMkLst>
        </pc:grpChg>
        <pc:grpChg chg="mod">
          <ac:chgData name="Jun-Tseng Goh" userId="e6da4ed5-05a6-407d-8fe0-404432a0939f" providerId="ADAL" clId="{89C022A3-DD1F-48CE-B4B6-CA56823A9FF2}" dt="2026-07-07T01:13:27.254" v="190" actId="1035"/>
          <ac:grpSpMkLst>
            <pc:docMk/>
            <pc:sldMk cId="2462773511" sldId="2105884455"/>
            <ac:grpSpMk id="21" creationId="{51ED4737-C5DC-D907-B1E0-9EA86EC7BCC2}"/>
          </ac:grpSpMkLst>
        </pc:grpChg>
        <pc:grpChg chg="mod">
          <ac:chgData name="Jun-Tseng Goh" userId="e6da4ed5-05a6-407d-8fe0-404432a0939f" providerId="ADAL" clId="{89C022A3-DD1F-48CE-B4B6-CA56823A9FF2}" dt="2026-07-07T01:13:27.254" v="190" actId="1035"/>
          <ac:grpSpMkLst>
            <pc:docMk/>
            <pc:sldMk cId="2462773511" sldId="2105884455"/>
            <ac:grpSpMk id="26" creationId="{22452B6F-B5CB-80D1-AE95-988E884E571F}"/>
          </ac:grpSpMkLst>
        </pc:grpChg>
        <pc:grpChg chg="del">
          <ac:chgData name="Jun-Tseng Goh" userId="e6da4ed5-05a6-407d-8fe0-404432a0939f" providerId="ADAL" clId="{89C022A3-DD1F-48CE-B4B6-CA56823A9FF2}" dt="2026-07-07T01:12:07.940" v="147" actId="478"/>
          <ac:grpSpMkLst>
            <pc:docMk/>
            <pc:sldMk cId="2462773511" sldId="2105884455"/>
            <ac:grpSpMk id="33" creationId="{F41FB2B3-9D7B-EB81-2987-2CA72ACE1C3D}"/>
          </ac:grpSpMkLst>
        </pc:grpChg>
        <pc:grpChg chg="del mod">
          <ac:chgData name="Jun-Tseng Goh" userId="e6da4ed5-05a6-407d-8fe0-404432a0939f" providerId="ADAL" clId="{89C022A3-DD1F-48CE-B4B6-CA56823A9FF2}" dt="2026-07-07T01:14:31.881" v="199" actId="478"/>
          <ac:grpSpMkLst>
            <pc:docMk/>
            <pc:sldMk cId="2462773511" sldId="2105884455"/>
            <ac:grpSpMk id="40" creationId="{46F3A7A9-74F8-2434-FC23-B66C2D7C9B46}"/>
          </ac:grpSpMkLst>
        </pc:grpChg>
        <pc:grpChg chg="mod">
          <ac:chgData name="Jun-Tseng Goh" userId="e6da4ed5-05a6-407d-8fe0-404432a0939f" providerId="ADAL" clId="{89C022A3-DD1F-48CE-B4B6-CA56823A9FF2}" dt="2026-07-07T01:13:49.931" v="192" actId="14826"/>
          <ac:grpSpMkLst>
            <pc:docMk/>
            <pc:sldMk cId="2462773511" sldId="2105884455"/>
            <ac:grpSpMk id="43" creationId="{834F2065-CCF7-080D-82F4-BD9E7B61A55E}"/>
          </ac:grpSpMkLst>
        </pc:grpChg>
        <pc:grpChg chg="mod">
          <ac:chgData name="Jun-Tseng Goh" userId="e6da4ed5-05a6-407d-8fe0-404432a0939f" providerId="ADAL" clId="{89C022A3-DD1F-48CE-B4B6-CA56823A9FF2}" dt="2026-07-07T01:14:01.607" v="193" actId="14826"/>
          <ac:grpSpMkLst>
            <pc:docMk/>
            <pc:sldMk cId="2462773511" sldId="2105884455"/>
            <ac:grpSpMk id="46" creationId="{D57153D9-D6FD-6BA2-2A89-856173D074A0}"/>
          </ac:grpSpMkLst>
        </pc:grpChg>
        <pc:picChg chg="del">
          <ac:chgData name="Jun-Tseng Goh" userId="e6da4ed5-05a6-407d-8fe0-404432a0939f" providerId="ADAL" clId="{89C022A3-DD1F-48CE-B4B6-CA56823A9FF2}" dt="2026-07-07T01:11:55.057" v="143" actId="478"/>
          <ac:picMkLst>
            <pc:docMk/>
            <pc:sldMk cId="2462773511" sldId="2105884455"/>
            <ac:picMk id="8" creationId="{28B2078E-826C-61B0-064A-4AD0B7FDE050}"/>
          </ac:picMkLst>
        </pc:picChg>
        <pc:picChg chg="del">
          <ac:chgData name="Jun-Tseng Goh" userId="e6da4ed5-05a6-407d-8fe0-404432a0939f" providerId="ADAL" clId="{89C022A3-DD1F-48CE-B4B6-CA56823A9FF2}" dt="2026-07-07T01:11:55.057" v="143" actId="478"/>
          <ac:picMkLst>
            <pc:docMk/>
            <pc:sldMk cId="2462773511" sldId="2105884455"/>
            <ac:picMk id="9" creationId="{E7C9EFE5-F6D9-ED34-42BD-F234E76892B0}"/>
          </ac:picMkLst>
        </pc:picChg>
        <pc:picChg chg="del">
          <ac:chgData name="Jun-Tseng Goh" userId="e6da4ed5-05a6-407d-8fe0-404432a0939f" providerId="ADAL" clId="{89C022A3-DD1F-48CE-B4B6-CA56823A9FF2}" dt="2026-07-07T01:11:55.057" v="143" actId="478"/>
          <ac:picMkLst>
            <pc:docMk/>
            <pc:sldMk cId="2462773511" sldId="2105884455"/>
            <ac:picMk id="10" creationId="{790DF8C1-7A5A-A48D-779B-FEE423F745F3}"/>
          </ac:picMkLst>
        </pc:picChg>
        <pc:picChg chg="del mod topLvl">
          <ac:chgData name="Jun-Tseng Goh" userId="e6da4ed5-05a6-407d-8fe0-404432a0939f" providerId="ADAL" clId="{89C022A3-DD1F-48CE-B4B6-CA56823A9FF2}" dt="2026-07-07T01:14:31.881" v="199" actId="478"/>
          <ac:picMkLst>
            <pc:docMk/>
            <pc:sldMk cId="2462773511" sldId="2105884455"/>
            <ac:picMk id="41" creationId="{AD8A74F3-CFD7-660B-BE68-D020FDC31931}"/>
          </ac:picMkLst>
        </pc:picChg>
        <pc:picChg chg="mod">
          <ac:chgData name="Jun-Tseng Goh" userId="e6da4ed5-05a6-407d-8fe0-404432a0939f" providerId="ADAL" clId="{89C022A3-DD1F-48CE-B4B6-CA56823A9FF2}" dt="2026-07-07T01:13:49.931" v="192" actId="14826"/>
          <ac:picMkLst>
            <pc:docMk/>
            <pc:sldMk cId="2462773511" sldId="2105884455"/>
            <ac:picMk id="44" creationId="{94ACE4D0-8A15-FDF7-A670-3C5F32E6AED8}"/>
          </ac:picMkLst>
        </pc:picChg>
        <pc:picChg chg="mod">
          <ac:chgData name="Jun-Tseng Goh" userId="e6da4ed5-05a6-407d-8fe0-404432a0939f" providerId="ADAL" clId="{89C022A3-DD1F-48CE-B4B6-CA56823A9FF2}" dt="2026-07-07T01:14:01.607" v="193" actId="14826"/>
          <ac:picMkLst>
            <pc:docMk/>
            <pc:sldMk cId="2462773511" sldId="2105884455"/>
            <ac:picMk id="47" creationId="{451D5071-D332-336C-1B58-AF9145448DB1}"/>
          </ac:picMkLst>
        </pc:picChg>
        <pc:picChg chg="add mod">
          <ac:chgData name="Jun-Tseng Goh" userId="e6da4ed5-05a6-407d-8fe0-404432a0939f" providerId="ADAL" clId="{89C022A3-DD1F-48CE-B4B6-CA56823A9FF2}" dt="2026-07-07T01:14:54.989" v="324" actId="1037"/>
          <ac:picMkLst>
            <pc:docMk/>
            <pc:sldMk cId="2462773511" sldId="2105884455"/>
            <ac:picMk id="60" creationId="{7B5F86F0-6939-976C-91C7-5C2E694804F7}"/>
          </ac:picMkLst>
        </pc:picChg>
      </pc:sldChg>
      <pc:sldChg chg="addSp delSp modSp new mod setBg modShow">
        <pc:chgData name="Jun-Tseng Goh" userId="e6da4ed5-05a6-407d-8fe0-404432a0939f" providerId="ADAL" clId="{89C022A3-DD1F-48CE-B4B6-CA56823A9FF2}" dt="2026-07-07T02:02:01.118" v="1102" actId="207"/>
        <pc:sldMkLst>
          <pc:docMk/>
          <pc:sldMk cId="2889712453" sldId="2105884456"/>
        </pc:sldMkLst>
        <pc:spChg chg="mod">
          <ac:chgData name="Jun-Tseng Goh" userId="e6da4ed5-05a6-407d-8fe0-404432a0939f" providerId="ADAL" clId="{89C022A3-DD1F-48CE-B4B6-CA56823A9FF2}" dt="2026-07-07T01:47:08.509" v="610" actId="20577"/>
          <ac:spMkLst>
            <pc:docMk/>
            <pc:sldMk cId="2889712453" sldId="2105884456"/>
            <ac:spMk id="2" creationId="{6569B955-EFF4-F442-A8ED-626A8F4100FF}"/>
          </ac:spMkLst>
        </pc:spChg>
        <pc:spChg chg="del">
          <ac:chgData name="Jun-Tseng Goh" userId="e6da4ed5-05a6-407d-8fe0-404432a0939f" providerId="ADAL" clId="{89C022A3-DD1F-48CE-B4B6-CA56823A9FF2}" dt="2026-07-07T01:49:54.570" v="614" actId="478"/>
          <ac:spMkLst>
            <pc:docMk/>
            <pc:sldMk cId="2889712453" sldId="2105884456"/>
            <ac:spMk id="3" creationId="{E0C58B7B-DC41-A1EF-6847-692999478ED1}"/>
          </ac:spMkLst>
        </pc:spChg>
        <pc:spChg chg="del">
          <ac:chgData name="Jun-Tseng Goh" userId="e6da4ed5-05a6-407d-8fe0-404432a0939f" providerId="ADAL" clId="{89C022A3-DD1F-48CE-B4B6-CA56823A9FF2}" dt="2026-07-07T01:49:55.442" v="615" actId="478"/>
          <ac:spMkLst>
            <pc:docMk/>
            <pc:sldMk cId="2889712453" sldId="2105884456"/>
            <ac:spMk id="4" creationId="{579CF539-77CA-E172-4911-B28CDA1AECD7}"/>
          </ac:spMkLst>
        </pc:spChg>
        <pc:spChg chg="mod">
          <ac:chgData name="Jun-Tseng Goh" userId="e6da4ed5-05a6-407d-8fe0-404432a0939f" providerId="ADAL" clId="{89C022A3-DD1F-48CE-B4B6-CA56823A9FF2}" dt="2026-07-07T01:58:30.097" v="811" actId="207"/>
          <ac:spMkLst>
            <pc:docMk/>
            <pc:sldMk cId="2889712453" sldId="2105884456"/>
            <ac:spMk id="6" creationId="{E5E3B113-559C-8C6C-27A9-73E0FD8EDFAA}"/>
          </ac:spMkLst>
        </pc:spChg>
        <pc:spChg chg="mod">
          <ac:chgData name="Jun-Tseng Goh" userId="e6da4ed5-05a6-407d-8fe0-404432a0939f" providerId="ADAL" clId="{89C022A3-DD1F-48CE-B4B6-CA56823A9FF2}" dt="2026-07-07T01:58:30.097" v="811" actId="207"/>
          <ac:spMkLst>
            <pc:docMk/>
            <pc:sldMk cId="2889712453" sldId="2105884456"/>
            <ac:spMk id="7" creationId="{08869E5B-ACA0-AD30-740F-9264F33F3119}"/>
          </ac:spMkLst>
        </pc:spChg>
        <pc:spChg chg="mod">
          <ac:chgData name="Jun-Tseng Goh" userId="e6da4ed5-05a6-407d-8fe0-404432a0939f" providerId="ADAL" clId="{89C022A3-DD1F-48CE-B4B6-CA56823A9FF2}" dt="2026-07-07T02:01:23.928" v="1081" actId="165"/>
          <ac:spMkLst>
            <pc:docMk/>
            <pc:sldMk cId="2889712453" sldId="2105884456"/>
            <ac:spMk id="8" creationId="{2B930960-F857-8D7F-88E0-DD8D52AD88D3}"/>
          </ac:spMkLst>
        </pc:spChg>
        <pc:spChg chg="mod">
          <ac:chgData name="Jun-Tseng Goh" userId="e6da4ed5-05a6-407d-8fe0-404432a0939f" providerId="ADAL" clId="{89C022A3-DD1F-48CE-B4B6-CA56823A9FF2}" dt="2026-07-07T01:58:30.097" v="811" actId="207"/>
          <ac:spMkLst>
            <pc:docMk/>
            <pc:sldMk cId="2889712453" sldId="2105884456"/>
            <ac:spMk id="9" creationId="{D68472A0-2071-ECB4-4AB7-DAFE1D11B8AF}"/>
          </ac:spMkLst>
        </pc:spChg>
        <pc:spChg chg="mod">
          <ac:chgData name="Jun-Tseng Goh" userId="e6da4ed5-05a6-407d-8fe0-404432a0939f" providerId="ADAL" clId="{89C022A3-DD1F-48CE-B4B6-CA56823A9FF2}" dt="2026-07-07T01:56:24.426" v="764" actId="692"/>
          <ac:spMkLst>
            <pc:docMk/>
            <pc:sldMk cId="2889712453" sldId="2105884456"/>
            <ac:spMk id="11" creationId="{690E42C4-AD32-6C0B-4098-B9E7EDA3D65F}"/>
          </ac:spMkLst>
        </pc:spChg>
        <pc:spChg chg="mod">
          <ac:chgData name="Jun-Tseng Goh" userId="e6da4ed5-05a6-407d-8fe0-404432a0939f" providerId="ADAL" clId="{89C022A3-DD1F-48CE-B4B6-CA56823A9FF2}" dt="2026-07-07T01:57:07.611" v="782" actId="1038"/>
          <ac:spMkLst>
            <pc:docMk/>
            <pc:sldMk cId="2889712453" sldId="2105884456"/>
            <ac:spMk id="12" creationId="{94B47D22-A360-EF6B-929E-418D0391DAE0}"/>
          </ac:spMkLst>
        </pc:spChg>
        <pc:spChg chg="mod">
          <ac:chgData name="Jun-Tseng Goh" userId="e6da4ed5-05a6-407d-8fe0-404432a0939f" providerId="ADAL" clId="{89C022A3-DD1F-48CE-B4B6-CA56823A9FF2}" dt="2026-07-07T01:53:07.298" v="690" actId="207"/>
          <ac:spMkLst>
            <pc:docMk/>
            <pc:sldMk cId="2889712453" sldId="2105884456"/>
            <ac:spMk id="14" creationId="{DE462511-611A-9BDB-09BE-D455A81AC041}"/>
          </ac:spMkLst>
        </pc:spChg>
        <pc:spChg chg="mod">
          <ac:chgData name="Jun-Tseng Goh" userId="e6da4ed5-05a6-407d-8fe0-404432a0939f" providerId="ADAL" clId="{89C022A3-DD1F-48CE-B4B6-CA56823A9FF2}" dt="2026-07-07T02:01:23.928" v="1081" actId="165"/>
          <ac:spMkLst>
            <pc:docMk/>
            <pc:sldMk cId="2889712453" sldId="2105884456"/>
            <ac:spMk id="16" creationId="{C8A1A921-6B18-F0C6-4EB0-383006B2E7F8}"/>
          </ac:spMkLst>
        </pc:spChg>
        <pc:spChg chg="mod">
          <ac:chgData name="Jun-Tseng Goh" userId="e6da4ed5-05a6-407d-8fe0-404432a0939f" providerId="ADAL" clId="{89C022A3-DD1F-48CE-B4B6-CA56823A9FF2}" dt="2026-07-07T02:01:23.928" v="1081" actId="165"/>
          <ac:spMkLst>
            <pc:docMk/>
            <pc:sldMk cId="2889712453" sldId="2105884456"/>
            <ac:spMk id="17" creationId="{A17A361F-5BC3-E1F8-3CE4-6269A7F46A11}"/>
          </ac:spMkLst>
        </pc:spChg>
        <pc:spChg chg="mod">
          <ac:chgData name="Jun-Tseng Goh" userId="e6da4ed5-05a6-407d-8fe0-404432a0939f" providerId="ADAL" clId="{89C022A3-DD1F-48CE-B4B6-CA56823A9FF2}" dt="2026-07-07T01:53:07.298" v="690" actId="207"/>
          <ac:spMkLst>
            <pc:docMk/>
            <pc:sldMk cId="2889712453" sldId="2105884456"/>
            <ac:spMk id="18" creationId="{4B094E15-8CC5-0F84-2804-D6AF13128BA6}"/>
          </ac:spMkLst>
        </pc:spChg>
        <pc:spChg chg="mod">
          <ac:chgData name="Jun-Tseng Goh" userId="e6da4ed5-05a6-407d-8fe0-404432a0939f" providerId="ADAL" clId="{89C022A3-DD1F-48CE-B4B6-CA56823A9FF2}" dt="2026-07-07T01:53:07.298" v="690" actId="207"/>
          <ac:spMkLst>
            <pc:docMk/>
            <pc:sldMk cId="2889712453" sldId="2105884456"/>
            <ac:spMk id="19" creationId="{2315ABF7-4277-D7BC-06E7-ACA8DD3AE47D}"/>
          </ac:spMkLst>
        </pc:spChg>
        <pc:spChg chg="add mod">
          <ac:chgData name="Jun-Tseng Goh" userId="e6da4ed5-05a6-407d-8fe0-404432a0939f" providerId="ADAL" clId="{89C022A3-DD1F-48CE-B4B6-CA56823A9FF2}" dt="2026-07-07T02:01:40.252" v="1096" actId="1036"/>
          <ac:spMkLst>
            <pc:docMk/>
            <pc:sldMk cId="2889712453" sldId="2105884456"/>
            <ac:spMk id="21" creationId="{D5E4EF7F-DC63-B873-E835-56D0F4A6D98E}"/>
          </ac:spMkLst>
        </pc:spChg>
        <pc:spChg chg="add mod">
          <ac:chgData name="Jun-Tseng Goh" userId="e6da4ed5-05a6-407d-8fe0-404432a0939f" providerId="ADAL" clId="{89C022A3-DD1F-48CE-B4B6-CA56823A9FF2}" dt="2026-07-07T01:59:54.229" v="950" actId="207"/>
          <ac:spMkLst>
            <pc:docMk/>
            <pc:sldMk cId="2889712453" sldId="2105884456"/>
            <ac:spMk id="23" creationId="{8590EDCF-5BEB-B060-E786-9F9DCAE5567C}"/>
          </ac:spMkLst>
        </pc:spChg>
        <pc:spChg chg="add mod">
          <ac:chgData name="Jun-Tseng Goh" userId="e6da4ed5-05a6-407d-8fe0-404432a0939f" providerId="ADAL" clId="{89C022A3-DD1F-48CE-B4B6-CA56823A9FF2}" dt="2026-07-07T02:01:40.252" v="1096" actId="1036"/>
          <ac:spMkLst>
            <pc:docMk/>
            <pc:sldMk cId="2889712453" sldId="2105884456"/>
            <ac:spMk id="25" creationId="{D225BF00-E7BF-E2CC-EB02-A9848B0A8A32}"/>
          </ac:spMkLst>
        </pc:spChg>
        <pc:spChg chg="add mod topLvl">
          <ac:chgData name="Jun-Tseng Goh" userId="e6da4ed5-05a6-407d-8fe0-404432a0939f" providerId="ADAL" clId="{89C022A3-DD1F-48CE-B4B6-CA56823A9FF2}" dt="2026-07-07T02:01:40.252" v="1096" actId="1036"/>
          <ac:spMkLst>
            <pc:docMk/>
            <pc:sldMk cId="2889712453" sldId="2105884456"/>
            <ac:spMk id="26" creationId="{E623F992-9DC5-D206-1604-C27764B57F84}"/>
          </ac:spMkLst>
        </pc:spChg>
        <pc:spChg chg="add mod topLvl">
          <ac:chgData name="Jun-Tseng Goh" userId="e6da4ed5-05a6-407d-8fe0-404432a0939f" providerId="ADAL" clId="{89C022A3-DD1F-48CE-B4B6-CA56823A9FF2}" dt="2026-07-07T02:01:43.571" v="1098" actId="1036"/>
          <ac:spMkLst>
            <pc:docMk/>
            <pc:sldMk cId="2889712453" sldId="2105884456"/>
            <ac:spMk id="28" creationId="{C37BEB1F-7F36-A11A-0331-2E1FA9EEF513}"/>
          </ac:spMkLst>
        </pc:spChg>
        <pc:spChg chg="add mod">
          <ac:chgData name="Jun-Tseng Goh" userId="e6da4ed5-05a6-407d-8fe0-404432a0939f" providerId="ADAL" clId="{89C022A3-DD1F-48CE-B4B6-CA56823A9FF2}" dt="2026-07-07T02:01:43.571" v="1098" actId="1036"/>
          <ac:spMkLst>
            <pc:docMk/>
            <pc:sldMk cId="2889712453" sldId="2105884456"/>
            <ac:spMk id="29" creationId="{C0AFE4EE-5F21-8096-301C-1970CB97A41A}"/>
          </ac:spMkLst>
        </pc:spChg>
        <pc:spChg chg="add mod topLvl">
          <ac:chgData name="Jun-Tseng Goh" userId="e6da4ed5-05a6-407d-8fe0-404432a0939f" providerId="ADAL" clId="{89C022A3-DD1F-48CE-B4B6-CA56823A9FF2}" dt="2026-07-07T02:01:43.571" v="1098" actId="1036"/>
          <ac:spMkLst>
            <pc:docMk/>
            <pc:sldMk cId="2889712453" sldId="2105884456"/>
            <ac:spMk id="30" creationId="{73495841-6041-C738-5795-4DD71DEEC78A}"/>
          </ac:spMkLst>
        </pc:spChg>
        <pc:spChg chg="mod">
          <ac:chgData name="Jun-Tseng Goh" userId="e6da4ed5-05a6-407d-8fe0-404432a0939f" providerId="ADAL" clId="{89C022A3-DD1F-48CE-B4B6-CA56823A9FF2}" dt="2026-07-07T02:00:02.069" v="1065" actId="207"/>
          <ac:spMkLst>
            <pc:docMk/>
            <pc:sldMk cId="2889712453" sldId="2105884456"/>
            <ac:spMk id="32" creationId="{ACE1D306-FC8C-58C7-6EFC-DEEF5A368FE2}"/>
          </ac:spMkLst>
        </pc:spChg>
        <pc:spChg chg="mod">
          <ac:chgData name="Jun-Tseng Goh" userId="e6da4ed5-05a6-407d-8fe0-404432a0939f" providerId="ADAL" clId="{89C022A3-DD1F-48CE-B4B6-CA56823A9FF2}" dt="2026-07-07T01:53:34.953" v="703" actId="571"/>
          <ac:spMkLst>
            <pc:docMk/>
            <pc:sldMk cId="2889712453" sldId="2105884456"/>
            <ac:spMk id="34" creationId="{504B2255-1F8C-FC4C-C703-758A57BF3311}"/>
          </ac:spMkLst>
        </pc:spChg>
        <pc:spChg chg="mod">
          <ac:chgData name="Jun-Tseng Goh" userId="e6da4ed5-05a6-407d-8fe0-404432a0939f" providerId="ADAL" clId="{89C022A3-DD1F-48CE-B4B6-CA56823A9FF2}" dt="2026-07-07T02:01:23.928" v="1081" actId="165"/>
          <ac:spMkLst>
            <pc:docMk/>
            <pc:sldMk cId="2889712453" sldId="2105884456"/>
            <ac:spMk id="36" creationId="{2BE05CB1-1FD0-9AB8-DBE9-E6E3AF2BD7F9}"/>
          </ac:spMkLst>
        </pc:spChg>
        <pc:spChg chg="mod">
          <ac:chgData name="Jun-Tseng Goh" userId="e6da4ed5-05a6-407d-8fe0-404432a0939f" providerId="ADAL" clId="{89C022A3-DD1F-48CE-B4B6-CA56823A9FF2}" dt="2026-07-07T01:53:34.953" v="703" actId="571"/>
          <ac:spMkLst>
            <pc:docMk/>
            <pc:sldMk cId="2889712453" sldId="2105884456"/>
            <ac:spMk id="37" creationId="{159E0415-4A9D-14FA-0CB5-49AE0EF94848}"/>
          </ac:spMkLst>
        </pc:spChg>
        <pc:spChg chg="mod">
          <ac:chgData name="Jun-Tseng Goh" userId="e6da4ed5-05a6-407d-8fe0-404432a0939f" providerId="ADAL" clId="{89C022A3-DD1F-48CE-B4B6-CA56823A9FF2}" dt="2026-07-07T01:53:34.953" v="703" actId="571"/>
          <ac:spMkLst>
            <pc:docMk/>
            <pc:sldMk cId="2889712453" sldId="2105884456"/>
            <ac:spMk id="38" creationId="{B046BF04-3D55-BED3-1300-77C8632D45F8}"/>
          </ac:spMkLst>
        </pc:spChg>
        <pc:spChg chg="mod">
          <ac:chgData name="Jun-Tseng Goh" userId="e6da4ed5-05a6-407d-8fe0-404432a0939f" providerId="ADAL" clId="{89C022A3-DD1F-48CE-B4B6-CA56823A9FF2}" dt="2026-07-07T01:53:34.953" v="703" actId="571"/>
          <ac:spMkLst>
            <pc:docMk/>
            <pc:sldMk cId="2889712453" sldId="2105884456"/>
            <ac:spMk id="39" creationId="{5F4B9C75-BFB4-5C1D-9DEC-88344D9B83A0}"/>
          </ac:spMkLst>
        </pc:spChg>
        <pc:spChg chg="add mod">
          <ac:chgData name="Jun-Tseng Goh" userId="e6da4ed5-05a6-407d-8fe0-404432a0939f" providerId="ADAL" clId="{89C022A3-DD1F-48CE-B4B6-CA56823A9FF2}" dt="2026-07-07T02:01:40.252" v="1096" actId="1036"/>
          <ac:spMkLst>
            <pc:docMk/>
            <pc:sldMk cId="2889712453" sldId="2105884456"/>
            <ac:spMk id="40" creationId="{9EFFA62F-9AE9-DE63-857D-61B562E0BAF3}"/>
          </ac:spMkLst>
        </pc:spChg>
        <pc:spChg chg="add mod topLvl">
          <ac:chgData name="Jun-Tseng Goh" userId="e6da4ed5-05a6-407d-8fe0-404432a0939f" providerId="ADAL" clId="{89C022A3-DD1F-48CE-B4B6-CA56823A9FF2}" dt="2026-07-07T02:01:40.252" v="1096" actId="1036"/>
          <ac:spMkLst>
            <pc:docMk/>
            <pc:sldMk cId="2889712453" sldId="2105884456"/>
            <ac:spMk id="41" creationId="{2A704AAB-A2F8-EC0E-9D34-D5038340AB6E}"/>
          </ac:spMkLst>
        </pc:spChg>
        <pc:spChg chg="add mod">
          <ac:chgData name="Jun-Tseng Goh" userId="e6da4ed5-05a6-407d-8fe0-404432a0939f" providerId="ADAL" clId="{89C022A3-DD1F-48CE-B4B6-CA56823A9FF2}" dt="2026-07-07T02:01:40.252" v="1096" actId="1036"/>
          <ac:spMkLst>
            <pc:docMk/>
            <pc:sldMk cId="2889712453" sldId="2105884456"/>
            <ac:spMk id="42" creationId="{E065FE99-9A08-DFBE-DEAF-F897BBA2E8E1}"/>
          </ac:spMkLst>
        </pc:spChg>
        <pc:spChg chg="mod topLvl">
          <ac:chgData name="Jun-Tseng Goh" userId="e6da4ed5-05a6-407d-8fe0-404432a0939f" providerId="ADAL" clId="{89C022A3-DD1F-48CE-B4B6-CA56823A9FF2}" dt="2026-07-07T02:01:40.252" v="1096" actId="1036"/>
          <ac:spMkLst>
            <pc:docMk/>
            <pc:sldMk cId="2889712453" sldId="2105884456"/>
            <ac:spMk id="44" creationId="{21D6184F-7562-100E-544C-07FA8105A5F0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46" creationId="{6B61DC64-F476-8341-BEC5-97CA733D45C4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48" creationId="{294E16FE-98CA-E21E-558E-432649D8C57F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49" creationId="{65C55BD2-15B8-A7B8-81EB-ED0770586669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51" creationId="{F125AA08-50C0-6019-CCAC-7F6535ECA012}"/>
          </ac:spMkLst>
        </pc:spChg>
        <pc:spChg chg="add mod">
          <ac:chgData name="Jun-Tseng Goh" userId="e6da4ed5-05a6-407d-8fe0-404432a0939f" providerId="ADAL" clId="{89C022A3-DD1F-48CE-B4B6-CA56823A9FF2}" dt="2026-07-07T02:01:43.571" v="1098" actId="1036"/>
          <ac:spMkLst>
            <pc:docMk/>
            <pc:sldMk cId="2889712453" sldId="2105884456"/>
            <ac:spMk id="52" creationId="{D2BAA91D-7D29-1394-73A1-085778BF1857}"/>
          </ac:spMkLst>
        </pc:spChg>
        <pc:spChg chg="mod">
          <ac:chgData name="Jun-Tseng Goh" userId="e6da4ed5-05a6-407d-8fe0-404432a0939f" providerId="ADAL" clId="{89C022A3-DD1F-48CE-B4B6-CA56823A9FF2}" dt="2026-07-07T02:01:43.571" v="1098" actId="1036"/>
          <ac:spMkLst>
            <pc:docMk/>
            <pc:sldMk cId="2889712453" sldId="2105884456"/>
            <ac:spMk id="53" creationId="{142157D0-1A18-ACD4-4045-EF1CC101036C}"/>
          </ac:spMkLst>
        </pc:spChg>
        <pc:spChg chg="add mod topLvl">
          <ac:chgData name="Jun-Tseng Goh" userId="e6da4ed5-05a6-407d-8fe0-404432a0939f" providerId="ADAL" clId="{89C022A3-DD1F-48CE-B4B6-CA56823A9FF2}" dt="2026-07-07T02:01:43.571" v="1098" actId="1036"/>
          <ac:spMkLst>
            <pc:docMk/>
            <pc:sldMk cId="2889712453" sldId="2105884456"/>
            <ac:spMk id="54" creationId="{4CF41F93-5BE7-46A7-B05F-ACE0AD9182DE}"/>
          </ac:spMkLst>
        </pc:spChg>
        <pc:spChg chg="mod topLvl">
          <ac:chgData name="Jun-Tseng Goh" userId="e6da4ed5-05a6-407d-8fe0-404432a0939f" providerId="ADAL" clId="{89C022A3-DD1F-48CE-B4B6-CA56823A9FF2}" dt="2026-07-07T02:01:43.571" v="1098" actId="1036"/>
          <ac:spMkLst>
            <pc:docMk/>
            <pc:sldMk cId="2889712453" sldId="2105884456"/>
            <ac:spMk id="56" creationId="{4A4071C1-7969-436F-5049-BEAF3B0DD983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58" creationId="{EF82204A-FE8D-99F6-2231-AB9D0D6E9FA0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60" creationId="{FD290167-443C-50E0-BB79-65B149CB0420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61" creationId="{6C1F9A18-5E6E-2DF2-7686-5A52780E9205}"/>
          </ac:spMkLst>
        </pc:spChg>
        <pc:spChg chg="mod">
          <ac:chgData name="Jun-Tseng Goh" userId="e6da4ed5-05a6-407d-8fe0-404432a0939f" providerId="ADAL" clId="{89C022A3-DD1F-48CE-B4B6-CA56823A9FF2}" dt="2026-07-07T01:53:52.103" v="705" actId="571"/>
          <ac:spMkLst>
            <pc:docMk/>
            <pc:sldMk cId="2889712453" sldId="2105884456"/>
            <ac:spMk id="62" creationId="{DF9027E8-2C87-7E80-3FAB-F4E15530B068}"/>
          </ac:spMkLst>
        </pc:spChg>
        <pc:spChg chg="mod">
          <ac:chgData name="Jun-Tseng Goh" userId="e6da4ed5-05a6-407d-8fe0-404432a0939f" providerId="ADAL" clId="{89C022A3-DD1F-48CE-B4B6-CA56823A9FF2}" dt="2026-07-07T01:54:48.257" v="710" actId="165"/>
          <ac:spMkLst>
            <pc:docMk/>
            <pc:sldMk cId="2889712453" sldId="2105884456"/>
            <ac:spMk id="63" creationId="{8D6DE784-5F83-7F0E-D65F-851892665C05}"/>
          </ac:spMkLst>
        </pc:spChg>
        <pc:spChg chg="mod">
          <ac:chgData name="Jun-Tseng Goh" userId="e6da4ed5-05a6-407d-8fe0-404432a0939f" providerId="ADAL" clId="{89C022A3-DD1F-48CE-B4B6-CA56823A9FF2}" dt="2026-07-07T01:56:31.984" v="765" actId="571"/>
          <ac:spMkLst>
            <pc:docMk/>
            <pc:sldMk cId="2889712453" sldId="2105884456"/>
            <ac:spMk id="66" creationId="{484C780E-17CE-0AC8-A690-0C576E0F7C3A}"/>
          </ac:spMkLst>
        </pc:spChg>
        <pc:spChg chg="mod">
          <ac:chgData name="Jun-Tseng Goh" userId="e6da4ed5-05a6-407d-8fe0-404432a0939f" providerId="ADAL" clId="{89C022A3-DD1F-48CE-B4B6-CA56823A9FF2}" dt="2026-07-07T01:56:31.984" v="765" actId="571"/>
          <ac:spMkLst>
            <pc:docMk/>
            <pc:sldMk cId="2889712453" sldId="2105884456"/>
            <ac:spMk id="67" creationId="{865F31CA-CE61-7689-CBBF-ABA70F852029}"/>
          </ac:spMkLst>
        </pc:spChg>
        <pc:spChg chg="add mod">
          <ac:chgData name="Jun-Tseng Goh" userId="e6da4ed5-05a6-407d-8fe0-404432a0939f" providerId="ADAL" clId="{89C022A3-DD1F-48CE-B4B6-CA56823A9FF2}" dt="2026-07-07T01:57:15.663" v="784" actId="571"/>
          <ac:spMkLst>
            <pc:docMk/>
            <pc:sldMk cId="2889712453" sldId="2105884456"/>
            <ac:spMk id="68" creationId="{5FBD0173-48E6-AFEE-987A-7105B8DEC355}"/>
          </ac:spMkLst>
        </pc:spChg>
        <pc:spChg chg="mod">
          <ac:chgData name="Jun-Tseng Goh" userId="e6da4ed5-05a6-407d-8fe0-404432a0939f" providerId="ADAL" clId="{89C022A3-DD1F-48CE-B4B6-CA56823A9FF2}" dt="2026-07-07T01:57:15.663" v="784" actId="571"/>
          <ac:spMkLst>
            <pc:docMk/>
            <pc:sldMk cId="2889712453" sldId="2105884456"/>
            <ac:spMk id="70" creationId="{48376C5D-4927-CC68-6E69-C96F50522C02}"/>
          </ac:spMkLst>
        </pc:spChg>
        <pc:spChg chg="mod">
          <ac:chgData name="Jun-Tseng Goh" userId="e6da4ed5-05a6-407d-8fe0-404432a0939f" providerId="ADAL" clId="{89C022A3-DD1F-48CE-B4B6-CA56823A9FF2}" dt="2026-07-07T01:57:15.663" v="784" actId="571"/>
          <ac:spMkLst>
            <pc:docMk/>
            <pc:sldMk cId="2889712453" sldId="2105884456"/>
            <ac:spMk id="71" creationId="{491AD02E-B56E-D227-A1E4-E5E3A5C9DBF8}"/>
          </ac:spMkLst>
        </pc:spChg>
        <pc:spChg chg="add mod">
          <ac:chgData name="Jun-Tseng Goh" userId="e6da4ed5-05a6-407d-8fe0-404432a0939f" providerId="ADAL" clId="{89C022A3-DD1F-48CE-B4B6-CA56823A9FF2}" dt="2026-07-07T01:57:21.615" v="786" actId="571"/>
          <ac:spMkLst>
            <pc:docMk/>
            <pc:sldMk cId="2889712453" sldId="2105884456"/>
            <ac:spMk id="72" creationId="{76DFDCDE-D79A-3F17-B4CF-19D11388865C}"/>
          </ac:spMkLst>
        </pc:spChg>
        <pc:spChg chg="mod">
          <ac:chgData name="Jun-Tseng Goh" userId="e6da4ed5-05a6-407d-8fe0-404432a0939f" providerId="ADAL" clId="{89C022A3-DD1F-48CE-B4B6-CA56823A9FF2}" dt="2026-07-07T01:57:21.615" v="786" actId="571"/>
          <ac:spMkLst>
            <pc:docMk/>
            <pc:sldMk cId="2889712453" sldId="2105884456"/>
            <ac:spMk id="74" creationId="{BF8869EC-9C59-29AB-3B61-35F435EF5526}"/>
          </ac:spMkLst>
        </pc:spChg>
        <pc:spChg chg="mod">
          <ac:chgData name="Jun-Tseng Goh" userId="e6da4ed5-05a6-407d-8fe0-404432a0939f" providerId="ADAL" clId="{89C022A3-DD1F-48CE-B4B6-CA56823A9FF2}" dt="2026-07-07T01:57:21.615" v="786" actId="571"/>
          <ac:spMkLst>
            <pc:docMk/>
            <pc:sldMk cId="2889712453" sldId="2105884456"/>
            <ac:spMk id="75" creationId="{21484EE4-4AC9-1759-AAF1-A6FC2CE8754B}"/>
          </ac:spMkLst>
        </pc:spChg>
        <pc:spChg chg="mod">
          <ac:chgData name="Jun-Tseng Goh" userId="e6da4ed5-05a6-407d-8fe0-404432a0939f" providerId="ADAL" clId="{89C022A3-DD1F-48CE-B4B6-CA56823A9FF2}" dt="2026-07-07T02:01:23.928" v="1081" actId="165"/>
          <ac:spMkLst>
            <pc:docMk/>
            <pc:sldMk cId="2889712453" sldId="2105884456"/>
            <ac:spMk id="77" creationId="{6C99FF54-B8AD-3FDF-974B-E20914AB0B25}"/>
          </ac:spMkLst>
        </pc:spChg>
        <pc:spChg chg="mod">
          <ac:chgData name="Jun-Tseng Goh" userId="e6da4ed5-05a6-407d-8fe0-404432a0939f" providerId="ADAL" clId="{89C022A3-DD1F-48CE-B4B6-CA56823A9FF2}" dt="2026-07-07T01:57:35.400" v="787" actId="571"/>
          <ac:spMkLst>
            <pc:docMk/>
            <pc:sldMk cId="2889712453" sldId="2105884456"/>
            <ac:spMk id="78" creationId="{FEB61665-C77C-6C0B-A0AA-8DC0D9999F6C}"/>
          </ac:spMkLst>
        </pc:spChg>
        <pc:spChg chg="add mod">
          <ac:chgData name="Jun-Tseng Goh" userId="e6da4ed5-05a6-407d-8fe0-404432a0939f" providerId="ADAL" clId="{89C022A3-DD1F-48CE-B4B6-CA56823A9FF2}" dt="2026-07-07T02:00:24.572" v="1068" actId="164"/>
          <ac:spMkLst>
            <pc:docMk/>
            <pc:sldMk cId="2889712453" sldId="2105884456"/>
            <ac:spMk id="79" creationId="{8FFB3DD1-AEA4-F1A9-C14A-0F3C05220E00}"/>
          </ac:spMkLst>
        </pc:spChg>
        <pc:spChg chg="add mod">
          <ac:chgData name="Jun-Tseng Goh" userId="e6da4ed5-05a6-407d-8fe0-404432a0939f" providerId="ADAL" clId="{89C022A3-DD1F-48CE-B4B6-CA56823A9FF2}" dt="2026-07-07T02:00:24.572" v="1068" actId="164"/>
          <ac:spMkLst>
            <pc:docMk/>
            <pc:sldMk cId="2889712453" sldId="2105884456"/>
            <ac:spMk id="80" creationId="{2F4BE077-E269-F226-8EC0-AD8CD1E77500}"/>
          </ac:spMkLst>
        </pc:spChg>
        <pc:spChg chg="add mod">
          <ac:chgData name="Jun-Tseng Goh" userId="e6da4ed5-05a6-407d-8fe0-404432a0939f" providerId="ADAL" clId="{89C022A3-DD1F-48CE-B4B6-CA56823A9FF2}" dt="2026-07-07T02:00:24.572" v="1068" actId="164"/>
          <ac:spMkLst>
            <pc:docMk/>
            <pc:sldMk cId="2889712453" sldId="2105884456"/>
            <ac:spMk id="81" creationId="{AA60005C-3A09-02A1-131A-8C4258107D26}"/>
          </ac:spMkLst>
        </pc:spChg>
        <pc:spChg chg="add mod">
          <ac:chgData name="Jun-Tseng Goh" userId="e6da4ed5-05a6-407d-8fe0-404432a0939f" providerId="ADAL" clId="{89C022A3-DD1F-48CE-B4B6-CA56823A9FF2}" dt="2026-07-07T02:00:24.572" v="1068" actId="164"/>
          <ac:spMkLst>
            <pc:docMk/>
            <pc:sldMk cId="2889712453" sldId="2105884456"/>
            <ac:spMk id="82" creationId="{8FF286C1-E61A-0A7A-64D4-3A5C35FCC8AF}"/>
          </ac:spMkLst>
        </pc:spChg>
        <pc:spChg chg="del mod topLvl">
          <ac:chgData name="Jun-Tseng Goh" userId="e6da4ed5-05a6-407d-8fe0-404432a0939f" providerId="ADAL" clId="{89C022A3-DD1F-48CE-B4B6-CA56823A9FF2}" dt="2026-07-07T01:58:10.078" v="792" actId="478"/>
          <ac:spMkLst>
            <pc:docMk/>
            <pc:sldMk cId="2889712453" sldId="2105884456"/>
            <ac:spMk id="84" creationId="{FDFBEE4F-A2EE-52F9-5905-411BDF658335}"/>
          </ac:spMkLst>
        </pc:spChg>
        <pc:spChg chg="del mod topLvl">
          <ac:chgData name="Jun-Tseng Goh" userId="e6da4ed5-05a6-407d-8fe0-404432a0939f" providerId="ADAL" clId="{89C022A3-DD1F-48CE-B4B6-CA56823A9FF2}" dt="2026-07-07T01:58:11.780" v="793" actId="478"/>
          <ac:spMkLst>
            <pc:docMk/>
            <pc:sldMk cId="2889712453" sldId="2105884456"/>
            <ac:spMk id="85" creationId="{BD9FE522-9A2E-09BF-79CD-7F9CE0739E6C}"/>
          </ac:spMkLst>
        </pc:spChg>
        <pc:spChg chg="add mod ord">
          <ac:chgData name="Jun-Tseng Goh" userId="e6da4ed5-05a6-407d-8fe0-404432a0939f" providerId="ADAL" clId="{89C022A3-DD1F-48CE-B4B6-CA56823A9FF2}" dt="2026-07-07T02:01:13.504" v="1079" actId="14100"/>
          <ac:spMkLst>
            <pc:docMk/>
            <pc:sldMk cId="2889712453" sldId="2105884456"/>
            <ac:spMk id="88" creationId="{203D4196-CAF4-3CF7-5401-742C02B19247}"/>
          </ac:spMkLst>
        </pc:spChg>
        <pc:spChg chg="add del mod ord">
          <ac:chgData name="Jun-Tseng Goh" userId="e6da4ed5-05a6-407d-8fe0-404432a0939f" providerId="ADAL" clId="{89C022A3-DD1F-48CE-B4B6-CA56823A9FF2}" dt="2026-07-07T02:01:15.277" v="1080" actId="478"/>
          <ac:spMkLst>
            <pc:docMk/>
            <pc:sldMk cId="2889712453" sldId="2105884456"/>
            <ac:spMk id="89" creationId="{CFD94F94-F687-BC5F-E53C-23DA3FB1EA0F}"/>
          </ac:spMkLst>
        </pc:spChg>
        <pc:spChg chg="add mod ord">
          <ac:chgData name="Jun-Tseng Goh" userId="e6da4ed5-05a6-407d-8fe0-404432a0939f" providerId="ADAL" clId="{89C022A3-DD1F-48CE-B4B6-CA56823A9FF2}" dt="2026-07-07T02:01:32.643" v="1089" actId="167"/>
          <ac:spMkLst>
            <pc:docMk/>
            <pc:sldMk cId="2889712453" sldId="2105884456"/>
            <ac:spMk id="90" creationId="{A6AD674A-D19B-7949-EE00-92C6A0FE8741}"/>
          </ac:spMkLst>
        </pc:spChg>
        <pc:spChg chg="add mod">
          <ac:chgData name="Jun-Tseng Goh" userId="e6da4ed5-05a6-407d-8fe0-404432a0939f" providerId="ADAL" clId="{89C022A3-DD1F-48CE-B4B6-CA56823A9FF2}" dt="2026-07-07T02:02:01.118" v="1102" actId="207"/>
          <ac:spMkLst>
            <pc:docMk/>
            <pc:sldMk cId="2889712453" sldId="2105884456"/>
            <ac:spMk id="92" creationId="{4CD7404C-72CA-BFB8-7D23-08BFC8F9AE0A}"/>
          </ac:spMkLst>
        </pc:spChg>
        <pc:spChg chg="add mod">
          <ac:chgData name="Jun-Tseng Goh" userId="e6da4ed5-05a6-407d-8fe0-404432a0939f" providerId="ADAL" clId="{89C022A3-DD1F-48CE-B4B6-CA56823A9FF2}" dt="2026-07-07T02:02:01.118" v="1102" actId="207"/>
          <ac:spMkLst>
            <pc:docMk/>
            <pc:sldMk cId="2889712453" sldId="2105884456"/>
            <ac:spMk id="94" creationId="{FA3AE4BC-D5DB-A246-2807-E9A71D1B5DD8}"/>
          </ac:spMkLst>
        </pc:spChg>
        <pc:grpChg chg="add mod ord">
          <ac:chgData name="Jun-Tseng Goh" userId="e6da4ed5-05a6-407d-8fe0-404432a0939f" providerId="ADAL" clId="{89C022A3-DD1F-48CE-B4B6-CA56823A9FF2}" dt="2026-07-07T02:00:24.572" v="1068" actId="164"/>
          <ac:grpSpMkLst>
            <pc:docMk/>
            <pc:sldMk cId="2889712453" sldId="2105884456"/>
            <ac:grpSpMk id="5" creationId="{A9EF420C-053D-140E-9A73-5F7B8E255258}"/>
          </ac:grpSpMkLst>
        </pc:grpChg>
        <pc:grpChg chg="add mod ord">
          <ac:chgData name="Jun-Tseng Goh" userId="e6da4ed5-05a6-407d-8fe0-404432a0939f" providerId="ADAL" clId="{89C022A3-DD1F-48CE-B4B6-CA56823A9FF2}" dt="2026-07-07T02:01:40.252" v="1096" actId="1036"/>
          <ac:grpSpMkLst>
            <pc:docMk/>
            <pc:sldMk cId="2889712453" sldId="2105884456"/>
            <ac:grpSpMk id="10" creationId="{A4646E00-CCB1-0EF3-BB68-7EA3474AEAD6}"/>
          </ac:grpSpMkLst>
        </pc:grpChg>
        <pc:grpChg chg="add mod ord">
          <ac:chgData name="Jun-Tseng Goh" userId="e6da4ed5-05a6-407d-8fe0-404432a0939f" providerId="ADAL" clId="{89C022A3-DD1F-48CE-B4B6-CA56823A9FF2}" dt="2026-07-07T01:53:23.148" v="694" actId="164"/>
          <ac:grpSpMkLst>
            <pc:docMk/>
            <pc:sldMk cId="2889712453" sldId="2105884456"/>
            <ac:grpSpMk id="13" creationId="{799E5020-434A-E9AF-D4E7-6B18BE0543FE}"/>
          </ac:grpSpMkLst>
        </pc:grpChg>
        <pc:grpChg chg="mod">
          <ac:chgData name="Jun-Tseng Goh" userId="e6da4ed5-05a6-407d-8fe0-404432a0939f" providerId="ADAL" clId="{89C022A3-DD1F-48CE-B4B6-CA56823A9FF2}" dt="2026-07-07T01:53:07.298" v="690" actId="207"/>
          <ac:grpSpMkLst>
            <pc:docMk/>
            <pc:sldMk cId="2889712453" sldId="2105884456"/>
            <ac:grpSpMk id="15" creationId="{6067D4E9-88D6-0AE7-D249-F178CCC3F5A7}"/>
          </ac:grpSpMkLst>
        </pc:grpChg>
        <pc:grpChg chg="add mod">
          <ac:chgData name="Jun-Tseng Goh" userId="e6da4ed5-05a6-407d-8fe0-404432a0939f" providerId="ADAL" clId="{89C022A3-DD1F-48CE-B4B6-CA56823A9FF2}" dt="2026-07-07T02:01:40.252" v="1096" actId="1036"/>
          <ac:grpSpMkLst>
            <pc:docMk/>
            <pc:sldMk cId="2889712453" sldId="2105884456"/>
            <ac:grpSpMk id="27" creationId="{25478B65-5515-591F-B224-8A582611DDFA}"/>
          </ac:grpSpMkLst>
        </pc:grpChg>
        <pc:grpChg chg="mod">
          <ac:chgData name="Jun-Tseng Goh" userId="e6da4ed5-05a6-407d-8fe0-404432a0939f" providerId="ADAL" clId="{89C022A3-DD1F-48CE-B4B6-CA56823A9FF2}" dt="2026-07-07T02:01:43.571" v="1098" actId="1036"/>
          <ac:grpSpMkLst>
            <pc:docMk/>
            <pc:sldMk cId="2889712453" sldId="2105884456"/>
            <ac:grpSpMk id="31" creationId="{B3E3A493-823E-D81C-F195-1AEF2DD7D697}"/>
          </ac:grpSpMkLst>
        </pc:grpChg>
        <pc:grpChg chg="mod">
          <ac:chgData name="Jun-Tseng Goh" userId="e6da4ed5-05a6-407d-8fe0-404432a0939f" providerId="ADAL" clId="{89C022A3-DD1F-48CE-B4B6-CA56823A9FF2}" dt="2026-07-07T01:53:34.953" v="703" actId="571"/>
          <ac:grpSpMkLst>
            <pc:docMk/>
            <pc:sldMk cId="2889712453" sldId="2105884456"/>
            <ac:grpSpMk id="33" creationId="{9B6889DD-286B-A75F-A427-AEDBB04E9911}"/>
          </ac:grpSpMkLst>
        </pc:grpChg>
        <pc:grpChg chg="mod">
          <ac:chgData name="Jun-Tseng Goh" userId="e6da4ed5-05a6-407d-8fe0-404432a0939f" providerId="ADAL" clId="{89C022A3-DD1F-48CE-B4B6-CA56823A9FF2}" dt="2026-07-07T01:53:59.672" v="706" actId="164"/>
          <ac:grpSpMkLst>
            <pc:docMk/>
            <pc:sldMk cId="2889712453" sldId="2105884456"/>
            <ac:grpSpMk id="43" creationId="{64ABC607-BB65-7EED-90DF-5E0FF3F41A25}"/>
          </ac:grpSpMkLst>
        </pc:grpChg>
        <pc:grpChg chg="del">
          <ac:chgData name="Jun-Tseng Goh" userId="e6da4ed5-05a6-407d-8fe0-404432a0939f" providerId="ADAL" clId="{89C022A3-DD1F-48CE-B4B6-CA56823A9FF2}" dt="2026-07-07T01:54:50.615" v="711" actId="478"/>
          <ac:grpSpMkLst>
            <pc:docMk/>
            <pc:sldMk cId="2889712453" sldId="2105884456"/>
            <ac:grpSpMk id="45" creationId="{6E483991-F7BB-4DA6-79AB-3B02DA4CDAED}"/>
          </ac:grpSpMkLst>
        </pc:grpChg>
        <pc:grpChg chg="mod">
          <ac:chgData name="Jun-Tseng Goh" userId="e6da4ed5-05a6-407d-8fe0-404432a0939f" providerId="ADAL" clId="{89C022A3-DD1F-48CE-B4B6-CA56823A9FF2}" dt="2026-07-07T01:54:45.530" v="709" actId="1076"/>
          <ac:grpSpMkLst>
            <pc:docMk/>
            <pc:sldMk cId="2889712453" sldId="2105884456"/>
            <ac:grpSpMk id="55" creationId="{10ED47A5-A123-99C9-FA29-FA8181D89892}"/>
          </ac:grpSpMkLst>
        </pc:grpChg>
        <pc:grpChg chg="del">
          <ac:chgData name="Jun-Tseng Goh" userId="e6da4ed5-05a6-407d-8fe0-404432a0939f" providerId="ADAL" clId="{89C022A3-DD1F-48CE-B4B6-CA56823A9FF2}" dt="2026-07-07T01:54:52.072" v="712" actId="478"/>
          <ac:grpSpMkLst>
            <pc:docMk/>
            <pc:sldMk cId="2889712453" sldId="2105884456"/>
            <ac:grpSpMk id="57" creationId="{4232FCE6-11B0-FB91-1E8B-EDA5255964CB}"/>
          </ac:grpSpMkLst>
        </pc:grpChg>
        <pc:grpChg chg="add mod">
          <ac:chgData name="Jun-Tseng Goh" userId="e6da4ed5-05a6-407d-8fe0-404432a0939f" providerId="ADAL" clId="{89C022A3-DD1F-48CE-B4B6-CA56823A9FF2}" dt="2026-07-07T01:53:59.672" v="706" actId="164"/>
          <ac:grpSpMkLst>
            <pc:docMk/>
            <pc:sldMk cId="2889712453" sldId="2105884456"/>
            <ac:grpSpMk id="64" creationId="{1269B035-F043-1D3F-9A6A-7DD9FF9D992E}"/>
          </ac:grpSpMkLst>
        </pc:grpChg>
        <pc:grpChg chg="add del mod">
          <ac:chgData name="Jun-Tseng Goh" userId="e6da4ed5-05a6-407d-8fe0-404432a0939f" providerId="ADAL" clId="{89C022A3-DD1F-48CE-B4B6-CA56823A9FF2}" dt="2026-07-07T01:56:33.507" v="766" actId="478"/>
          <ac:grpSpMkLst>
            <pc:docMk/>
            <pc:sldMk cId="2889712453" sldId="2105884456"/>
            <ac:grpSpMk id="65" creationId="{E8503239-0B2D-6FE5-9F3B-31BB429F4E4F}"/>
          </ac:grpSpMkLst>
        </pc:grpChg>
        <pc:grpChg chg="add mod">
          <ac:chgData name="Jun-Tseng Goh" userId="e6da4ed5-05a6-407d-8fe0-404432a0939f" providerId="ADAL" clId="{89C022A3-DD1F-48CE-B4B6-CA56823A9FF2}" dt="2026-07-07T01:57:15.663" v="784" actId="571"/>
          <ac:grpSpMkLst>
            <pc:docMk/>
            <pc:sldMk cId="2889712453" sldId="2105884456"/>
            <ac:grpSpMk id="69" creationId="{507E01FA-8237-FCE6-1675-732F6AB455AD}"/>
          </ac:grpSpMkLst>
        </pc:grpChg>
        <pc:grpChg chg="add mod">
          <ac:chgData name="Jun-Tseng Goh" userId="e6da4ed5-05a6-407d-8fe0-404432a0939f" providerId="ADAL" clId="{89C022A3-DD1F-48CE-B4B6-CA56823A9FF2}" dt="2026-07-07T01:57:21.615" v="786" actId="571"/>
          <ac:grpSpMkLst>
            <pc:docMk/>
            <pc:sldMk cId="2889712453" sldId="2105884456"/>
            <ac:grpSpMk id="73" creationId="{4ED53F08-D606-8030-9E43-482C785B4983}"/>
          </ac:grpSpMkLst>
        </pc:grpChg>
        <pc:grpChg chg="add mod">
          <ac:chgData name="Jun-Tseng Goh" userId="e6da4ed5-05a6-407d-8fe0-404432a0939f" providerId="ADAL" clId="{89C022A3-DD1F-48CE-B4B6-CA56823A9FF2}" dt="2026-07-07T02:01:43.571" v="1098" actId="1036"/>
          <ac:grpSpMkLst>
            <pc:docMk/>
            <pc:sldMk cId="2889712453" sldId="2105884456"/>
            <ac:grpSpMk id="76" creationId="{0F3AC65D-29D0-BE59-5858-874A7B3B4FC1}"/>
          </ac:grpSpMkLst>
        </pc:grpChg>
        <pc:grpChg chg="add del mod">
          <ac:chgData name="Jun-Tseng Goh" userId="e6da4ed5-05a6-407d-8fe0-404432a0939f" providerId="ADAL" clId="{89C022A3-DD1F-48CE-B4B6-CA56823A9FF2}" dt="2026-07-07T01:58:10.078" v="792" actId="478"/>
          <ac:grpSpMkLst>
            <pc:docMk/>
            <pc:sldMk cId="2889712453" sldId="2105884456"/>
            <ac:grpSpMk id="83" creationId="{6C8190BA-7ADE-E967-B221-57B32E15E17E}"/>
          </ac:grpSpMkLst>
        </pc:grpChg>
        <pc:grpChg chg="add mod">
          <ac:chgData name="Jun-Tseng Goh" userId="e6da4ed5-05a6-407d-8fe0-404432a0939f" providerId="ADAL" clId="{89C022A3-DD1F-48CE-B4B6-CA56823A9FF2}" dt="2026-07-07T02:01:40.252" v="1096" actId="1036"/>
          <ac:grpSpMkLst>
            <pc:docMk/>
            <pc:sldMk cId="2889712453" sldId="2105884456"/>
            <ac:grpSpMk id="86" creationId="{3DE7EF79-DE3F-38F9-45AA-8ABBCF08B4E2}"/>
          </ac:grpSpMkLst>
        </pc:grpChg>
      </pc:sldChg>
      <pc:sldChg chg="addSp delSp modSp new mod setBg modAnim modShow">
        <pc:chgData name="Jun-Tseng Goh" userId="e6da4ed5-05a6-407d-8fe0-404432a0939f" providerId="ADAL" clId="{89C022A3-DD1F-48CE-B4B6-CA56823A9FF2}" dt="2026-07-07T02:55:31.678" v="1568" actId="34476"/>
        <pc:sldMkLst>
          <pc:docMk/>
          <pc:sldMk cId="1301643908" sldId="2105884457"/>
        </pc:sldMkLst>
        <pc:spChg chg="mod">
          <ac:chgData name="Jun-Tseng Goh" userId="e6da4ed5-05a6-407d-8fe0-404432a0939f" providerId="ADAL" clId="{89C022A3-DD1F-48CE-B4B6-CA56823A9FF2}" dt="2026-07-07T02:45:15.639" v="1326"/>
          <ac:spMkLst>
            <pc:docMk/>
            <pc:sldMk cId="1301643908" sldId="2105884457"/>
            <ac:spMk id="2" creationId="{A50BB67D-15ED-8A56-DEBC-80DC6AA6A944}"/>
          </ac:spMkLst>
        </pc:spChg>
        <pc:spChg chg="del">
          <ac:chgData name="Jun-Tseng Goh" userId="e6da4ed5-05a6-407d-8fe0-404432a0939f" providerId="ADAL" clId="{89C022A3-DD1F-48CE-B4B6-CA56823A9FF2}" dt="2026-07-07T02:45:18.117" v="1327" actId="478"/>
          <ac:spMkLst>
            <pc:docMk/>
            <pc:sldMk cId="1301643908" sldId="2105884457"/>
            <ac:spMk id="3" creationId="{AFE87FC7-7492-7431-8E52-50778727A7F5}"/>
          </ac:spMkLst>
        </pc:spChg>
        <pc:spChg chg="del">
          <ac:chgData name="Jun-Tseng Goh" userId="e6da4ed5-05a6-407d-8fe0-404432a0939f" providerId="ADAL" clId="{89C022A3-DD1F-48CE-B4B6-CA56823A9FF2}" dt="2026-07-07T02:45:18.117" v="1327" actId="478"/>
          <ac:spMkLst>
            <pc:docMk/>
            <pc:sldMk cId="1301643908" sldId="2105884457"/>
            <ac:spMk id="4" creationId="{4895A6CD-FFEE-70B5-5BCF-BF782C8D1CEB}"/>
          </ac:spMkLst>
        </pc:spChg>
        <pc:spChg chg="add mod">
          <ac:chgData name="Jun-Tseng Goh" userId="e6da4ed5-05a6-407d-8fe0-404432a0939f" providerId="ADAL" clId="{89C022A3-DD1F-48CE-B4B6-CA56823A9FF2}" dt="2026-07-07T02:48:57.876" v="1331" actId="1076"/>
          <ac:spMkLst>
            <pc:docMk/>
            <pc:sldMk cId="1301643908" sldId="2105884457"/>
            <ac:spMk id="5" creationId="{30FD2359-3656-94F1-45FF-16C41CD77F35}"/>
          </ac:spMkLst>
        </pc:spChg>
        <pc:spChg chg="mod">
          <ac:chgData name="Jun-Tseng Goh" userId="e6da4ed5-05a6-407d-8fe0-404432a0939f" providerId="ADAL" clId="{89C022A3-DD1F-48CE-B4B6-CA56823A9FF2}" dt="2026-07-07T02:49:55.207" v="1354" actId="5793"/>
          <ac:spMkLst>
            <pc:docMk/>
            <pc:sldMk cId="1301643908" sldId="2105884457"/>
            <ac:spMk id="7" creationId="{E8D4ED47-F811-9A6C-C530-93C2C61AC9F4}"/>
          </ac:spMkLst>
        </pc:spChg>
        <pc:spChg chg="mod">
          <ac:chgData name="Jun-Tseng Goh" userId="e6da4ed5-05a6-407d-8fe0-404432a0939f" providerId="ADAL" clId="{89C022A3-DD1F-48CE-B4B6-CA56823A9FF2}" dt="2026-07-07T02:49:28.601" v="1344" actId="20577"/>
          <ac:spMkLst>
            <pc:docMk/>
            <pc:sldMk cId="1301643908" sldId="2105884457"/>
            <ac:spMk id="8" creationId="{05CB1B4E-A67E-860F-E3A5-3D612BD7AA0A}"/>
          </ac:spMkLst>
        </pc:spChg>
        <pc:spChg chg="mod">
          <ac:chgData name="Jun-Tseng Goh" userId="e6da4ed5-05a6-407d-8fe0-404432a0939f" providerId="ADAL" clId="{89C022A3-DD1F-48CE-B4B6-CA56823A9FF2}" dt="2026-07-07T02:49:51.403" v="1352" actId="20577"/>
          <ac:spMkLst>
            <pc:docMk/>
            <pc:sldMk cId="1301643908" sldId="2105884457"/>
            <ac:spMk id="11" creationId="{CC8176A4-87C0-9166-90DE-280E89C557D2}"/>
          </ac:spMkLst>
        </pc:spChg>
        <pc:spChg chg="del mod">
          <ac:chgData name="Jun-Tseng Goh" userId="e6da4ed5-05a6-407d-8fe0-404432a0939f" providerId="ADAL" clId="{89C022A3-DD1F-48CE-B4B6-CA56823A9FF2}" dt="2026-07-07T02:49:31.537" v="1345" actId="478"/>
          <ac:spMkLst>
            <pc:docMk/>
            <pc:sldMk cId="1301643908" sldId="2105884457"/>
            <ac:spMk id="12" creationId="{35E81B17-4945-7CA8-D8D1-68BCA0CC9443}"/>
          </ac:spMkLst>
        </pc:spChg>
        <pc:spChg chg="add mod">
          <ac:chgData name="Jun-Tseng Goh" userId="e6da4ed5-05a6-407d-8fe0-404432a0939f" providerId="ADAL" clId="{89C022A3-DD1F-48CE-B4B6-CA56823A9FF2}" dt="2026-07-07T02:54:24.213" v="1564" actId="164"/>
          <ac:spMkLst>
            <pc:docMk/>
            <pc:sldMk cId="1301643908" sldId="2105884457"/>
            <ac:spMk id="18" creationId="{C7167969-A70C-C5CB-3777-6B9ACDAEBA71}"/>
          </ac:spMkLst>
        </pc:spChg>
        <pc:spChg chg="add mod">
          <ac:chgData name="Jun-Tseng Goh" userId="e6da4ed5-05a6-407d-8fe0-404432a0939f" providerId="ADAL" clId="{89C022A3-DD1F-48CE-B4B6-CA56823A9FF2}" dt="2026-07-07T02:54:24.213" v="1564" actId="164"/>
          <ac:spMkLst>
            <pc:docMk/>
            <pc:sldMk cId="1301643908" sldId="2105884457"/>
            <ac:spMk id="20" creationId="{CF5A2A93-806A-AE33-5058-08C09B05AB91}"/>
          </ac:spMkLst>
        </pc:spChg>
        <pc:spChg chg="mod">
          <ac:chgData name="Jun-Tseng Goh" userId="e6da4ed5-05a6-407d-8fe0-404432a0939f" providerId="ADAL" clId="{89C022A3-DD1F-48CE-B4B6-CA56823A9FF2}" dt="2026-07-07T02:51:18.965" v="1364"/>
          <ac:spMkLst>
            <pc:docMk/>
            <pc:sldMk cId="1301643908" sldId="2105884457"/>
            <ac:spMk id="22" creationId="{E57D2DAD-4188-F64E-890C-20E669082298}"/>
          </ac:spMkLst>
        </pc:spChg>
        <pc:spChg chg="mod">
          <ac:chgData name="Jun-Tseng Goh" userId="e6da4ed5-05a6-407d-8fe0-404432a0939f" providerId="ADAL" clId="{89C022A3-DD1F-48CE-B4B6-CA56823A9FF2}" dt="2026-07-07T02:52:10.931" v="1440" actId="571"/>
          <ac:spMkLst>
            <pc:docMk/>
            <pc:sldMk cId="1301643908" sldId="2105884457"/>
            <ac:spMk id="25" creationId="{4CF23DE3-989E-1211-ADD7-75F4989890DC}"/>
          </ac:spMkLst>
        </pc:spChg>
        <pc:spChg chg="mod">
          <ac:chgData name="Jun-Tseng Goh" userId="e6da4ed5-05a6-407d-8fe0-404432a0939f" providerId="ADAL" clId="{89C022A3-DD1F-48CE-B4B6-CA56823A9FF2}" dt="2026-07-07T02:52:54.540" v="1472" actId="571"/>
          <ac:spMkLst>
            <pc:docMk/>
            <pc:sldMk cId="1301643908" sldId="2105884457"/>
            <ac:spMk id="28" creationId="{CCEFA465-15DC-F618-6342-CECB144762E1}"/>
          </ac:spMkLst>
        </pc:spChg>
        <pc:spChg chg="mod">
          <ac:chgData name="Jun-Tseng Goh" userId="e6da4ed5-05a6-407d-8fe0-404432a0939f" providerId="ADAL" clId="{89C022A3-DD1F-48CE-B4B6-CA56823A9FF2}" dt="2026-07-07T02:52:57.151" v="1473" actId="571"/>
          <ac:spMkLst>
            <pc:docMk/>
            <pc:sldMk cId="1301643908" sldId="2105884457"/>
            <ac:spMk id="31" creationId="{126DF466-A556-4AF0-5182-04786F3675B1}"/>
          </ac:spMkLst>
        </pc:spChg>
        <pc:spChg chg="mod">
          <ac:chgData name="Jun-Tseng Goh" userId="e6da4ed5-05a6-407d-8fe0-404432a0939f" providerId="ADAL" clId="{89C022A3-DD1F-48CE-B4B6-CA56823A9FF2}" dt="2026-07-07T02:53:02.308" v="1474" actId="571"/>
          <ac:spMkLst>
            <pc:docMk/>
            <pc:sldMk cId="1301643908" sldId="2105884457"/>
            <ac:spMk id="34" creationId="{48740AFD-8021-3EAE-BBDF-A953A69A02FF}"/>
          </ac:spMkLst>
        </pc:spChg>
        <pc:grpChg chg="add mod">
          <ac:chgData name="Jun-Tseng Goh" userId="e6da4ed5-05a6-407d-8fe0-404432a0939f" providerId="ADAL" clId="{89C022A3-DD1F-48CE-B4B6-CA56823A9FF2}" dt="2026-07-07T02:54:24.213" v="1564" actId="164"/>
          <ac:grpSpMkLst>
            <pc:docMk/>
            <pc:sldMk cId="1301643908" sldId="2105884457"/>
            <ac:grpSpMk id="6" creationId="{2A83F1D7-3337-B33A-DCE8-8DA2EBFA6591}"/>
          </ac:grpSpMkLst>
        </pc:grpChg>
        <pc:grpChg chg="add mod">
          <ac:chgData name="Jun-Tseng Goh" userId="e6da4ed5-05a6-407d-8fe0-404432a0939f" providerId="ADAL" clId="{89C022A3-DD1F-48CE-B4B6-CA56823A9FF2}" dt="2026-07-07T02:54:24.213" v="1564" actId="164"/>
          <ac:grpSpMkLst>
            <pc:docMk/>
            <pc:sldMk cId="1301643908" sldId="2105884457"/>
            <ac:grpSpMk id="10" creationId="{C0CCC346-9046-334A-708A-99BEF1C42B43}"/>
          </ac:grpSpMkLst>
        </pc:grpChg>
        <pc:grpChg chg="add mod">
          <ac:chgData name="Jun-Tseng Goh" userId="e6da4ed5-05a6-407d-8fe0-404432a0939f" providerId="ADAL" clId="{89C022A3-DD1F-48CE-B4B6-CA56823A9FF2}" dt="2026-07-07T02:54:24.213" v="1564" actId="164"/>
          <ac:grpSpMkLst>
            <pc:docMk/>
            <pc:sldMk cId="1301643908" sldId="2105884457"/>
            <ac:grpSpMk id="21" creationId="{DB336BD8-E1F1-29F0-C49D-2FB322C8437C}"/>
          </ac:grpSpMkLst>
        </pc:grpChg>
        <pc:grpChg chg="add mod">
          <ac:chgData name="Jun-Tseng Goh" userId="e6da4ed5-05a6-407d-8fe0-404432a0939f" providerId="ADAL" clId="{89C022A3-DD1F-48CE-B4B6-CA56823A9FF2}" dt="2026-07-07T02:52:28.388" v="1455" actId="1035"/>
          <ac:grpSpMkLst>
            <pc:docMk/>
            <pc:sldMk cId="1301643908" sldId="2105884457"/>
            <ac:grpSpMk id="24" creationId="{1CDAA8AB-CAD6-857B-6FDF-979038262ED5}"/>
          </ac:grpSpMkLst>
        </pc:grpChg>
        <pc:grpChg chg="add mod">
          <ac:chgData name="Jun-Tseng Goh" userId="e6da4ed5-05a6-407d-8fe0-404432a0939f" providerId="ADAL" clId="{89C022A3-DD1F-48CE-B4B6-CA56823A9FF2}" dt="2026-07-07T02:54:24.213" v="1564" actId="164"/>
          <ac:grpSpMkLst>
            <pc:docMk/>
            <pc:sldMk cId="1301643908" sldId="2105884457"/>
            <ac:grpSpMk id="27" creationId="{A70C2D30-DF65-18F9-7B5E-3DEB0D48144A}"/>
          </ac:grpSpMkLst>
        </pc:grpChg>
        <pc:grpChg chg="add mod">
          <ac:chgData name="Jun-Tseng Goh" userId="e6da4ed5-05a6-407d-8fe0-404432a0939f" providerId="ADAL" clId="{89C022A3-DD1F-48CE-B4B6-CA56823A9FF2}" dt="2026-07-07T02:54:24.213" v="1564" actId="164"/>
          <ac:grpSpMkLst>
            <pc:docMk/>
            <pc:sldMk cId="1301643908" sldId="2105884457"/>
            <ac:grpSpMk id="30" creationId="{80D77A99-E490-424F-0FE4-8C626A5DB88E}"/>
          </ac:grpSpMkLst>
        </pc:grpChg>
        <pc:grpChg chg="add mod">
          <ac:chgData name="Jun-Tseng Goh" userId="e6da4ed5-05a6-407d-8fe0-404432a0939f" providerId="ADAL" clId="{89C022A3-DD1F-48CE-B4B6-CA56823A9FF2}" dt="2026-07-07T02:54:24.213" v="1564" actId="164"/>
          <ac:grpSpMkLst>
            <pc:docMk/>
            <pc:sldMk cId="1301643908" sldId="2105884457"/>
            <ac:grpSpMk id="33" creationId="{3F298C2C-8C82-131B-53AE-19D5F67454B7}"/>
          </ac:grpSpMkLst>
        </pc:grpChg>
        <pc:grpChg chg="add mod">
          <ac:chgData name="Jun-Tseng Goh" userId="e6da4ed5-05a6-407d-8fe0-404432a0939f" providerId="ADAL" clId="{89C022A3-DD1F-48CE-B4B6-CA56823A9FF2}" dt="2026-07-07T02:54:24.213" v="1564" actId="164"/>
          <ac:grpSpMkLst>
            <pc:docMk/>
            <pc:sldMk cId="1301643908" sldId="2105884457"/>
            <ac:grpSpMk id="39" creationId="{F2CAB29D-3368-591F-AAD2-36D7603C1B8E}"/>
          </ac:grpSpMkLst>
        </pc:grpChg>
        <pc:picChg chg="mod">
          <ac:chgData name="Jun-Tseng Goh" userId="e6da4ed5-05a6-407d-8fe0-404432a0939f" providerId="ADAL" clId="{89C022A3-DD1F-48CE-B4B6-CA56823A9FF2}" dt="2026-07-07T02:48:50.017" v="1330"/>
          <ac:picMkLst>
            <pc:docMk/>
            <pc:sldMk cId="1301643908" sldId="2105884457"/>
            <ac:picMk id="9" creationId="{B0C6DA82-BBFC-3586-CC2B-E410B15B0458}"/>
          </ac:picMkLst>
        </pc:picChg>
        <pc:picChg chg="mod">
          <ac:chgData name="Jun-Tseng Goh" userId="e6da4ed5-05a6-407d-8fe0-404432a0939f" providerId="ADAL" clId="{89C022A3-DD1F-48CE-B4B6-CA56823A9FF2}" dt="2026-07-07T02:48:50.017" v="1330"/>
          <ac:picMkLst>
            <pc:docMk/>
            <pc:sldMk cId="1301643908" sldId="2105884457"/>
            <ac:picMk id="13" creationId="{A853C0B8-0632-F6BC-0D26-19271B123537}"/>
          </ac:picMkLst>
        </pc:picChg>
        <pc:picChg chg="add mod ord">
          <ac:chgData name="Jun-Tseng Goh" userId="e6da4ed5-05a6-407d-8fe0-404432a0939f" providerId="ADAL" clId="{89C022A3-DD1F-48CE-B4B6-CA56823A9FF2}" dt="2026-07-07T02:54:49.413" v="1566" actId="14826"/>
          <ac:picMkLst>
            <pc:docMk/>
            <pc:sldMk cId="1301643908" sldId="2105884457"/>
            <ac:picMk id="14" creationId="{231E8FE7-EC85-5E5E-F786-B10B7BA76BE9}"/>
          </ac:picMkLst>
        </pc:picChg>
        <pc:picChg chg="add mod">
          <ac:chgData name="Jun-Tseng Goh" userId="e6da4ed5-05a6-407d-8fe0-404432a0939f" providerId="ADAL" clId="{89C022A3-DD1F-48CE-B4B6-CA56823A9FF2}" dt="2026-07-07T02:54:24.213" v="1564" actId="164"/>
          <ac:picMkLst>
            <pc:docMk/>
            <pc:sldMk cId="1301643908" sldId="2105884457"/>
            <ac:picMk id="16" creationId="{4E8742DF-C0C1-3551-ACBA-CA42FAF0FB40}"/>
          </ac:picMkLst>
        </pc:picChg>
        <pc:picChg chg="mod">
          <ac:chgData name="Jun-Tseng Goh" userId="e6da4ed5-05a6-407d-8fe0-404432a0939f" providerId="ADAL" clId="{89C022A3-DD1F-48CE-B4B6-CA56823A9FF2}" dt="2026-07-07T02:51:18.965" v="1364"/>
          <ac:picMkLst>
            <pc:docMk/>
            <pc:sldMk cId="1301643908" sldId="2105884457"/>
            <ac:picMk id="23" creationId="{4AD0A814-E719-5FC8-2242-529DF39E3086}"/>
          </ac:picMkLst>
        </pc:picChg>
        <pc:picChg chg="mod">
          <ac:chgData name="Jun-Tseng Goh" userId="e6da4ed5-05a6-407d-8fe0-404432a0939f" providerId="ADAL" clId="{89C022A3-DD1F-48CE-B4B6-CA56823A9FF2}" dt="2026-07-07T02:52:10.931" v="1440" actId="571"/>
          <ac:picMkLst>
            <pc:docMk/>
            <pc:sldMk cId="1301643908" sldId="2105884457"/>
            <ac:picMk id="26" creationId="{D7814152-EF98-92C3-F463-2235C8CBE2C2}"/>
          </ac:picMkLst>
        </pc:picChg>
        <pc:picChg chg="mod">
          <ac:chgData name="Jun-Tseng Goh" userId="e6da4ed5-05a6-407d-8fe0-404432a0939f" providerId="ADAL" clId="{89C022A3-DD1F-48CE-B4B6-CA56823A9FF2}" dt="2026-07-07T02:52:54.540" v="1472" actId="571"/>
          <ac:picMkLst>
            <pc:docMk/>
            <pc:sldMk cId="1301643908" sldId="2105884457"/>
            <ac:picMk id="29" creationId="{E796B82A-0784-BF8C-3E65-C2DE8F946245}"/>
          </ac:picMkLst>
        </pc:picChg>
        <pc:picChg chg="mod">
          <ac:chgData name="Jun-Tseng Goh" userId="e6da4ed5-05a6-407d-8fe0-404432a0939f" providerId="ADAL" clId="{89C022A3-DD1F-48CE-B4B6-CA56823A9FF2}" dt="2026-07-07T02:52:57.151" v="1473" actId="571"/>
          <ac:picMkLst>
            <pc:docMk/>
            <pc:sldMk cId="1301643908" sldId="2105884457"/>
            <ac:picMk id="32" creationId="{817B13B3-09B0-C527-4FBA-F95F22669A27}"/>
          </ac:picMkLst>
        </pc:picChg>
        <pc:picChg chg="mod">
          <ac:chgData name="Jun-Tseng Goh" userId="e6da4ed5-05a6-407d-8fe0-404432a0939f" providerId="ADAL" clId="{89C022A3-DD1F-48CE-B4B6-CA56823A9FF2}" dt="2026-07-07T02:53:02.308" v="1474" actId="571"/>
          <ac:picMkLst>
            <pc:docMk/>
            <pc:sldMk cId="1301643908" sldId="2105884457"/>
            <ac:picMk id="35" creationId="{DA4C5882-AB26-0F82-D937-584552491FBF}"/>
          </ac:picMkLst>
        </pc:picChg>
        <pc:cxnChg chg="add mod">
          <ac:chgData name="Jun-Tseng Goh" userId="e6da4ed5-05a6-407d-8fe0-404432a0939f" providerId="ADAL" clId="{89C022A3-DD1F-48CE-B4B6-CA56823A9FF2}" dt="2026-07-07T02:53:49.291" v="1544" actId="14100"/>
          <ac:cxnSpMkLst>
            <pc:docMk/>
            <pc:sldMk cId="1301643908" sldId="2105884457"/>
            <ac:cxnSpMk id="36" creationId="{BCDD9C70-3CFA-4318-8C21-5C2D1BD14B2F}"/>
          </ac:cxnSpMkLst>
        </pc:cxnChg>
        <pc:cxnChg chg="add mod">
          <ac:chgData name="Jun-Tseng Goh" userId="e6da4ed5-05a6-407d-8fe0-404432a0939f" providerId="ADAL" clId="{89C022A3-DD1F-48CE-B4B6-CA56823A9FF2}" dt="2026-07-07T02:54:06.744" v="1562" actId="14100"/>
          <ac:cxnSpMkLst>
            <pc:docMk/>
            <pc:sldMk cId="1301643908" sldId="2105884457"/>
            <ac:cxnSpMk id="37" creationId="{02E2AA07-E190-2112-50A2-11E33EB46BBE}"/>
          </ac:cxnSpMkLst>
        </pc:cxnChg>
        <pc:cxnChg chg="add mod">
          <ac:chgData name="Jun-Tseng Goh" userId="e6da4ed5-05a6-407d-8fe0-404432a0939f" providerId="ADAL" clId="{89C022A3-DD1F-48CE-B4B6-CA56823A9FF2}" dt="2026-07-07T02:54:06.744" v="1562" actId="14100"/>
          <ac:cxnSpMkLst>
            <pc:docMk/>
            <pc:sldMk cId="1301643908" sldId="2105884457"/>
            <ac:cxnSpMk id="38" creationId="{5E71250A-6AFD-A82E-DCDF-C77EE9C4C26F}"/>
          </ac:cxnSpMkLst>
        </pc:cxnChg>
      </pc:sldChg>
      <pc:sldMasterChg chg="addSp delSp modSp mod modSldLayout">
        <pc:chgData name="Jun-Tseng Goh" userId="e6da4ed5-05a6-407d-8fe0-404432a0939f" providerId="ADAL" clId="{89C022A3-DD1F-48CE-B4B6-CA56823A9FF2}" dt="2026-07-07T02:34:01.343" v="1325" actId="207"/>
        <pc:sldMasterMkLst>
          <pc:docMk/>
          <pc:sldMasterMk cId="418113590" sldId="2147483743"/>
        </pc:sldMasterMkLst>
        <pc:spChg chg="mod">
          <ac:chgData name="Jun-Tseng Goh" userId="e6da4ed5-05a6-407d-8fe0-404432a0939f" providerId="ADAL" clId="{89C022A3-DD1F-48CE-B4B6-CA56823A9FF2}" dt="2026-07-07T02:32:38.506" v="1311"/>
          <ac:spMkLst>
            <pc:docMk/>
            <pc:sldMasterMk cId="418113590" sldId="2147483743"/>
            <ac:spMk id="5" creationId="{E8735D4D-F11E-DADB-A36F-6861694019DA}"/>
          </ac:spMkLst>
        </pc:spChg>
        <pc:spChg chg="mod">
          <ac:chgData name="Jun-Tseng Goh" userId="e6da4ed5-05a6-407d-8fe0-404432a0939f" providerId="ADAL" clId="{89C022A3-DD1F-48CE-B4B6-CA56823A9FF2}" dt="2026-07-07T02:32:38.506" v="1311"/>
          <ac:spMkLst>
            <pc:docMk/>
            <pc:sldMasterMk cId="418113590" sldId="2147483743"/>
            <ac:spMk id="6" creationId="{FACB179E-6BC3-D3ED-CA4F-D1E6B4B76BBC}"/>
          </ac:spMkLst>
        </pc:spChg>
        <pc:grpChg chg="add mod">
          <ac:chgData name="Jun-Tseng Goh" userId="e6da4ed5-05a6-407d-8fe0-404432a0939f" providerId="ADAL" clId="{89C022A3-DD1F-48CE-B4B6-CA56823A9FF2}" dt="2026-07-07T02:32:38.506" v="1311"/>
          <ac:grpSpMkLst>
            <pc:docMk/>
            <pc:sldMasterMk cId="418113590" sldId="2147483743"/>
            <ac:grpSpMk id="4" creationId="{C4E8349D-584D-BB93-9E52-B0A7438180CB}"/>
          </ac:grpSpMkLst>
        </pc:grpChg>
        <pc:picChg chg="del">
          <ac:chgData name="Jun-Tseng Goh" userId="e6da4ed5-05a6-407d-8fe0-404432a0939f" providerId="ADAL" clId="{89C022A3-DD1F-48CE-B4B6-CA56823A9FF2}" dt="2026-07-07T02:32:38.092" v="1310" actId="478"/>
          <ac:picMkLst>
            <pc:docMk/>
            <pc:sldMasterMk cId="418113590" sldId="2147483743"/>
            <ac:picMk id="7" creationId="{173202C3-54E6-9C4A-A777-62233CB3CB53}"/>
          </ac:picMkLst>
        </pc:picChg>
        <pc:sldLayoutChg chg="addSp delSp modSp mod">
          <pc:chgData name="Jun-Tseng Goh" userId="e6da4ed5-05a6-407d-8fe0-404432a0939f" providerId="ADAL" clId="{89C022A3-DD1F-48CE-B4B6-CA56823A9FF2}" dt="2026-07-07T02:33:26.399" v="1319"/>
          <pc:sldLayoutMkLst>
            <pc:docMk/>
            <pc:sldMasterMk cId="418113590" sldId="2147483743"/>
            <pc:sldLayoutMk cId="4264475336" sldId="2147483748"/>
          </pc:sldLayoutMkLst>
          <pc:spChg chg="mod">
            <ac:chgData name="Jun-Tseng Goh" userId="e6da4ed5-05a6-407d-8fe0-404432a0939f" providerId="ADAL" clId="{89C022A3-DD1F-48CE-B4B6-CA56823A9FF2}" dt="2026-07-07T02:33:26.399" v="1319"/>
            <ac:spMkLst>
              <pc:docMk/>
              <pc:sldMasterMk cId="418113590" sldId="2147483743"/>
              <pc:sldLayoutMk cId="4264475336" sldId="2147483748"/>
              <ac:spMk id="5" creationId="{25575ED1-E76C-FA9A-85D2-9A26E7B3876A}"/>
            </ac:spMkLst>
          </pc:spChg>
          <pc:spChg chg="mod">
            <ac:chgData name="Jun-Tseng Goh" userId="e6da4ed5-05a6-407d-8fe0-404432a0939f" providerId="ADAL" clId="{89C022A3-DD1F-48CE-B4B6-CA56823A9FF2}" dt="2026-07-07T02:33:26.399" v="1319"/>
            <ac:spMkLst>
              <pc:docMk/>
              <pc:sldMasterMk cId="418113590" sldId="2147483743"/>
              <pc:sldLayoutMk cId="4264475336" sldId="2147483748"/>
              <ac:spMk id="6" creationId="{BF5EDA68-25F1-87DF-FBC8-129306179D2E}"/>
            </ac:spMkLst>
          </pc:spChg>
          <pc:grpChg chg="add mod">
            <ac:chgData name="Jun-Tseng Goh" userId="e6da4ed5-05a6-407d-8fe0-404432a0939f" providerId="ADAL" clId="{89C022A3-DD1F-48CE-B4B6-CA56823A9FF2}" dt="2026-07-07T02:33:26.399" v="1319"/>
            <ac:grpSpMkLst>
              <pc:docMk/>
              <pc:sldMasterMk cId="418113590" sldId="2147483743"/>
              <pc:sldLayoutMk cId="4264475336" sldId="2147483748"/>
              <ac:grpSpMk id="4" creationId="{62DE61DD-FF68-F0EA-3A88-73FC3D780E71}"/>
            </ac:grpSpMkLst>
          </pc:grpChg>
          <pc:grpChg chg="del">
            <ac:chgData name="Jun-Tseng Goh" userId="e6da4ed5-05a6-407d-8fe0-404432a0939f" providerId="ADAL" clId="{89C022A3-DD1F-48CE-B4B6-CA56823A9FF2}" dt="2026-07-07T02:33:26.085" v="1318" actId="478"/>
            <ac:grpSpMkLst>
              <pc:docMk/>
              <pc:sldMasterMk cId="418113590" sldId="2147483743"/>
              <pc:sldLayoutMk cId="4264475336" sldId="2147483748"/>
              <ac:grpSpMk id="24" creationId="{1BEBA78E-2B92-CE4B-B975-09E890C7DA2A}"/>
            </ac:grpSpMkLst>
          </pc:grpChg>
        </pc:sldLayoutChg>
        <pc:sldLayoutChg chg="addSp delSp modSp mod">
          <pc:chgData name="Jun-Tseng Goh" userId="e6da4ed5-05a6-407d-8fe0-404432a0939f" providerId="ADAL" clId="{89C022A3-DD1F-48CE-B4B6-CA56823A9FF2}" dt="2026-07-07T02:34:01.343" v="1325" actId="207"/>
          <pc:sldLayoutMkLst>
            <pc:docMk/>
            <pc:sldMasterMk cId="418113590" sldId="2147483743"/>
            <pc:sldLayoutMk cId="3547378621" sldId="2147483755"/>
          </pc:sldLayoutMkLst>
          <pc:spChg chg="mod">
            <ac:chgData name="Jun-Tseng Goh" userId="e6da4ed5-05a6-407d-8fe0-404432a0939f" providerId="ADAL" clId="{89C022A3-DD1F-48CE-B4B6-CA56823A9FF2}" dt="2026-07-07T02:34:01.343" v="1325" actId="207"/>
            <ac:spMkLst>
              <pc:docMk/>
              <pc:sldMasterMk cId="418113590" sldId="2147483743"/>
              <pc:sldLayoutMk cId="3547378621" sldId="2147483755"/>
              <ac:spMk id="3" creationId="{225A50EB-5346-F5FF-7EDE-388B6B104C36}"/>
            </ac:spMkLst>
          </pc:spChg>
          <pc:spChg chg="mod">
            <ac:chgData name="Jun-Tseng Goh" userId="e6da4ed5-05a6-407d-8fe0-404432a0939f" providerId="ADAL" clId="{89C022A3-DD1F-48CE-B4B6-CA56823A9FF2}" dt="2026-07-07T02:33:56.940" v="1324"/>
            <ac:spMkLst>
              <pc:docMk/>
              <pc:sldMasterMk cId="418113590" sldId="2147483743"/>
              <pc:sldLayoutMk cId="3547378621" sldId="2147483755"/>
              <ac:spMk id="4" creationId="{E3FE4753-6F78-CD51-37E0-85CA249ECA6F}"/>
            </ac:spMkLst>
          </pc:spChg>
          <pc:grpChg chg="add mod">
            <ac:chgData name="Jun-Tseng Goh" userId="e6da4ed5-05a6-407d-8fe0-404432a0939f" providerId="ADAL" clId="{89C022A3-DD1F-48CE-B4B6-CA56823A9FF2}" dt="2026-07-07T02:33:56.940" v="1324"/>
            <ac:grpSpMkLst>
              <pc:docMk/>
              <pc:sldMasterMk cId="418113590" sldId="2147483743"/>
              <pc:sldLayoutMk cId="3547378621" sldId="2147483755"/>
              <ac:grpSpMk id="2" creationId="{68EFF19C-1135-CFC6-5BDA-7BD8C7C82546}"/>
            </ac:grpSpMkLst>
          </pc:grpChg>
          <pc:picChg chg="del">
            <ac:chgData name="Jun-Tseng Goh" userId="e6da4ed5-05a6-407d-8fe0-404432a0939f" providerId="ADAL" clId="{89C022A3-DD1F-48CE-B4B6-CA56823A9FF2}" dt="2026-07-07T02:33:56.084" v="1323" actId="478"/>
            <ac:picMkLst>
              <pc:docMk/>
              <pc:sldMasterMk cId="418113590" sldId="2147483743"/>
              <pc:sldLayoutMk cId="3547378621" sldId="2147483755"/>
              <ac:picMk id="7" creationId="{80185420-D005-2C49-99EB-09F19641C355}"/>
            </ac:picMkLst>
          </pc:picChg>
        </pc:sldLayoutChg>
        <pc:sldLayoutChg chg="delSp mod">
          <pc:chgData name="Jun-Tseng Goh" userId="e6da4ed5-05a6-407d-8fe0-404432a0939f" providerId="ADAL" clId="{89C022A3-DD1F-48CE-B4B6-CA56823A9FF2}" dt="2026-07-07T02:33:38.583" v="1320" actId="478"/>
          <pc:sldLayoutMkLst>
            <pc:docMk/>
            <pc:sldMasterMk cId="418113590" sldId="2147483743"/>
            <pc:sldLayoutMk cId="495192718" sldId="2147483756"/>
          </pc:sldLayoutMkLst>
          <pc:picChg chg="del">
            <ac:chgData name="Jun-Tseng Goh" userId="e6da4ed5-05a6-407d-8fe0-404432a0939f" providerId="ADAL" clId="{89C022A3-DD1F-48CE-B4B6-CA56823A9FF2}" dt="2026-07-07T02:33:38.583" v="1320" actId="478"/>
            <ac:picMkLst>
              <pc:docMk/>
              <pc:sldMasterMk cId="418113590" sldId="2147483743"/>
              <pc:sldLayoutMk cId="495192718" sldId="2147483756"/>
              <ac:picMk id="7" creationId="{80185420-D005-2C49-99EB-09F19641C355}"/>
            </ac:picMkLst>
          </pc:picChg>
        </pc:sldLayoutChg>
        <pc:sldLayoutChg chg="addSp delSp modSp mod">
          <pc:chgData name="Jun-Tseng Goh" userId="e6da4ed5-05a6-407d-8fe0-404432a0939f" providerId="ADAL" clId="{89C022A3-DD1F-48CE-B4B6-CA56823A9FF2}" dt="2026-07-07T02:33:48.355" v="1322"/>
          <pc:sldLayoutMkLst>
            <pc:docMk/>
            <pc:sldMasterMk cId="418113590" sldId="2147483743"/>
            <pc:sldLayoutMk cId="3970327656" sldId="2147483759"/>
          </pc:sldLayoutMkLst>
          <pc:spChg chg="mod">
            <ac:chgData name="Jun-Tseng Goh" userId="e6da4ed5-05a6-407d-8fe0-404432a0939f" providerId="ADAL" clId="{89C022A3-DD1F-48CE-B4B6-CA56823A9FF2}" dt="2026-07-07T02:33:48.355" v="1322"/>
            <ac:spMkLst>
              <pc:docMk/>
              <pc:sldMasterMk cId="418113590" sldId="2147483743"/>
              <pc:sldLayoutMk cId="3970327656" sldId="2147483759"/>
              <ac:spMk id="3" creationId="{9F302C46-7B62-C209-6654-88EB3B98614A}"/>
            </ac:spMkLst>
          </pc:spChg>
          <pc:spChg chg="mod">
            <ac:chgData name="Jun-Tseng Goh" userId="e6da4ed5-05a6-407d-8fe0-404432a0939f" providerId="ADAL" clId="{89C022A3-DD1F-48CE-B4B6-CA56823A9FF2}" dt="2026-07-07T02:33:48.355" v="1322"/>
            <ac:spMkLst>
              <pc:docMk/>
              <pc:sldMasterMk cId="418113590" sldId="2147483743"/>
              <pc:sldLayoutMk cId="3970327656" sldId="2147483759"/>
              <ac:spMk id="4" creationId="{27D6EEDC-A370-3224-1102-CE890CF3BBB4}"/>
            </ac:spMkLst>
          </pc:spChg>
          <pc:grpChg chg="add mod">
            <ac:chgData name="Jun-Tseng Goh" userId="e6da4ed5-05a6-407d-8fe0-404432a0939f" providerId="ADAL" clId="{89C022A3-DD1F-48CE-B4B6-CA56823A9FF2}" dt="2026-07-07T02:33:48.355" v="1322"/>
            <ac:grpSpMkLst>
              <pc:docMk/>
              <pc:sldMasterMk cId="418113590" sldId="2147483743"/>
              <pc:sldLayoutMk cId="3970327656" sldId="2147483759"/>
              <ac:grpSpMk id="2" creationId="{245736DC-67EE-447C-7067-A4D2F5888399}"/>
            </ac:grpSpMkLst>
          </pc:grpChg>
          <pc:grpChg chg="del">
            <ac:chgData name="Jun-Tseng Goh" userId="e6da4ed5-05a6-407d-8fe0-404432a0939f" providerId="ADAL" clId="{89C022A3-DD1F-48CE-B4B6-CA56823A9FF2}" dt="2026-07-07T02:33:48.040" v="1321" actId="478"/>
            <ac:grpSpMkLst>
              <pc:docMk/>
              <pc:sldMasterMk cId="418113590" sldId="2147483743"/>
              <pc:sldLayoutMk cId="3970327656" sldId="2147483759"/>
              <ac:grpSpMk id="16" creationId="{8FD87789-33B1-604B-BB1E-1B081D354E20}"/>
            </ac:grpSpMkLst>
          </pc:grpChg>
        </pc:sldLayoutChg>
        <pc:sldLayoutChg chg="addSp delSp modSp mod">
          <pc:chgData name="Jun-Tseng Goh" userId="e6da4ed5-05a6-407d-8fe0-404432a0939f" providerId="ADAL" clId="{89C022A3-DD1F-48CE-B4B6-CA56823A9FF2}" dt="2026-07-07T02:33:09.593" v="1315" actId="1076"/>
          <pc:sldLayoutMkLst>
            <pc:docMk/>
            <pc:sldMasterMk cId="418113590" sldId="2147483743"/>
            <pc:sldLayoutMk cId="3404739532" sldId="2147483761"/>
          </pc:sldLayoutMkLst>
          <pc:spChg chg="mod">
            <ac:chgData name="Jun-Tseng Goh" userId="e6da4ed5-05a6-407d-8fe0-404432a0939f" providerId="ADAL" clId="{89C022A3-DD1F-48CE-B4B6-CA56823A9FF2}" dt="2026-07-07T02:33:03.673" v="1314" actId="207"/>
            <ac:spMkLst>
              <pc:docMk/>
              <pc:sldMasterMk cId="418113590" sldId="2147483743"/>
              <pc:sldLayoutMk cId="3404739532" sldId="2147483761"/>
              <ac:spMk id="6" creationId="{898D9E06-4A42-D190-81E6-C7EF54C3204C}"/>
            </ac:spMkLst>
          </pc:spChg>
          <pc:spChg chg="mod">
            <ac:chgData name="Jun-Tseng Goh" userId="e6da4ed5-05a6-407d-8fe0-404432a0939f" providerId="ADAL" clId="{89C022A3-DD1F-48CE-B4B6-CA56823A9FF2}" dt="2026-07-07T02:32:57.521" v="1313"/>
            <ac:spMkLst>
              <pc:docMk/>
              <pc:sldMasterMk cId="418113590" sldId="2147483743"/>
              <pc:sldLayoutMk cId="3404739532" sldId="2147483761"/>
              <ac:spMk id="7" creationId="{433080E3-D7C8-D82D-60E1-5316647F41F3}"/>
            </ac:spMkLst>
          </pc:spChg>
          <pc:spChg chg="mod">
            <ac:chgData name="Jun-Tseng Goh" userId="e6da4ed5-05a6-407d-8fe0-404432a0939f" providerId="ADAL" clId="{89C022A3-DD1F-48CE-B4B6-CA56823A9FF2}" dt="2026-07-07T02:33:09.593" v="1315" actId="1076"/>
            <ac:spMkLst>
              <pc:docMk/>
              <pc:sldMasterMk cId="418113590" sldId="2147483743"/>
              <pc:sldLayoutMk cId="3404739532" sldId="2147483761"/>
              <ac:spMk id="20" creationId="{6A2DAD92-8850-3C41-89A7-C01B0295E8BE}"/>
            </ac:spMkLst>
          </pc:spChg>
          <pc:grpChg chg="add mod">
            <ac:chgData name="Jun-Tseng Goh" userId="e6da4ed5-05a6-407d-8fe0-404432a0939f" providerId="ADAL" clId="{89C022A3-DD1F-48CE-B4B6-CA56823A9FF2}" dt="2026-07-07T02:32:57.521" v="1313"/>
            <ac:grpSpMkLst>
              <pc:docMk/>
              <pc:sldMasterMk cId="418113590" sldId="2147483743"/>
              <pc:sldLayoutMk cId="3404739532" sldId="2147483761"/>
              <ac:grpSpMk id="5" creationId="{26BAEC19-CE91-494C-010D-B8DF37E53BC2}"/>
            </ac:grpSpMkLst>
          </pc:grpChg>
          <pc:grpChg chg="del">
            <ac:chgData name="Jun-Tseng Goh" userId="e6da4ed5-05a6-407d-8fe0-404432a0939f" providerId="ADAL" clId="{89C022A3-DD1F-48CE-B4B6-CA56823A9FF2}" dt="2026-07-07T02:32:57.140" v="1312" actId="478"/>
            <ac:grpSpMkLst>
              <pc:docMk/>
              <pc:sldMasterMk cId="418113590" sldId="2147483743"/>
              <pc:sldLayoutMk cId="3404739532" sldId="2147483761"/>
              <ac:grpSpMk id="24" creationId="{1BEBA78E-2B92-CE4B-B975-09E890C7DA2A}"/>
            </ac:grpSpMkLst>
          </pc:grpChg>
        </pc:sldLayoutChg>
        <pc:sldLayoutChg chg="addSp delSp modSp mod">
          <pc:chgData name="Jun-Tseng Goh" userId="e6da4ed5-05a6-407d-8fe0-404432a0939f" providerId="ADAL" clId="{89C022A3-DD1F-48CE-B4B6-CA56823A9FF2}" dt="2026-07-07T02:33:14.357" v="1317"/>
          <pc:sldLayoutMkLst>
            <pc:docMk/>
            <pc:sldMasterMk cId="418113590" sldId="2147483743"/>
            <pc:sldLayoutMk cId="872563675" sldId="2147483762"/>
          </pc:sldLayoutMkLst>
          <pc:spChg chg="mod">
            <ac:chgData name="Jun-Tseng Goh" userId="e6da4ed5-05a6-407d-8fe0-404432a0939f" providerId="ADAL" clId="{89C022A3-DD1F-48CE-B4B6-CA56823A9FF2}" dt="2026-07-07T02:33:14.357" v="1317"/>
            <ac:spMkLst>
              <pc:docMk/>
              <pc:sldMasterMk cId="418113590" sldId="2147483743"/>
              <pc:sldLayoutMk cId="872563675" sldId="2147483762"/>
              <ac:spMk id="6" creationId="{63D9836D-34D4-5BE4-CC4C-04B06FD20C37}"/>
            </ac:spMkLst>
          </pc:spChg>
          <pc:spChg chg="mod">
            <ac:chgData name="Jun-Tseng Goh" userId="e6da4ed5-05a6-407d-8fe0-404432a0939f" providerId="ADAL" clId="{89C022A3-DD1F-48CE-B4B6-CA56823A9FF2}" dt="2026-07-07T02:33:14.357" v="1317"/>
            <ac:spMkLst>
              <pc:docMk/>
              <pc:sldMasterMk cId="418113590" sldId="2147483743"/>
              <pc:sldLayoutMk cId="872563675" sldId="2147483762"/>
              <ac:spMk id="7" creationId="{935FCC3F-05E9-D0C9-741F-ED022C9DBA23}"/>
            </ac:spMkLst>
          </pc:spChg>
          <pc:grpChg chg="add mod">
            <ac:chgData name="Jun-Tseng Goh" userId="e6da4ed5-05a6-407d-8fe0-404432a0939f" providerId="ADAL" clId="{89C022A3-DD1F-48CE-B4B6-CA56823A9FF2}" dt="2026-07-07T02:33:14.357" v="1317"/>
            <ac:grpSpMkLst>
              <pc:docMk/>
              <pc:sldMasterMk cId="418113590" sldId="2147483743"/>
              <pc:sldLayoutMk cId="872563675" sldId="2147483762"/>
              <ac:grpSpMk id="4" creationId="{40571A3E-BFB3-1E7B-560A-8487A8712D52}"/>
            </ac:grpSpMkLst>
          </pc:grpChg>
          <pc:grpChg chg="del">
            <ac:chgData name="Jun-Tseng Goh" userId="e6da4ed5-05a6-407d-8fe0-404432a0939f" providerId="ADAL" clId="{89C022A3-DD1F-48CE-B4B6-CA56823A9FF2}" dt="2026-07-07T02:33:13.976" v="1316" actId="478"/>
            <ac:grpSpMkLst>
              <pc:docMk/>
              <pc:sldMasterMk cId="418113590" sldId="2147483743"/>
              <pc:sldLayoutMk cId="872563675" sldId="2147483762"/>
              <ac:grpSpMk id="24" creationId="{1BEBA78E-2B92-CE4B-B975-09E890C7DA2A}"/>
            </ac:grpSpMkLst>
          </pc:grpChg>
          <pc:picChg chg="mod modCrop">
            <ac:chgData name="Jun-Tseng Goh" userId="e6da4ed5-05a6-407d-8fe0-404432a0939f" providerId="ADAL" clId="{89C022A3-DD1F-48CE-B4B6-CA56823A9FF2}" dt="2026-07-07T01:45:40.291" v="602" actId="18131"/>
            <ac:picMkLst>
              <pc:docMk/>
              <pc:sldMasterMk cId="418113590" sldId="2147483743"/>
              <pc:sldLayoutMk cId="872563675" sldId="2147483762"/>
              <ac:picMk id="5" creationId="{B17EFB28-EFDE-5149-9134-D3FA523A5B46}"/>
            </ac:picMkLst>
          </pc:picChg>
        </pc:sldLayoutChg>
        <pc:sldLayoutChg chg="modSp mod">
          <pc:chgData name="Jun-Tseng Goh" userId="e6da4ed5-05a6-407d-8fe0-404432a0939f" providerId="ADAL" clId="{89C022A3-DD1F-48CE-B4B6-CA56823A9FF2}" dt="2026-07-07T01:32:12.404" v="515" actId="732"/>
          <pc:sldLayoutMkLst>
            <pc:docMk/>
            <pc:sldMasterMk cId="418113590" sldId="2147483743"/>
            <pc:sldLayoutMk cId="3867231431" sldId="2147483766"/>
          </pc:sldLayoutMkLst>
          <pc:picChg chg="mod modCrop">
            <ac:chgData name="Jun-Tseng Goh" userId="e6da4ed5-05a6-407d-8fe0-404432a0939f" providerId="ADAL" clId="{89C022A3-DD1F-48CE-B4B6-CA56823A9FF2}" dt="2026-07-07T01:32:12.404" v="515" actId="732"/>
            <ac:picMkLst>
              <pc:docMk/>
              <pc:sldMasterMk cId="418113590" sldId="2147483743"/>
              <pc:sldLayoutMk cId="3867231431" sldId="2147483766"/>
              <ac:picMk id="5" creationId="{B17EFB28-EFDE-5149-9134-D3FA523A5B46}"/>
            </ac:picMkLst>
          </pc:picChg>
        </pc:sldLayoutChg>
        <pc:sldLayoutChg chg="modSp">
          <pc:chgData name="Jun-Tseng Goh" userId="e6da4ed5-05a6-407d-8fe0-404432a0939f" providerId="ADAL" clId="{89C022A3-DD1F-48CE-B4B6-CA56823A9FF2}" dt="2026-07-07T01:45:02.320" v="596" actId="14826"/>
          <pc:sldLayoutMkLst>
            <pc:docMk/>
            <pc:sldMasterMk cId="418113590" sldId="2147483743"/>
            <pc:sldLayoutMk cId="3577121122" sldId="2147483767"/>
          </pc:sldLayoutMkLst>
          <pc:picChg chg="mod">
            <ac:chgData name="Jun-Tseng Goh" userId="e6da4ed5-05a6-407d-8fe0-404432a0939f" providerId="ADAL" clId="{89C022A3-DD1F-48CE-B4B6-CA56823A9FF2}" dt="2026-07-07T01:45:02.320" v="596" actId="14826"/>
            <ac:picMkLst>
              <pc:docMk/>
              <pc:sldMasterMk cId="418113590" sldId="2147483743"/>
              <pc:sldLayoutMk cId="3577121122" sldId="2147483767"/>
              <ac:picMk id="5" creationId="{B17EFB28-EFDE-5149-9134-D3FA523A5B46}"/>
            </ac:picMkLst>
          </pc:picChg>
        </pc:sldLayoutChg>
      </pc:sldMasterChg>
    </pc:docChg>
  </pc:docChgLst>
  <pc:docChgLst>
    <pc:chgData name="Tara Critchley" userId="1fdf335d-0bb8-4257-9ac2-2ee18f83f2b1" providerId="ADAL" clId="{2620AD45-FE62-4B69-89B7-D4F0DB7CFD26}"/>
    <pc:docChg chg="custSel addSld delSld modSld sldOrd modSection">
      <pc:chgData name="Tara Critchley" userId="1fdf335d-0bb8-4257-9ac2-2ee18f83f2b1" providerId="ADAL" clId="{2620AD45-FE62-4B69-89B7-D4F0DB7CFD26}" dt="2026-07-07T08:02:13.983" v="2170" actId="20577"/>
      <pc:docMkLst>
        <pc:docMk/>
      </pc:docMkLst>
      <pc:sldChg chg="modSp mod modNotesTx">
        <pc:chgData name="Tara Critchley" userId="1fdf335d-0bb8-4257-9ac2-2ee18f83f2b1" providerId="ADAL" clId="{2620AD45-FE62-4B69-89B7-D4F0DB7CFD26}" dt="2026-07-06T13:23:19.992" v="1803" actId="20577"/>
        <pc:sldMkLst>
          <pc:docMk/>
          <pc:sldMk cId="3050038368" sldId="2105884335"/>
        </pc:sldMkLst>
        <pc:spChg chg="mod">
          <ac:chgData name="Tara Critchley" userId="1fdf335d-0bb8-4257-9ac2-2ee18f83f2b1" providerId="ADAL" clId="{2620AD45-FE62-4B69-89B7-D4F0DB7CFD26}" dt="2026-07-06T12:53:51.143" v="1657" actId="33524"/>
          <ac:spMkLst>
            <pc:docMk/>
            <pc:sldMk cId="3050038368" sldId="2105884335"/>
            <ac:spMk id="15" creationId="{D5AFA518-5BFA-4C49-8E63-1DED4B8586A4}"/>
          </ac:spMkLst>
        </pc:spChg>
      </pc:sldChg>
      <pc:sldChg chg="delSp mod ord modNotesTx">
        <pc:chgData name="Tara Critchley" userId="1fdf335d-0bb8-4257-9ac2-2ee18f83f2b1" providerId="ADAL" clId="{2620AD45-FE62-4B69-89B7-D4F0DB7CFD26}" dt="2026-07-06T13:31:24.990" v="1899" actId="20577"/>
        <pc:sldMkLst>
          <pc:docMk/>
          <pc:sldMk cId="3681315865" sldId="2105884402"/>
        </pc:sldMkLst>
        <pc:spChg chg="del">
          <ac:chgData name="Tara Critchley" userId="1fdf335d-0bb8-4257-9ac2-2ee18f83f2b1" providerId="ADAL" clId="{2620AD45-FE62-4B69-89B7-D4F0DB7CFD26}" dt="2026-07-06T13:27:37.122" v="1888" actId="478"/>
          <ac:spMkLst>
            <pc:docMk/>
            <pc:sldMk cId="3681315865" sldId="2105884402"/>
            <ac:spMk id="49" creationId="{29BB3379-037A-84C1-ECCD-01DB60243154}"/>
          </ac:spMkLst>
        </pc:spChg>
        <pc:spChg chg="del">
          <ac:chgData name="Tara Critchley" userId="1fdf335d-0bb8-4257-9ac2-2ee18f83f2b1" providerId="ADAL" clId="{2620AD45-FE62-4B69-89B7-D4F0DB7CFD26}" dt="2026-07-06T13:27:40.358" v="1889" actId="478"/>
          <ac:spMkLst>
            <pc:docMk/>
            <pc:sldMk cId="3681315865" sldId="2105884402"/>
            <ac:spMk id="50" creationId="{9857476A-DC0E-284B-71AF-BCF1DB628CCD}"/>
          </ac:spMkLst>
        </pc:spChg>
        <pc:grpChg chg="del">
          <ac:chgData name="Tara Critchley" userId="1fdf335d-0bb8-4257-9ac2-2ee18f83f2b1" providerId="ADAL" clId="{2620AD45-FE62-4B69-89B7-D4F0DB7CFD26}" dt="2026-07-06T13:27:37.122" v="1888" actId="478"/>
          <ac:grpSpMkLst>
            <pc:docMk/>
            <pc:sldMk cId="3681315865" sldId="2105884402"/>
            <ac:grpSpMk id="51" creationId="{35D2FC92-D475-623A-BE0A-75FC8E3917A5}"/>
          </ac:grpSpMkLst>
        </pc:grpChg>
      </pc:sldChg>
      <pc:sldChg chg="modNotesTx">
        <pc:chgData name="Tara Critchley" userId="1fdf335d-0bb8-4257-9ac2-2ee18f83f2b1" providerId="ADAL" clId="{2620AD45-FE62-4B69-89B7-D4F0DB7CFD26}" dt="2026-07-06T13:40:52.012" v="2063" actId="20577"/>
        <pc:sldMkLst>
          <pc:docMk/>
          <pc:sldMk cId="1916876652" sldId="2105884404"/>
        </pc:sldMkLst>
      </pc:sldChg>
      <pc:sldChg chg="modNotesTx">
        <pc:chgData name="Tara Critchley" userId="1fdf335d-0bb8-4257-9ac2-2ee18f83f2b1" providerId="ADAL" clId="{2620AD45-FE62-4B69-89B7-D4F0DB7CFD26}" dt="2026-07-06T13:18:13.667" v="1725" actId="20577"/>
        <pc:sldMkLst>
          <pc:docMk/>
          <pc:sldMk cId="2130348149" sldId="2105884413"/>
        </pc:sldMkLst>
      </pc:sldChg>
      <pc:sldChg chg="addSp delSp modSp mod ord modShow">
        <pc:chgData name="Tara Critchley" userId="1fdf335d-0bb8-4257-9ac2-2ee18f83f2b1" providerId="ADAL" clId="{2620AD45-FE62-4B69-89B7-D4F0DB7CFD26}" dt="2026-07-07T07:37:02.452" v="2166"/>
        <pc:sldMkLst>
          <pc:docMk/>
          <pc:sldMk cId="3189219273" sldId="2105884414"/>
        </pc:sldMkLst>
        <pc:spChg chg="add mod">
          <ac:chgData name="Tara Critchley" userId="1fdf335d-0bb8-4257-9ac2-2ee18f83f2b1" providerId="ADAL" clId="{2620AD45-FE62-4B69-89B7-D4F0DB7CFD26}" dt="2026-07-02T10:59:01.030" v="1488" actId="1076"/>
          <ac:spMkLst>
            <pc:docMk/>
            <pc:sldMk cId="3189219273" sldId="2105884414"/>
            <ac:spMk id="2" creationId="{AAD5C67B-6792-A8E3-4C1D-04A73A2A23DC}"/>
          </ac:spMkLst>
        </pc:spChg>
        <pc:spChg chg="mod">
          <ac:chgData name="Tara Critchley" userId="1fdf335d-0bb8-4257-9ac2-2ee18f83f2b1" providerId="ADAL" clId="{2620AD45-FE62-4B69-89B7-D4F0DB7CFD26}" dt="2026-07-02T10:43:01.884" v="1106" actId="20577"/>
          <ac:spMkLst>
            <pc:docMk/>
            <pc:sldMk cId="3189219273" sldId="2105884414"/>
            <ac:spMk id="4" creationId="{AB00A3D4-3479-E636-F6BA-CAC3F995798B}"/>
          </ac:spMkLst>
        </pc:spChg>
        <pc:spChg chg="mod">
          <ac:chgData name="Tara Critchley" userId="1fdf335d-0bb8-4257-9ac2-2ee18f83f2b1" providerId="ADAL" clId="{2620AD45-FE62-4B69-89B7-D4F0DB7CFD26}" dt="2026-07-02T11:12:44.099" v="1653" actId="14100"/>
          <ac:spMkLst>
            <pc:docMk/>
            <pc:sldMk cId="3189219273" sldId="2105884414"/>
            <ac:spMk id="6" creationId="{D96DB68F-8925-EC59-F76C-E92BCDC4937C}"/>
          </ac:spMkLst>
        </pc:spChg>
        <pc:spChg chg="mod">
          <ac:chgData name="Tara Critchley" userId="1fdf335d-0bb8-4257-9ac2-2ee18f83f2b1" providerId="ADAL" clId="{2620AD45-FE62-4B69-89B7-D4F0DB7CFD26}" dt="2026-07-02T10:57:15.638" v="1403" actId="20577"/>
          <ac:spMkLst>
            <pc:docMk/>
            <pc:sldMk cId="3189219273" sldId="2105884414"/>
            <ac:spMk id="7" creationId="{4AB13A70-50EE-3675-5F80-CEFBD3A48EAA}"/>
          </ac:spMkLst>
        </pc:spChg>
        <pc:spChg chg="mod">
          <ac:chgData name="Tara Critchley" userId="1fdf335d-0bb8-4257-9ac2-2ee18f83f2b1" providerId="ADAL" clId="{2620AD45-FE62-4B69-89B7-D4F0DB7CFD26}" dt="2026-07-02T10:57:02.737" v="1397" actId="20577"/>
          <ac:spMkLst>
            <pc:docMk/>
            <pc:sldMk cId="3189219273" sldId="2105884414"/>
            <ac:spMk id="10" creationId="{BE8ADAB8-7A35-CC04-E097-DD7AD2EFCC47}"/>
          </ac:spMkLst>
        </pc:spChg>
        <pc:spChg chg="mod">
          <ac:chgData name="Tara Critchley" userId="1fdf335d-0bb8-4257-9ac2-2ee18f83f2b1" providerId="ADAL" clId="{2620AD45-FE62-4B69-89B7-D4F0DB7CFD26}" dt="2026-07-02T10:55:22.786" v="1368" actId="1076"/>
          <ac:spMkLst>
            <pc:docMk/>
            <pc:sldMk cId="3189219273" sldId="2105884414"/>
            <ac:spMk id="11" creationId="{351310BB-0F46-2CA9-9757-EC00BC9A5961}"/>
          </ac:spMkLst>
        </pc:spChg>
        <pc:spChg chg="mod">
          <ac:chgData name="Tara Critchley" userId="1fdf335d-0bb8-4257-9ac2-2ee18f83f2b1" providerId="ADAL" clId="{2620AD45-FE62-4B69-89B7-D4F0DB7CFD26}" dt="2026-07-02T10:59:30.868" v="1539" actId="20577"/>
          <ac:spMkLst>
            <pc:docMk/>
            <pc:sldMk cId="3189219273" sldId="2105884414"/>
            <ac:spMk id="12" creationId="{624337FA-3C89-85F5-7FCE-E4320F66D465}"/>
          </ac:spMkLst>
        </pc:spChg>
        <pc:spChg chg="mod">
          <ac:chgData name="Tara Critchley" userId="1fdf335d-0bb8-4257-9ac2-2ee18f83f2b1" providerId="ADAL" clId="{2620AD45-FE62-4B69-89B7-D4F0DB7CFD26}" dt="2026-07-02T10:52:30.964" v="1160" actId="20577"/>
          <ac:spMkLst>
            <pc:docMk/>
            <pc:sldMk cId="3189219273" sldId="2105884414"/>
            <ac:spMk id="13" creationId="{B97CF59B-67F7-6B5E-5EE5-2D8F632EC5F4}"/>
          </ac:spMkLst>
        </pc:spChg>
        <pc:spChg chg="mod">
          <ac:chgData name="Tara Critchley" userId="1fdf335d-0bb8-4257-9ac2-2ee18f83f2b1" providerId="ADAL" clId="{2620AD45-FE62-4B69-89B7-D4F0DB7CFD26}" dt="2026-07-02T10:57:58.059" v="1444" actId="20577"/>
          <ac:spMkLst>
            <pc:docMk/>
            <pc:sldMk cId="3189219273" sldId="2105884414"/>
            <ac:spMk id="15" creationId="{E0A90F12-3EE2-3DFD-C5B9-1E82E384EF80}"/>
          </ac:spMkLst>
        </pc:spChg>
        <pc:spChg chg="mod">
          <ac:chgData name="Tara Critchley" userId="1fdf335d-0bb8-4257-9ac2-2ee18f83f2b1" providerId="ADAL" clId="{2620AD45-FE62-4B69-89B7-D4F0DB7CFD26}" dt="2026-07-02T10:56:51.518" v="1377" actId="1076"/>
          <ac:spMkLst>
            <pc:docMk/>
            <pc:sldMk cId="3189219273" sldId="2105884414"/>
            <ac:spMk id="17" creationId="{3D9221C6-1BE5-6A4C-F905-6BF9F2B7F7B3}"/>
          </ac:spMkLst>
        </pc:spChg>
        <pc:spChg chg="mod">
          <ac:chgData name="Tara Critchley" userId="1fdf335d-0bb8-4257-9ac2-2ee18f83f2b1" providerId="ADAL" clId="{2620AD45-FE62-4B69-89B7-D4F0DB7CFD26}" dt="2026-07-02T10:43:05.340" v="1108" actId="20577"/>
          <ac:spMkLst>
            <pc:docMk/>
            <pc:sldMk cId="3189219273" sldId="2105884414"/>
            <ac:spMk id="20" creationId="{7BF8B55C-86B7-4437-816E-482A66E30FEF}"/>
          </ac:spMkLst>
        </pc:spChg>
        <pc:spChg chg="mod">
          <ac:chgData name="Tara Critchley" userId="1fdf335d-0bb8-4257-9ac2-2ee18f83f2b1" providerId="ADAL" clId="{2620AD45-FE62-4B69-89B7-D4F0DB7CFD26}" dt="2026-07-02T10:57:30.719" v="1422" actId="20577"/>
          <ac:spMkLst>
            <pc:docMk/>
            <pc:sldMk cId="3189219273" sldId="2105884414"/>
            <ac:spMk id="22" creationId="{A52885FF-B123-16EA-4F4D-D3EDC20C3317}"/>
          </ac:spMkLst>
        </pc:spChg>
        <pc:spChg chg="mod">
          <ac:chgData name="Tara Critchley" userId="1fdf335d-0bb8-4257-9ac2-2ee18f83f2b1" providerId="ADAL" clId="{2620AD45-FE62-4B69-89B7-D4F0DB7CFD26}" dt="2026-07-02T11:12:44.099" v="1653" actId="14100"/>
          <ac:spMkLst>
            <pc:docMk/>
            <pc:sldMk cId="3189219273" sldId="2105884414"/>
            <ac:spMk id="25" creationId="{DAF0469E-6E0D-1F66-614F-8DF87905D25E}"/>
          </ac:spMkLst>
        </pc:spChg>
        <pc:spChg chg="mod">
          <ac:chgData name="Tara Critchley" userId="1fdf335d-0bb8-4257-9ac2-2ee18f83f2b1" providerId="ADAL" clId="{2620AD45-FE62-4B69-89B7-D4F0DB7CFD26}" dt="2026-07-02T10:56:07.804" v="1375" actId="20577"/>
          <ac:spMkLst>
            <pc:docMk/>
            <pc:sldMk cId="3189219273" sldId="2105884414"/>
            <ac:spMk id="27" creationId="{4BD0BEBC-3E59-5DF2-B0F4-73D88DCF232A}"/>
          </ac:spMkLst>
        </pc:spChg>
        <pc:spChg chg="mod">
          <ac:chgData name="Tara Critchley" userId="1fdf335d-0bb8-4257-9ac2-2ee18f83f2b1" providerId="ADAL" clId="{2620AD45-FE62-4B69-89B7-D4F0DB7CFD26}" dt="2026-07-02T11:11:30.650" v="1586" actId="20577"/>
          <ac:spMkLst>
            <pc:docMk/>
            <pc:sldMk cId="3189219273" sldId="2105884414"/>
            <ac:spMk id="32" creationId="{2A00D221-2205-E664-48EE-34C5D89A535B}"/>
          </ac:spMkLst>
        </pc:spChg>
        <pc:graphicFrameChg chg="mod modGraphic">
          <ac:chgData name="Tara Critchley" userId="1fdf335d-0bb8-4257-9ac2-2ee18f83f2b1" providerId="ADAL" clId="{2620AD45-FE62-4B69-89B7-D4F0DB7CFD26}" dt="2026-07-02T11:12:51.961" v="1654" actId="13926"/>
          <ac:graphicFrameMkLst>
            <pc:docMk/>
            <pc:sldMk cId="3189219273" sldId="2105884414"/>
            <ac:graphicFrameMk id="5" creationId="{D7187AEB-5007-4D62-B0A3-E43A9343B728}"/>
          </ac:graphicFrameMkLst>
        </pc:graphicFrameChg>
      </pc:sldChg>
      <pc:sldChg chg="ord modNotesTx">
        <pc:chgData name="Tara Critchley" userId="1fdf335d-0bb8-4257-9ac2-2ee18f83f2b1" providerId="ADAL" clId="{2620AD45-FE62-4B69-89B7-D4F0DB7CFD26}" dt="2026-07-06T13:09:51.801" v="1696" actId="20577"/>
        <pc:sldMkLst>
          <pc:docMk/>
          <pc:sldMk cId="152852158" sldId="2105884415"/>
        </pc:sldMkLst>
      </pc:sldChg>
      <pc:sldChg chg="modNotesTx">
        <pc:chgData name="Tara Critchley" userId="1fdf335d-0bb8-4257-9ac2-2ee18f83f2b1" providerId="ADAL" clId="{2620AD45-FE62-4B69-89B7-D4F0DB7CFD26}" dt="2026-07-06T13:13:23.769" v="1713" actId="20577"/>
        <pc:sldMkLst>
          <pc:docMk/>
          <pc:sldMk cId="1048990049" sldId="2105884416"/>
        </pc:sldMkLst>
      </pc:sldChg>
      <pc:sldChg chg="modNotesTx">
        <pc:chgData name="Tara Critchley" userId="1fdf335d-0bb8-4257-9ac2-2ee18f83f2b1" providerId="ADAL" clId="{2620AD45-FE62-4B69-89B7-D4F0DB7CFD26}" dt="2026-07-06T13:21:46.105" v="1795" actId="20577"/>
        <pc:sldMkLst>
          <pc:docMk/>
          <pc:sldMk cId="3117794234" sldId="2105884424"/>
        </pc:sldMkLst>
      </pc:sldChg>
      <pc:sldChg chg="modNotesTx">
        <pc:chgData name="Tara Critchley" userId="1fdf335d-0bb8-4257-9ac2-2ee18f83f2b1" providerId="ADAL" clId="{2620AD45-FE62-4B69-89B7-D4F0DB7CFD26}" dt="2026-07-06T13:16:26.304" v="1717" actId="20577"/>
        <pc:sldMkLst>
          <pc:docMk/>
          <pc:sldMk cId="705585664" sldId="2105884428"/>
        </pc:sldMkLst>
      </pc:sldChg>
      <pc:sldChg chg="modNotesTx">
        <pc:chgData name="Tara Critchley" userId="1fdf335d-0bb8-4257-9ac2-2ee18f83f2b1" providerId="ADAL" clId="{2620AD45-FE62-4B69-89B7-D4F0DB7CFD26}" dt="2026-07-06T13:09:08.970" v="1678" actId="20577"/>
        <pc:sldMkLst>
          <pc:docMk/>
          <pc:sldMk cId="575529633" sldId="2105884431"/>
        </pc:sldMkLst>
      </pc:sldChg>
      <pc:sldChg chg="mod ord modShow">
        <pc:chgData name="Tara Critchley" userId="1fdf335d-0bb8-4257-9ac2-2ee18f83f2b1" providerId="ADAL" clId="{2620AD45-FE62-4B69-89B7-D4F0DB7CFD26}" dt="2026-07-07T07:37:02.452" v="2166"/>
        <pc:sldMkLst>
          <pc:docMk/>
          <pc:sldMk cId="1801635184" sldId="2105884433"/>
        </pc:sldMkLst>
      </pc:sldChg>
      <pc:sldChg chg="modNotesTx">
        <pc:chgData name="Tara Critchley" userId="1fdf335d-0bb8-4257-9ac2-2ee18f83f2b1" providerId="ADAL" clId="{2620AD45-FE62-4B69-89B7-D4F0DB7CFD26}" dt="2026-07-07T08:02:13.983" v="2170" actId="20577"/>
        <pc:sldMkLst>
          <pc:docMk/>
          <pc:sldMk cId="1083695789" sldId="2105884434"/>
        </pc:sldMkLst>
      </pc:sldChg>
      <pc:sldChg chg="modNotesTx">
        <pc:chgData name="Tara Critchley" userId="1fdf335d-0bb8-4257-9ac2-2ee18f83f2b1" providerId="ADAL" clId="{2620AD45-FE62-4B69-89B7-D4F0DB7CFD26}" dt="2026-07-06T13:09:12.202" v="1682" actId="20577"/>
        <pc:sldMkLst>
          <pc:docMk/>
          <pc:sldMk cId="3696006602" sldId="2105884437"/>
        </pc:sldMkLst>
      </pc:sldChg>
      <pc:sldChg chg="modNotesTx">
        <pc:chgData name="Tara Critchley" userId="1fdf335d-0bb8-4257-9ac2-2ee18f83f2b1" providerId="ADAL" clId="{2620AD45-FE62-4B69-89B7-D4F0DB7CFD26}" dt="2026-07-06T14:03:04.907" v="2163" actId="20577"/>
        <pc:sldMkLst>
          <pc:docMk/>
          <pc:sldMk cId="4041897895" sldId="2105884438"/>
        </pc:sldMkLst>
      </pc:sldChg>
      <pc:sldChg chg="modSp mod modNotesTx">
        <pc:chgData name="Tara Critchley" userId="1fdf335d-0bb8-4257-9ac2-2ee18f83f2b1" providerId="ADAL" clId="{2620AD45-FE62-4B69-89B7-D4F0DB7CFD26}" dt="2026-07-06T13:12:10.003" v="1703" actId="20577"/>
        <pc:sldMkLst>
          <pc:docMk/>
          <pc:sldMk cId="3189621136" sldId="2105884439"/>
        </pc:sldMkLst>
        <pc:spChg chg="mod">
          <ac:chgData name="Tara Critchley" userId="1fdf335d-0bb8-4257-9ac2-2ee18f83f2b1" providerId="ADAL" clId="{2620AD45-FE62-4B69-89B7-D4F0DB7CFD26}" dt="2026-07-06T12:51:16.740" v="1656" actId="20577"/>
          <ac:spMkLst>
            <pc:docMk/>
            <pc:sldMk cId="3189621136" sldId="2105884439"/>
            <ac:spMk id="147" creationId="{5ED62C98-6C6B-9D05-9CE0-BFE9ABFE4C4A}"/>
          </ac:spMkLst>
        </pc:spChg>
      </pc:sldChg>
      <pc:sldChg chg="modNotesTx">
        <pc:chgData name="Tara Critchley" userId="1fdf335d-0bb8-4257-9ac2-2ee18f83f2b1" providerId="ADAL" clId="{2620AD45-FE62-4B69-89B7-D4F0DB7CFD26}" dt="2026-07-06T13:17:35.600" v="1721" actId="20577"/>
        <pc:sldMkLst>
          <pc:docMk/>
          <pc:sldMk cId="2512651321" sldId="2105884440"/>
        </pc:sldMkLst>
      </pc:sldChg>
      <pc:sldChg chg="modNotesTx">
        <pc:chgData name="Tara Critchley" userId="1fdf335d-0bb8-4257-9ac2-2ee18f83f2b1" providerId="ADAL" clId="{2620AD45-FE62-4B69-89B7-D4F0DB7CFD26}" dt="2026-07-06T13:12:49.025" v="1709" actId="20577"/>
        <pc:sldMkLst>
          <pc:docMk/>
          <pc:sldMk cId="2260121557" sldId="2105884443"/>
        </pc:sldMkLst>
      </pc:sldChg>
      <pc:sldChg chg="modSp mod modNotesTx">
        <pc:chgData name="Tara Critchley" userId="1fdf335d-0bb8-4257-9ac2-2ee18f83f2b1" providerId="ADAL" clId="{2620AD45-FE62-4B69-89B7-D4F0DB7CFD26}" dt="2026-07-06T13:35:24.533" v="1965" actId="20577"/>
        <pc:sldMkLst>
          <pc:docMk/>
          <pc:sldMk cId="4110733757" sldId="2105884444"/>
        </pc:sldMkLst>
        <pc:spChg chg="mod">
          <ac:chgData name="Tara Critchley" userId="1fdf335d-0bb8-4257-9ac2-2ee18f83f2b1" providerId="ADAL" clId="{2620AD45-FE62-4B69-89B7-D4F0DB7CFD26}" dt="2026-07-06T13:34:48.423" v="1951" actId="20577"/>
          <ac:spMkLst>
            <pc:docMk/>
            <pc:sldMk cId="4110733757" sldId="2105884444"/>
            <ac:spMk id="41" creationId="{D82D7157-DE62-7E62-747F-59F10E45D2B9}"/>
          </ac:spMkLst>
        </pc:spChg>
      </pc:sldChg>
      <pc:sldChg chg="modSp new mod modNotesTx">
        <pc:chgData name="Tara Critchley" userId="1fdf335d-0bb8-4257-9ac2-2ee18f83f2b1" providerId="ADAL" clId="{2620AD45-FE62-4B69-89B7-D4F0DB7CFD26}" dt="2026-07-06T13:39:29.180" v="2059" actId="20577"/>
        <pc:sldMkLst>
          <pc:docMk/>
          <pc:sldMk cId="3114107215" sldId="2105884445"/>
        </pc:sldMkLst>
        <pc:spChg chg="mod">
          <ac:chgData name="Tara Critchley" userId="1fdf335d-0bb8-4257-9ac2-2ee18f83f2b1" providerId="ADAL" clId="{2620AD45-FE62-4B69-89B7-D4F0DB7CFD26}" dt="2026-07-06T13:01:28.912" v="1674" actId="20577"/>
          <ac:spMkLst>
            <pc:docMk/>
            <pc:sldMk cId="3114107215" sldId="2105884445"/>
            <ac:spMk id="2" creationId="{34C648D0-03F8-C706-4CAB-9F490F8FF0E0}"/>
          </ac:spMkLst>
        </pc:spChg>
      </pc:sldChg>
      <pc:sldChg chg="addSp delSp modSp new mod modClrScheme chgLayout">
        <pc:chgData name="Tara Critchley" userId="1fdf335d-0bb8-4257-9ac2-2ee18f83f2b1" providerId="ADAL" clId="{2620AD45-FE62-4B69-89B7-D4F0DB7CFD26}" dt="2026-07-06T13:19:35.825" v="1738" actId="20577"/>
        <pc:sldMkLst>
          <pc:docMk/>
          <pc:sldMk cId="1730627649" sldId="2105884446"/>
        </pc:sldMkLst>
        <pc:spChg chg="del mod ord">
          <ac:chgData name="Tara Critchley" userId="1fdf335d-0bb8-4257-9ac2-2ee18f83f2b1" providerId="ADAL" clId="{2620AD45-FE62-4B69-89B7-D4F0DB7CFD26}" dt="2026-07-06T13:19:31.005" v="1727" actId="700"/>
          <ac:spMkLst>
            <pc:docMk/>
            <pc:sldMk cId="1730627649" sldId="2105884446"/>
            <ac:spMk id="2" creationId="{43FF3A35-C2E7-1FED-31A8-E9A22DF5EB99}"/>
          </ac:spMkLst>
        </pc:spChg>
        <pc:spChg chg="del">
          <ac:chgData name="Tara Critchley" userId="1fdf335d-0bb8-4257-9ac2-2ee18f83f2b1" providerId="ADAL" clId="{2620AD45-FE62-4B69-89B7-D4F0DB7CFD26}" dt="2026-07-06T13:19:31.005" v="1727" actId="700"/>
          <ac:spMkLst>
            <pc:docMk/>
            <pc:sldMk cId="1730627649" sldId="2105884446"/>
            <ac:spMk id="3" creationId="{5379C00E-255E-3981-5437-14E0D93BB7A2}"/>
          </ac:spMkLst>
        </pc:spChg>
        <pc:spChg chg="del mod ord">
          <ac:chgData name="Tara Critchley" userId="1fdf335d-0bb8-4257-9ac2-2ee18f83f2b1" providerId="ADAL" clId="{2620AD45-FE62-4B69-89B7-D4F0DB7CFD26}" dt="2026-07-06T13:19:31.005" v="1727" actId="700"/>
          <ac:spMkLst>
            <pc:docMk/>
            <pc:sldMk cId="1730627649" sldId="2105884446"/>
            <ac:spMk id="4" creationId="{4F6FE74B-80BE-052D-8412-5BCAC8019D8A}"/>
          </ac:spMkLst>
        </pc:spChg>
        <pc:spChg chg="add mod ord">
          <ac:chgData name="Tara Critchley" userId="1fdf335d-0bb8-4257-9ac2-2ee18f83f2b1" providerId="ADAL" clId="{2620AD45-FE62-4B69-89B7-D4F0DB7CFD26}" dt="2026-07-06T13:19:35.825" v="1738" actId="20577"/>
          <ac:spMkLst>
            <pc:docMk/>
            <pc:sldMk cId="1730627649" sldId="2105884446"/>
            <ac:spMk id="5" creationId="{66267F49-E36F-956B-D057-2DE1DFF12308}"/>
          </ac:spMkLst>
        </pc:spChg>
        <pc:spChg chg="add mod ord">
          <ac:chgData name="Tara Critchley" userId="1fdf335d-0bb8-4257-9ac2-2ee18f83f2b1" providerId="ADAL" clId="{2620AD45-FE62-4B69-89B7-D4F0DB7CFD26}" dt="2026-07-06T13:19:31.005" v="1727" actId="700"/>
          <ac:spMkLst>
            <pc:docMk/>
            <pc:sldMk cId="1730627649" sldId="2105884446"/>
            <ac:spMk id="6" creationId="{FE76492B-D392-5FD0-B1D1-3E65081D8E08}"/>
          </ac:spMkLst>
        </pc:spChg>
      </pc:sldChg>
      <pc:sldChg chg="addSp delSp modSp new mod modClrScheme chgLayout">
        <pc:chgData name="Tara Critchley" userId="1fdf335d-0bb8-4257-9ac2-2ee18f83f2b1" providerId="ADAL" clId="{2620AD45-FE62-4B69-89B7-D4F0DB7CFD26}" dt="2026-07-06T13:20:14.121" v="1761" actId="20577"/>
        <pc:sldMkLst>
          <pc:docMk/>
          <pc:sldMk cId="2904418113" sldId="2105884447"/>
        </pc:sldMkLst>
        <pc:spChg chg="del mod ord">
          <ac:chgData name="Tara Critchley" userId="1fdf335d-0bb8-4257-9ac2-2ee18f83f2b1" providerId="ADAL" clId="{2620AD45-FE62-4B69-89B7-D4F0DB7CFD26}" dt="2026-07-06T13:20:04.595" v="1740" actId="700"/>
          <ac:spMkLst>
            <pc:docMk/>
            <pc:sldMk cId="2904418113" sldId="2105884447"/>
            <ac:spMk id="2" creationId="{20A9B625-E68C-E178-919F-B03B3E1B687A}"/>
          </ac:spMkLst>
        </pc:spChg>
        <pc:spChg chg="del">
          <ac:chgData name="Tara Critchley" userId="1fdf335d-0bb8-4257-9ac2-2ee18f83f2b1" providerId="ADAL" clId="{2620AD45-FE62-4B69-89B7-D4F0DB7CFD26}" dt="2026-07-06T13:20:04.595" v="1740" actId="700"/>
          <ac:spMkLst>
            <pc:docMk/>
            <pc:sldMk cId="2904418113" sldId="2105884447"/>
            <ac:spMk id="3" creationId="{BE2329CA-A2D9-0B9B-BED1-37B9D72EEB88}"/>
          </ac:spMkLst>
        </pc:spChg>
        <pc:spChg chg="del mod ord">
          <ac:chgData name="Tara Critchley" userId="1fdf335d-0bb8-4257-9ac2-2ee18f83f2b1" providerId="ADAL" clId="{2620AD45-FE62-4B69-89B7-D4F0DB7CFD26}" dt="2026-07-06T13:20:04.595" v="1740" actId="700"/>
          <ac:spMkLst>
            <pc:docMk/>
            <pc:sldMk cId="2904418113" sldId="2105884447"/>
            <ac:spMk id="4" creationId="{C036B074-49DB-7AE4-AF54-1FB1CF9A5EBE}"/>
          </ac:spMkLst>
        </pc:spChg>
        <pc:spChg chg="add mod ord">
          <ac:chgData name="Tara Critchley" userId="1fdf335d-0bb8-4257-9ac2-2ee18f83f2b1" providerId="ADAL" clId="{2620AD45-FE62-4B69-89B7-D4F0DB7CFD26}" dt="2026-07-06T13:20:14.121" v="1761" actId="20577"/>
          <ac:spMkLst>
            <pc:docMk/>
            <pc:sldMk cId="2904418113" sldId="2105884447"/>
            <ac:spMk id="5" creationId="{502A2549-9398-95E0-9F44-F2D188AC9F3D}"/>
          </ac:spMkLst>
        </pc:spChg>
        <pc:spChg chg="add mod ord">
          <ac:chgData name="Tara Critchley" userId="1fdf335d-0bb8-4257-9ac2-2ee18f83f2b1" providerId="ADAL" clId="{2620AD45-FE62-4B69-89B7-D4F0DB7CFD26}" dt="2026-07-06T13:20:04.595" v="1740" actId="700"/>
          <ac:spMkLst>
            <pc:docMk/>
            <pc:sldMk cId="2904418113" sldId="2105884447"/>
            <ac:spMk id="6" creationId="{9747B464-1C11-B54C-4792-0B75243936D7}"/>
          </ac:spMkLst>
        </pc:spChg>
      </pc:sldChg>
      <pc:sldChg chg="modSp new mod modNotesTx">
        <pc:chgData name="Tara Critchley" userId="1fdf335d-0bb8-4257-9ac2-2ee18f83f2b1" providerId="ADAL" clId="{2620AD45-FE62-4B69-89B7-D4F0DB7CFD26}" dt="2026-07-06T13:21:49.889" v="1799" actId="20577"/>
        <pc:sldMkLst>
          <pc:docMk/>
          <pc:sldMk cId="1618037635" sldId="2105884448"/>
        </pc:sldMkLst>
        <pc:spChg chg="mod">
          <ac:chgData name="Tara Critchley" userId="1fdf335d-0bb8-4257-9ac2-2ee18f83f2b1" providerId="ADAL" clId="{2620AD45-FE62-4B69-89B7-D4F0DB7CFD26}" dt="2026-07-06T13:21:28.634" v="1791" actId="20577"/>
          <ac:spMkLst>
            <pc:docMk/>
            <pc:sldMk cId="1618037635" sldId="2105884448"/>
            <ac:spMk id="2" creationId="{12CC95FD-7C07-A439-975D-1F49A72EC3E5}"/>
          </ac:spMkLst>
        </pc:spChg>
      </pc:sldChg>
      <pc:sldChg chg="addSp delSp modSp new mod modClrScheme chgLayout modNotesTx">
        <pc:chgData name="Tara Critchley" userId="1fdf335d-0bb8-4257-9ac2-2ee18f83f2b1" providerId="ADAL" clId="{2620AD45-FE62-4B69-89B7-D4F0DB7CFD26}" dt="2026-07-06T13:25:44.086" v="1887" actId="20577"/>
        <pc:sldMkLst>
          <pc:docMk/>
          <pc:sldMk cId="2347649429" sldId="2105884449"/>
        </pc:sldMkLst>
        <pc:spChg chg="del mod ord">
          <ac:chgData name="Tara Critchley" userId="1fdf335d-0bb8-4257-9ac2-2ee18f83f2b1" providerId="ADAL" clId="{2620AD45-FE62-4B69-89B7-D4F0DB7CFD26}" dt="2026-07-06T13:24:28.762" v="1805" actId="700"/>
          <ac:spMkLst>
            <pc:docMk/>
            <pc:sldMk cId="2347649429" sldId="2105884449"/>
            <ac:spMk id="2" creationId="{7BACC6F5-8E70-E588-C56B-0F5DDDDA6787}"/>
          </ac:spMkLst>
        </pc:spChg>
        <pc:spChg chg="del">
          <ac:chgData name="Tara Critchley" userId="1fdf335d-0bb8-4257-9ac2-2ee18f83f2b1" providerId="ADAL" clId="{2620AD45-FE62-4B69-89B7-D4F0DB7CFD26}" dt="2026-07-06T13:24:28.762" v="1805" actId="700"/>
          <ac:spMkLst>
            <pc:docMk/>
            <pc:sldMk cId="2347649429" sldId="2105884449"/>
            <ac:spMk id="3" creationId="{51C79D4F-F202-830A-74E0-8244701C51AD}"/>
          </ac:spMkLst>
        </pc:spChg>
        <pc:spChg chg="del mod ord">
          <ac:chgData name="Tara Critchley" userId="1fdf335d-0bb8-4257-9ac2-2ee18f83f2b1" providerId="ADAL" clId="{2620AD45-FE62-4B69-89B7-D4F0DB7CFD26}" dt="2026-07-06T13:24:28.762" v="1805" actId="700"/>
          <ac:spMkLst>
            <pc:docMk/>
            <pc:sldMk cId="2347649429" sldId="2105884449"/>
            <ac:spMk id="4" creationId="{F9D557E1-9D29-9DD1-342D-D59B151331E7}"/>
          </ac:spMkLst>
        </pc:spChg>
        <pc:spChg chg="del mod ord">
          <ac:chgData name="Tara Critchley" userId="1fdf335d-0bb8-4257-9ac2-2ee18f83f2b1" providerId="ADAL" clId="{2620AD45-FE62-4B69-89B7-D4F0DB7CFD26}" dt="2026-07-06T13:24:28.762" v="1805" actId="700"/>
          <ac:spMkLst>
            <pc:docMk/>
            <pc:sldMk cId="2347649429" sldId="2105884449"/>
            <ac:spMk id="5" creationId="{1921C881-B903-011C-F3EA-515792B563A2}"/>
          </ac:spMkLst>
        </pc:spChg>
        <pc:spChg chg="add mod ord">
          <ac:chgData name="Tara Critchley" userId="1fdf335d-0bb8-4257-9ac2-2ee18f83f2b1" providerId="ADAL" clId="{2620AD45-FE62-4B69-89B7-D4F0DB7CFD26}" dt="2026-07-06T13:24:34.241" v="1831" actId="20577"/>
          <ac:spMkLst>
            <pc:docMk/>
            <pc:sldMk cId="2347649429" sldId="2105884449"/>
            <ac:spMk id="6" creationId="{C85A7452-B483-A716-7185-AB357F5D2024}"/>
          </ac:spMkLst>
        </pc:spChg>
        <pc:spChg chg="add mod ord">
          <ac:chgData name="Tara Critchley" userId="1fdf335d-0bb8-4257-9ac2-2ee18f83f2b1" providerId="ADAL" clId="{2620AD45-FE62-4B69-89B7-D4F0DB7CFD26}" dt="2026-07-06T13:24:28.762" v="1805" actId="700"/>
          <ac:spMkLst>
            <pc:docMk/>
            <pc:sldMk cId="2347649429" sldId="2105884449"/>
            <ac:spMk id="7" creationId="{2BBBB934-0881-434B-DCFE-C8BA3C2A2AB4}"/>
          </ac:spMkLst>
        </pc:spChg>
        <pc:spChg chg="add mod ord">
          <ac:chgData name="Tara Critchley" userId="1fdf335d-0bb8-4257-9ac2-2ee18f83f2b1" providerId="ADAL" clId="{2620AD45-FE62-4B69-89B7-D4F0DB7CFD26}" dt="2026-07-06T13:25:44.086" v="1887" actId="20577"/>
          <ac:spMkLst>
            <pc:docMk/>
            <pc:sldMk cId="2347649429" sldId="2105884449"/>
            <ac:spMk id="8" creationId="{0B9D053B-6F8D-3F0C-9B85-B3F497586A8B}"/>
          </ac:spMkLst>
        </pc:spChg>
      </pc:sldChg>
      <pc:sldChg chg="modSp add mod modNotesTx">
        <pc:chgData name="Tara Critchley" userId="1fdf335d-0bb8-4257-9ac2-2ee18f83f2b1" providerId="ADAL" clId="{2620AD45-FE62-4B69-89B7-D4F0DB7CFD26}" dt="2026-07-06T13:35:14.231" v="1955" actId="20577"/>
        <pc:sldMkLst>
          <pc:docMk/>
          <pc:sldMk cId="2970499026" sldId="2105884450"/>
        </pc:sldMkLst>
        <pc:spChg chg="mod">
          <ac:chgData name="Tara Critchley" userId="1fdf335d-0bb8-4257-9ac2-2ee18f83f2b1" providerId="ADAL" clId="{2620AD45-FE62-4B69-89B7-D4F0DB7CFD26}" dt="2026-07-06T13:32:49.309" v="1907" actId="20577"/>
          <ac:spMkLst>
            <pc:docMk/>
            <pc:sldMk cId="2970499026" sldId="2105884450"/>
            <ac:spMk id="5" creationId="{21C62BCE-C0D3-3EEE-472B-02D698E58FFD}"/>
          </ac:spMkLst>
        </pc:spChg>
      </pc:sldChg>
      <pc:sldChg chg="addSp delSp modSp new del mod modClrScheme chgLayout modNotesTx">
        <pc:chgData name="Tara Critchley" userId="1fdf335d-0bb8-4257-9ac2-2ee18f83f2b1" providerId="ADAL" clId="{2620AD45-FE62-4B69-89B7-D4F0DB7CFD26}" dt="2026-07-06T13:38:57.038" v="2038" actId="2696"/>
        <pc:sldMkLst>
          <pc:docMk/>
          <pc:sldMk cId="1399839948" sldId="2105884451"/>
        </pc:sldMkLst>
        <pc:spChg chg="del mod ord">
          <ac:chgData name="Tara Critchley" userId="1fdf335d-0bb8-4257-9ac2-2ee18f83f2b1" providerId="ADAL" clId="{2620AD45-FE62-4B69-89B7-D4F0DB7CFD26}" dt="2026-07-06T13:33:18.815" v="1909" actId="700"/>
          <ac:spMkLst>
            <pc:docMk/>
            <pc:sldMk cId="1399839948" sldId="2105884451"/>
            <ac:spMk id="2" creationId="{86DF31DB-A6D0-DE78-CD18-8E5F270E27ED}"/>
          </ac:spMkLst>
        </pc:spChg>
        <pc:spChg chg="del mod ord">
          <ac:chgData name="Tara Critchley" userId="1fdf335d-0bb8-4257-9ac2-2ee18f83f2b1" providerId="ADAL" clId="{2620AD45-FE62-4B69-89B7-D4F0DB7CFD26}" dt="2026-07-06T13:33:18.815" v="1909" actId="700"/>
          <ac:spMkLst>
            <pc:docMk/>
            <pc:sldMk cId="1399839948" sldId="2105884451"/>
            <ac:spMk id="3" creationId="{6409CA3F-9B23-B7FC-B9BF-F8B57A8F7EDD}"/>
          </ac:spMkLst>
        </pc:spChg>
        <pc:spChg chg="add mod ord">
          <ac:chgData name="Tara Critchley" userId="1fdf335d-0bb8-4257-9ac2-2ee18f83f2b1" providerId="ADAL" clId="{2620AD45-FE62-4B69-89B7-D4F0DB7CFD26}" dt="2026-07-06T13:36:12.812" v="1972" actId="20577"/>
          <ac:spMkLst>
            <pc:docMk/>
            <pc:sldMk cId="1399839948" sldId="2105884451"/>
            <ac:spMk id="4" creationId="{12DA83AC-1CF3-0E57-03B6-36D1A6CF94DE}"/>
          </ac:spMkLst>
        </pc:spChg>
        <pc:spChg chg="add mod ord">
          <ac:chgData name="Tara Critchley" userId="1fdf335d-0bb8-4257-9ac2-2ee18f83f2b1" providerId="ADAL" clId="{2620AD45-FE62-4B69-89B7-D4F0DB7CFD26}" dt="2026-07-06T13:33:18.815" v="1909" actId="700"/>
          <ac:spMkLst>
            <pc:docMk/>
            <pc:sldMk cId="1399839948" sldId="2105884451"/>
            <ac:spMk id="5" creationId="{F258C956-3855-2F13-FB65-39932346FD5C}"/>
          </ac:spMkLst>
        </pc:spChg>
        <pc:spChg chg="add mod ord">
          <ac:chgData name="Tara Critchley" userId="1fdf335d-0bb8-4257-9ac2-2ee18f83f2b1" providerId="ADAL" clId="{2620AD45-FE62-4B69-89B7-D4F0DB7CFD26}" dt="2026-07-06T13:33:18.815" v="1909" actId="700"/>
          <ac:spMkLst>
            <pc:docMk/>
            <pc:sldMk cId="1399839948" sldId="2105884451"/>
            <ac:spMk id="6" creationId="{661B3814-D201-0E2F-3551-4146AB0239A5}"/>
          </ac:spMkLst>
        </pc:spChg>
        <pc:spChg chg="mod">
          <ac:chgData name="Tara Critchley" userId="1fdf335d-0bb8-4257-9ac2-2ee18f83f2b1" providerId="ADAL" clId="{2620AD45-FE62-4B69-89B7-D4F0DB7CFD26}" dt="2026-07-06T13:38:22.188" v="2037" actId="6549"/>
          <ac:spMkLst>
            <pc:docMk/>
            <pc:sldMk cId="1399839948" sldId="2105884451"/>
            <ac:spMk id="7" creationId="{7EEECE37-8071-70B2-EBA9-C5A652AD9539}"/>
          </ac:spMkLst>
        </pc:spChg>
        <pc:spChg chg="add mod">
          <ac:chgData name="Tara Critchley" userId="1fdf335d-0bb8-4257-9ac2-2ee18f83f2b1" providerId="ADAL" clId="{2620AD45-FE62-4B69-89B7-D4F0DB7CFD26}" dt="2026-07-06T13:38:07.444" v="2034" actId="20577"/>
          <ac:spMkLst>
            <pc:docMk/>
            <pc:sldMk cId="1399839948" sldId="2105884451"/>
            <ac:spMk id="8" creationId="{73799C31-52EE-B4F8-32F3-861FD66B8B7F}"/>
          </ac:spMkLst>
        </pc:spChg>
      </pc:sldChg>
      <pc:sldChg chg="modSp new mod">
        <pc:chgData name="Tara Critchley" userId="1fdf335d-0bb8-4257-9ac2-2ee18f83f2b1" providerId="ADAL" clId="{2620AD45-FE62-4B69-89B7-D4F0DB7CFD26}" dt="2026-07-07T07:31:52.565" v="2164" actId="114"/>
        <pc:sldMkLst>
          <pc:docMk/>
          <pc:sldMk cId="62771471" sldId="2105884454"/>
        </pc:sldMkLst>
        <pc:spChg chg="mod">
          <ac:chgData name="Tara Critchley" userId="1fdf335d-0bb8-4257-9ac2-2ee18f83f2b1" providerId="ADAL" clId="{2620AD45-FE62-4B69-89B7-D4F0DB7CFD26}" dt="2026-07-06T13:50:24.563" v="2068" actId="20577"/>
          <ac:spMkLst>
            <pc:docMk/>
            <pc:sldMk cId="62771471" sldId="2105884454"/>
            <ac:spMk id="2" creationId="{C1C50871-7F78-8FC6-3B50-BE9CCF56787D}"/>
          </ac:spMkLst>
        </pc:spChg>
        <pc:spChg chg="mod">
          <ac:chgData name="Tara Critchley" userId="1fdf335d-0bb8-4257-9ac2-2ee18f83f2b1" providerId="ADAL" clId="{2620AD45-FE62-4B69-89B7-D4F0DB7CFD26}" dt="2026-07-07T07:31:52.565" v="2164" actId="114"/>
          <ac:spMkLst>
            <pc:docMk/>
            <pc:sldMk cId="62771471" sldId="2105884454"/>
            <ac:spMk id="3" creationId="{89E231CE-921D-801D-51C8-FE000DEEE02A}"/>
          </ac:spMkLst>
        </pc:spChg>
      </pc:sldChg>
    </pc:docChg>
  </pc:docChgLst>
  <pc:docChgLst>
    <pc:chgData name="Jeffrey Coote" userId="b1cdc0c8-46a9-4bf6-a8ba-8022f78f2de5" providerId="ADAL" clId="{1DC847DB-543B-43D0-9CB6-57CD2E65E03A}"/>
    <pc:docChg chg="custSel modSld">
      <pc:chgData name="Jeffrey Coote" userId="b1cdc0c8-46a9-4bf6-a8ba-8022f78f2de5" providerId="ADAL" clId="{1DC847DB-543B-43D0-9CB6-57CD2E65E03A}" dt="2026-07-07T10:16:38.842" v="1647" actId="20577"/>
      <pc:docMkLst>
        <pc:docMk/>
      </pc:docMkLst>
      <pc:sldChg chg="modSp mod">
        <pc:chgData name="Jeffrey Coote" userId="b1cdc0c8-46a9-4bf6-a8ba-8022f78f2de5" providerId="ADAL" clId="{1DC847DB-543B-43D0-9CB6-57CD2E65E03A}" dt="2026-07-07T09:46:09.704" v="114" actId="1076"/>
        <pc:sldMkLst>
          <pc:docMk/>
          <pc:sldMk cId="3050038368" sldId="2105884335"/>
        </pc:sldMkLst>
        <pc:spChg chg="mod">
          <ac:chgData name="Jeffrey Coote" userId="b1cdc0c8-46a9-4bf6-a8ba-8022f78f2de5" providerId="ADAL" clId="{1DC847DB-543B-43D0-9CB6-57CD2E65E03A}" dt="2026-07-07T09:46:09.704" v="114" actId="1076"/>
          <ac:spMkLst>
            <pc:docMk/>
            <pc:sldMk cId="3050038368" sldId="2105884335"/>
            <ac:spMk id="17" creationId="{15D0A0FF-4FEB-2C40-AD18-74DDF92C8CDC}"/>
          </ac:spMkLst>
        </pc:spChg>
      </pc:sldChg>
      <pc:sldChg chg="modNotesTx">
        <pc:chgData name="Jeffrey Coote" userId="b1cdc0c8-46a9-4bf6-a8ba-8022f78f2de5" providerId="ADAL" clId="{1DC847DB-543B-43D0-9CB6-57CD2E65E03A}" dt="2026-07-07T10:16:38.842" v="1647" actId="20577"/>
        <pc:sldMkLst>
          <pc:docMk/>
          <pc:sldMk cId="3681315865" sldId="2105884402"/>
        </pc:sldMkLst>
      </pc:sldChg>
      <pc:sldChg chg="modNotesTx">
        <pc:chgData name="Jeffrey Coote" userId="b1cdc0c8-46a9-4bf6-a8ba-8022f78f2de5" providerId="ADAL" clId="{1DC847DB-543B-43D0-9CB6-57CD2E65E03A}" dt="2026-07-07T10:08:05.321" v="821" actId="20577"/>
        <pc:sldMkLst>
          <pc:docMk/>
          <pc:sldMk cId="152852158" sldId="2105884415"/>
        </pc:sldMkLst>
      </pc:sldChg>
      <pc:sldChg chg="modNotesTx">
        <pc:chgData name="Jeffrey Coote" userId="b1cdc0c8-46a9-4bf6-a8ba-8022f78f2de5" providerId="ADAL" clId="{1DC847DB-543B-43D0-9CB6-57CD2E65E03A}" dt="2026-07-07T10:15:40.228" v="1412" actId="20577"/>
        <pc:sldMkLst>
          <pc:docMk/>
          <pc:sldMk cId="1048990049" sldId="2105884416"/>
        </pc:sldMkLst>
      </pc:sldChg>
      <pc:sldChg chg="modNotesTx">
        <pc:chgData name="Jeffrey Coote" userId="b1cdc0c8-46a9-4bf6-a8ba-8022f78f2de5" providerId="ADAL" clId="{1DC847DB-543B-43D0-9CB6-57CD2E65E03A}" dt="2026-07-06T22:27:55.389" v="7" actId="20577"/>
        <pc:sldMkLst>
          <pc:docMk/>
          <pc:sldMk cId="1083695789" sldId="2105884434"/>
        </pc:sldMkLst>
      </pc:sldChg>
      <pc:sldChg chg="modSp mod modNotesTx">
        <pc:chgData name="Jeffrey Coote" userId="b1cdc0c8-46a9-4bf6-a8ba-8022f78f2de5" providerId="ADAL" clId="{1DC847DB-543B-43D0-9CB6-57CD2E65E03A}" dt="2026-07-07T10:07:25.437" v="789" actId="20577"/>
        <pc:sldMkLst>
          <pc:docMk/>
          <pc:sldMk cId="4041897895" sldId="2105884438"/>
        </pc:sldMkLst>
        <pc:spChg chg="mod">
          <ac:chgData name="Jeffrey Coote" userId="b1cdc0c8-46a9-4bf6-a8ba-8022f78f2de5" providerId="ADAL" clId="{1DC847DB-543B-43D0-9CB6-57CD2E65E03A}" dt="2026-07-06T22:28:36.246" v="50" actId="20577"/>
          <ac:spMkLst>
            <pc:docMk/>
            <pc:sldMk cId="4041897895" sldId="2105884438"/>
            <ac:spMk id="24" creationId="{DA96C471-3B8D-7863-DFF1-A443CAC2D58B}"/>
          </ac:spMkLst>
        </pc:spChg>
        <pc:spChg chg="mod">
          <ac:chgData name="Jeffrey Coote" userId="b1cdc0c8-46a9-4bf6-a8ba-8022f78f2de5" providerId="ADAL" clId="{1DC847DB-543B-43D0-9CB6-57CD2E65E03A}" dt="2026-07-06T22:35:23.212" v="95" actId="20577"/>
          <ac:spMkLst>
            <pc:docMk/>
            <pc:sldMk cId="4041897895" sldId="2105884438"/>
            <ac:spMk id="25" creationId="{ADC0540F-AAFD-937D-A20B-34301E906286}"/>
          </ac:spMkLst>
        </pc:spChg>
      </pc:sldChg>
      <pc:sldChg chg="modNotesTx">
        <pc:chgData name="Jeffrey Coote" userId="b1cdc0c8-46a9-4bf6-a8ba-8022f78f2de5" providerId="ADAL" clId="{1DC847DB-543B-43D0-9CB6-57CD2E65E03A}" dt="2026-07-07T10:08:46.206" v="855" actId="6549"/>
        <pc:sldMkLst>
          <pc:docMk/>
          <pc:sldMk cId="3189621136" sldId="2105884439"/>
        </pc:sldMkLst>
      </pc:sldChg>
      <pc:sldChg chg="modSp mod">
        <pc:chgData name="Jeffrey Coote" userId="b1cdc0c8-46a9-4bf6-a8ba-8022f78f2de5" providerId="ADAL" clId="{1DC847DB-543B-43D0-9CB6-57CD2E65E03A}" dt="2026-07-07T09:41:58.416" v="113" actId="20577"/>
        <pc:sldMkLst>
          <pc:docMk/>
          <pc:sldMk cId="2512651321" sldId="2105884440"/>
        </pc:sldMkLst>
        <pc:spChg chg="mod">
          <ac:chgData name="Jeffrey Coote" userId="b1cdc0c8-46a9-4bf6-a8ba-8022f78f2de5" providerId="ADAL" clId="{1DC847DB-543B-43D0-9CB6-57CD2E65E03A}" dt="2026-07-07T09:41:58.416" v="113" actId="20577"/>
          <ac:spMkLst>
            <pc:docMk/>
            <pc:sldMk cId="2512651321" sldId="2105884440"/>
            <ac:spMk id="18" creationId="{7F142BE6-478A-0918-D788-799F85C6BC6E}"/>
          </ac:spMkLst>
        </pc:spChg>
      </pc:sldChg>
      <pc:sldChg chg="modNotesTx">
        <pc:chgData name="Jeffrey Coote" userId="b1cdc0c8-46a9-4bf6-a8ba-8022f78f2de5" providerId="ADAL" clId="{1DC847DB-543B-43D0-9CB6-57CD2E65E03A}" dt="2026-07-07T10:10:44.004" v="1122" actId="20577"/>
        <pc:sldMkLst>
          <pc:docMk/>
          <pc:sldMk cId="580045525" sldId="2105884442"/>
        </pc:sldMkLst>
      </pc:sldChg>
      <pc:sldChg chg="modSp mod">
        <pc:chgData name="Jeffrey Coote" userId="b1cdc0c8-46a9-4bf6-a8ba-8022f78f2de5" providerId="ADAL" clId="{1DC847DB-543B-43D0-9CB6-57CD2E65E03A}" dt="2026-07-06T22:45:29.159" v="96" actId="26606"/>
        <pc:sldMkLst>
          <pc:docMk/>
          <pc:sldMk cId="2260121557" sldId="2105884443"/>
        </pc:sldMkLst>
        <pc:spChg chg="mod">
          <ac:chgData name="Jeffrey Coote" userId="b1cdc0c8-46a9-4bf6-a8ba-8022f78f2de5" providerId="ADAL" clId="{1DC847DB-543B-43D0-9CB6-57CD2E65E03A}" dt="2026-07-06T22:45:29.159" v="96" actId="26606"/>
          <ac:spMkLst>
            <pc:docMk/>
            <pc:sldMk cId="2260121557" sldId="2105884443"/>
            <ac:spMk id="56" creationId="{6D40E37E-AB9F-6616-9321-5E8701DB063F}"/>
          </ac:spMkLst>
        </pc:spChg>
      </pc:sldChg>
      <pc:sldChg chg="modNotesTx">
        <pc:chgData name="Jeffrey Coote" userId="b1cdc0c8-46a9-4bf6-a8ba-8022f78f2de5" providerId="ADAL" clId="{1DC847DB-543B-43D0-9CB6-57CD2E65E03A}" dt="2026-07-06T22:50:01.252" v="112" actId="20577"/>
        <pc:sldMkLst>
          <pc:docMk/>
          <pc:sldMk cId="1730627649" sldId="2105884446"/>
        </pc:sldMkLst>
      </pc:sldChg>
      <pc:sldChg chg="modNotesTx">
        <pc:chgData name="Jeffrey Coote" userId="b1cdc0c8-46a9-4bf6-a8ba-8022f78f2de5" providerId="ADAL" clId="{1DC847DB-543B-43D0-9CB6-57CD2E65E03A}" dt="2026-07-07T10:13:48.757" v="1359" actId="20577"/>
        <pc:sldMkLst>
          <pc:docMk/>
          <pc:sldMk cId="2889712453" sldId="2105884456"/>
        </pc:sldMkLst>
      </pc:sldChg>
    </pc:docChg>
  </pc:docChgLst>
  <pc:docChgLst>
    <pc:chgData name="Prita Nair Achuthan" userId="fdcd504a-d858-42ca-907d-b816a26b50d8" providerId="ADAL" clId="{2EDE3588-3F9A-46C4-95AD-64E95DBA3F68}"/>
    <pc:docChg chg="modSld">
      <pc:chgData name="Prita Nair Achuthan" userId="fdcd504a-d858-42ca-907d-b816a26b50d8" providerId="ADAL" clId="{2EDE3588-3F9A-46C4-95AD-64E95DBA3F68}" dt="2026-07-06T08:37:29.124" v="1" actId="1076"/>
      <pc:docMkLst>
        <pc:docMk/>
      </pc:docMkLst>
      <pc:sldChg chg="modSp mod">
        <pc:chgData name="Prita Nair Achuthan" userId="fdcd504a-d858-42ca-907d-b816a26b50d8" providerId="ADAL" clId="{2EDE3588-3F9A-46C4-95AD-64E95DBA3F68}" dt="2026-07-06T08:37:29.124" v="1" actId="1076"/>
        <pc:sldMkLst>
          <pc:docMk/>
          <pc:sldMk cId="152852158" sldId="2105884415"/>
        </pc:sldMkLst>
        <pc:grpChg chg="mod">
          <ac:chgData name="Prita Nair Achuthan" userId="fdcd504a-d858-42ca-907d-b816a26b50d8" providerId="ADAL" clId="{2EDE3588-3F9A-46C4-95AD-64E95DBA3F68}" dt="2026-07-06T08:37:29.124" v="1" actId="1076"/>
          <ac:grpSpMkLst>
            <pc:docMk/>
            <pc:sldMk cId="152852158" sldId="2105884415"/>
            <ac:grpSpMk id="8" creationId="{02C7198B-577E-68DB-2510-5DABFEC76A77}"/>
          </ac:grpSpMkLst>
        </pc:grpChg>
      </pc:sldChg>
    </pc:docChg>
  </pc:docChgLst>
  <pc:docChgLst>
    <pc:chgData name="Joel James" userId="43107a63-f596-46f2-8b09-cb5bdba45d97" providerId="ADAL" clId="{87D134E8-0DE9-4139-8BFA-1E7B0FC70FFA}"/>
    <pc:docChg chg="custSel addSld delSld modSld sldOrd delMainMaster delSection modSection">
      <pc:chgData name="Joel James" userId="43107a63-f596-46f2-8b09-cb5bdba45d97" providerId="ADAL" clId="{87D134E8-0DE9-4139-8BFA-1E7B0FC70FFA}" dt="2026-07-06T07:23:55.902" v="64"/>
      <pc:docMkLst>
        <pc:docMk/>
      </pc:docMkLst>
      <pc:sldChg chg="del">
        <pc:chgData name="Joel James" userId="43107a63-f596-46f2-8b09-cb5bdba45d97" providerId="ADAL" clId="{87D134E8-0DE9-4139-8BFA-1E7B0FC70FFA}" dt="2026-07-06T03:12:57.749" v="14" actId="47"/>
        <pc:sldMkLst>
          <pc:docMk/>
          <pc:sldMk cId="1517450786" sldId="319"/>
        </pc:sldMkLst>
      </pc:sldChg>
      <pc:sldChg chg="modSp del mod">
        <pc:chgData name="Joel James" userId="43107a63-f596-46f2-8b09-cb5bdba45d97" providerId="ADAL" clId="{87D134E8-0DE9-4139-8BFA-1E7B0FC70FFA}" dt="2026-07-06T03:12:29.157" v="12" actId="47"/>
        <pc:sldMkLst>
          <pc:docMk/>
          <pc:sldMk cId="978714688" sldId="338"/>
        </pc:sldMkLst>
        <pc:spChg chg="mod">
          <ac:chgData name="Joel James" userId="43107a63-f596-46f2-8b09-cb5bdba45d97" providerId="ADAL" clId="{87D134E8-0DE9-4139-8BFA-1E7B0FC70FFA}" dt="2026-07-06T03:10:20.441" v="1" actId="20577"/>
          <ac:spMkLst>
            <pc:docMk/>
            <pc:sldMk cId="978714688" sldId="338"/>
            <ac:spMk id="3" creationId="{C6A63BCA-5224-844F-822C-F50E61604A03}"/>
          </ac:spMkLst>
        </pc:spChg>
      </pc:sldChg>
      <pc:sldChg chg="add">
        <pc:chgData name="Joel James" userId="43107a63-f596-46f2-8b09-cb5bdba45d97" providerId="ADAL" clId="{87D134E8-0DE9-4139-8BFA-1E7B0FC70FFA}" dt="2026-07-06T07:22:29.219" v="53"/>
        <pc:sldMkLst>
          <pc:docMk/>
          <pc:sldMk cId="3050038368" sldId="2105884335"/>
        </pc:sldMkLst>
      </pc:sldChg>
      <pc:sldChg chg="add del setBg">
        <pc:chgData name="Joel James" userId="43107a63-f596-46f2-8b09-cb5bdba45d97" providerId="ADAL" clId="{87D134E8-0DE9-4139-8BFA-1E7B0FC70FFA}" dt="2026-07-06T07:22:29.219" v="53"/>
        <pc:sldMkLst>
          <pc:docMk/>
          <pc:sldMk cId="3681315865" sldId="2105884402"/>
        </pc:sldMkLst>
      </pc:sldChg>
      <pc:sldChg chg="add del setBg">
        <pc:chgData name="Joel James" userId="43107a63-f596-46f2-8b09-cb5bdba45d97" providerId="ADAL" clId="{87D134E8-0DE9-4139-8BFA-1E7B0FC70FFA}" dt="2026-07-06T07:22:56.774" v="57"/>
        <pc:sldMkLst>
          <pc:docMk/>
          <pc:sldMk cId="1916876652" sldId="2105884404"/>
        </pc:sldMkLst>
      </pc:sldChg>
      <pc:sldChg chg="del">
        <pc:chgData name="Joel James" userId="43107a63-f596-46f2-8b09-cb5bdba45d97" providerId="ADAL" clId="{87D134E8-0DE9-4139-8BFA-1E7B0FC70FFA}" dt="2026-07-06T06:33:18.489" v="26" actId="47"/>
        <pc:sldMkLst>
          <pc:docMk/>
          <pc:sldMk cId="246695213" sldId="2105884407"/>
        </pc:sldMkLst>
      </pc:sldChg>
      <pc:sldChg chg="del">
        <pc:chgData name="Joel James" userId="43107a63-f596-46f2-8b09-cb5bdba45d97" providerId="ADAL" clId="{87D134E8-0DE9-4139-8BFA-1E7B0FC70FFA}" dt="2026-07-06T06:31:27.761" v="22" actId="47"/>
        <pc:sldMkLst>
          <pc:docMk/>
          <pc:sldMk cId="1575191770" sldId="2105884409"/>
        </pc:sldMkLst>
      </pc:sldChg>
      <pc:sldChg chg="del">
        <pc:chgData name="Joel James" userId="43107a63-f596-46f2-8b09-cb5bdba45d97" providerId="ADAL" clId="{87D134E8-0DE9-4139-8BFA-1E7B0FC70FFA}" dt="2026-07-06T07:22:28.495" v="52" actId="47"/>
        <pc:sldMkLst>
          <pc:docMk/>
          <pc:sldMk cId="189299751" sldId="2105884411"/>
        </pc:sldMkLst>
      </pc:sldChg>
      <pc:sldChg chg="add del">
        <pc:chgData name="Joel James" userId="43107a63-f596-46f2-8b09-cb5bdba45d97" providerId="ADAL" clId="{87D134E8-0DE9-4139-8BFA-1E7B0FC70FFA}" dt="2026-07-06T07:22:29.219" v="53"/>
        <pc:sldMkLst>
          <pc:docMk/>
          <pc:sldMk cId="2130348149" sldId="2105884413"/>
        </pc:sldMkLst>
      </pc:sldChg>
      <pc:sldChg chg="add del setBg">
        <pc:chgData name="Joel James" userId="43107a63-f596-46f2-8b09-cb5bdba45d97" providerId="ADAL" clId="{87D134E8-0DE9-4139-8BFA-1E7B0FC70FFA}" dt="2026-07-06T07:22:46.746" v="55"/>
        <pc:sldMkLst>
          <pc:docMk/>
          <pc:sldMk cId="3189219273" sldId="2105884414"/>
        </pc:sldMkLst>
      </pc:sldChg>
      <pc:sldChg chg="add del">
        <pc:chgData name="Joel James" userId="43107a63-f596-46f2-8b09-cb5bdba45d97" providerId="ADAL" clId="{87D134E8-0DE9-4139-8BFA-1E7B0FC70FFA}" dt="2026-07-06T07:22:29.219" v="53"/>
        <pc:sldMkLst>
          <pc:docMk/>
          <pc:sldMk cId="152852158" sldId="2105884415"/>
        </pc:sldMkLst>
      </pc:sldChg>
      <pc:sldChg chg="add del setBg">
        <pc:chgData name="Joel James" userId="43107a63-f596-46f2-8b09-cb5bdba45d97" providerId="ADAL" clId="{87D134E8-0DE9-4139-8BFA-1E7B0FC70FFA}" dt="2026-07-06T07:23:41.775" v="62"/>
        <pc:sldMkLst>
          <pc:docMk/>
          <pc:sldMk cId="1048990049" sldId="2105884416"/>
        </pc:sldMkLst>
      </pc:sldChg>
      <pc:sldChg chg="del">
        <pc:chgData name="Joel James" userId="43107a63-f596-46f2-8b09-cb5bdba45d97" providerId="ADAL" clId="{87D134E8-0DE9-4139-8BFA-1E7B0FC70FFA}" dt="2026-07-06T06:29:47.516" v="16" actId="47"/>
        <pc:sldMkLst>
          <pc:docMk/>
          <pc:sldMk cId="3042038007" sldId="2105884418"/>
        </pc:sldMkLst>
      </pc:sldChg>
      <pc:sldChg chg="del">
        <pc:chgData name="Joel James" userId="43107a63-f596-46f2-8b09-cb5bdba45d97" providerId="ADAL" clId="{87D134E8-0DE9-4139-8BFA-1E7B0FC70FFA}" dt="2026-07-06T06:29:49.721" v="18" actId="47"/>
        <pc:sldMkLst>
          <pc:docMk/>
          <pc:sldMk cId="3875478030" sldId="2105884420"/>
        </pc:sldMkLst>
      </pc:sldChg>
      <pc:sldChg chg="del">
        <pc:chgData name="Joel James" userId="43107a63-f596-46f2-8b09-cb5bdba45d97" providerId="ADAL" clId="{87D134E8-0DE9-4139-8BFA-1E7B0FC70FFA}" dt="2026-07-06T06:29:48.320" v="17" actId="47"/>
        <pc:sldMkLst>
          <pc:docMk/>
          <pc:sldMk cId="789365826" sldId="2105884421"/>
        </pc:sldMkLst>
      </pc:sldChg>
      <pc:sldChg chg="modSp add del mod setBg">
        <pc:chgData name="Joel James" userId="43107a63-f596-46f2-8b09-cb5bdba45d97" providerId="ADAL" clId="{87D134E8-0DE9-4139-8BFA-1E7B0FC70FFA}" dt="2026-07-06T07:23:17.678" v="59" actId="208"/>
        <pc:sldMkLst>
          <pc:docMk/>
          <pc:sldMk cId="3117794234" sldId="2105884424"/>
        </pc:sldMkLst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64" creationId="{BC5CF5BF-1197-D48B-9A51-7F4E40DA2C19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66" creationId="{5161A0EC-C5B8-24EA-983F-7A747061D895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75" creationId="{CBFC804E-2E08-70AF-CBD3-2DB31F4E4450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79" creationId="{512ACF5A-75E5-F93A-867B-B2F6394BA476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84" creationId="{9497F940-DB88-F6DB-B7CB-9DA1ECF12B21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89" creationId="{1166F8CE-9976-E877-18E9-53C504D41BF8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91" creationId="{D8EBD764-0841-0BDC-CF9F-EDBD5373935F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92" creationId="{EE96549D-5EBF-7273-4A89-AB6FD1032505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104" creationId="{A94203A2-407D-8BDE-F04B-E5CE3BCEF9D6}"/>
          </ac:cxnSpMkLst>
        </pc:cxnChg>
        <pc:cxnChg chg="mod">
          <ac:chgData name="Joel James" userId="43107a63-f596-46f2-8b09-cb5bdba45d97" providerId="ADAL" clId="{87D134E8-0DE9-4139-8BFA-1E7B0FC70FFA}" dt="2026-07-06T07:23:17.678" v="59" actId="208"/>
          <ac:cxnSpMkLst>
            <pc:docMk/>
            <pc:sldMk cId="3117794234" sldId="2105884424"/>
            <ac:cxnSpMk id="107" creationId="{363A5171-1A6D-AADC-3738-8F905D59DAC9}"/>
          </ac:cxnSpMkLst>
        </pc:cxnChg>
      </pc:sldChg>
      <pc:sldChg chg="del">
        <pc:chgData name="Joel James" userId="43107a63-f596-46f2-8b09-cb5bdba45d97" providerId="ADAL" clId="{87D134E8-0DE9-4139-8BFA-1E7B0FC70FFA}" dt="2026-07-06T06:33:09.886" v="23" actId="47"/>
        <pc:sldMkLst>
          <pc:docMk/>
          <pc:sldMk cId="994470103" sldId="2105884425"/>
        </pc:sldMkLst>
      </pc:sldChg>
      <pc:sldChg chg="del">
        <pc:chgData name="Joel James" userId="43107a63-f596-46f2-8b09-cb5bdba45d97" providerId="ADAL" clId="{87D134E8-0DE9-4139-8BFA-1E7B0FC70FFA}" dt="2026-07-06T06:33:59.207" v="27" actId="47"/>
        <pc:sldMkLst>
          <pc:docMk/>
          <pc:sldMk cId="2815072421" sldId="2105884426"/>
        </pc:sldMkLst>
      </pc:sldChg>
      <pc:sldChg chg="del">
        <pc:chgData name="Joel James" userId="43107a63-f596-46f2-8b09-cb5bdba45d97" providerId="ADAL" clId="{87D134E8-0DE9-4139-8BFA-1E7B0FC70FFA}" dt="2026-07-06T03:11:32.508" v="7" actId="47"/>
        <pc:sldMkLst>
          <pc:docMk/>
          <pc:sldMk cId="2240870965" sldId="2105884427"/>
        </pc:sldMkLst>
      </pc:sldChg>
      <pc:sldChg chg="add del setBg">
        <pc:chgData name="Joel James" userId="43107a63-f596-46f2-8b09-cb5bdba45d97" providerId="ADAL" clId="{87D134E8-0DE9-4139-8BFA-1E7B0FC70FFA}" dt="2026-07-06T07:23:32.584" v="61"/>
        <pc:sldMkLst>
          <pc:docMk/>
          <pc:sldMk cId="705585664" sldId="2105884428"/>
        </pc:sldMkLst>
      </pc:sldChg>
      <pc:sldChg chg="del">
        <pc:chgData name="Joel James" userId="43107a63-f596-46f2-8b09-cb5bdba45d97" providerId="ADAL" clId="{87D134E8-0DE9-4139-8BFA-1E7B0FC70FFA}" dt="2026-07-06T03:11:46.281" v="10" actId="47"/>
        <pc:sldMkLst>
          <pc:docMk/>
          <pc:sldMk cId="3987102396" sldId="2105884429"/>
        </pc:sldMkLst>
      </pc:sldChg>
      <pc:sldChg chg="del">
        <pc:chgData name="Joel James" userId="43107a63-f596-46f2-8b09-cb5bdba45d97" providerId="ADAL" clId="{87D134E8-0DE9-4139-8BFA-1E7B0FC70FFA}" dt="2026-07-06T03:11:39.063" v="9" actId="47"/>
        <pc:sldMkLst>
          <pc:docMk/>
          <pc:sldMk cId="2908062087" sldId="2105884430"/>
        </pc:sldMkLst>
      </pc:sldChg>
      <pc:sldChg chg="add del mod ord modShow">
        <pc:chgData name="Joel James" userId="43107a63-f596-46f2-8b09-cb5bdba45d97" providerId="ADAL" clId="{87D134E8-0DE9-4139-8BFA-1E7B0FC70FFA}" dt="2026-07-06T07:22:29.219" v="53"/>
        <pc:sldMkLst>
          <pc:docMk/>
          <pc:sldMk cId="575529633" sldId="2105884431"/>
        </pc:sldMkLst>
      </pc:sldChg>
      <pc:sldChg chg="del">
        <pc:chgData name="Joel James" userId="43107a63-f596-46f2-8b09-cb5bdba45d97" providerId="ADAL" clId="{87D134E8-0DE9-4139-8BFA-1E7B0FC70FFA}" dt="2026-07-06T03:11:38.473" v="8" actId="47"/>
        <pc:sldMkLst>
          <pc:docMk/>
          <pc:sldMk cId="1472739435" sldId="2105884432"/>
        </pc:sldMkLst>
      </pc:sldChg>
      <pc:sldChg chg="add del setBg">
        <pc:chgData name="Joel James" userId="43107a63-f596-46f2-8b09-cb5bdba45d97" providerId="ADAL" clId="{87D134E8-0DE9-4139-8BFA-1E7B0FC70FFA}" dt="2026-07-06T07:22:52.021" v="56"/>
        <pc:sldMkLst>
          <pc:docMk/>
          <pc:sldMk cId="1801635184" sldId="2105884433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207001705" sldId="2105884434"/>
        </pc:sldMkLst>
      </pc:sldChg>
      <pc:sldChg chg="add">
        <pc:chgData name="Joel James" userId="43107a63-f596-46f2-8b09-cb5bdba45d97" providerId="ADAL" clId="{87D134E8-0DE9-4139-8BFA-1E7B0FC70FFA}" dt="2026-07-06T07:22:29.219" v="53"/>
        <pc:sldMkLst>
          <pc:docMk/>
          <pc:sldMk cId="1083695789" sldId="2105884434"/>
        </pc:sldMkLst>
      </pc:sldChg>
      <pc:sldChg chg="add del">
        <pc:chgData name="Joel James" userId="43107a63-f596-46f2-8b09-cb5bdba45d97" providerId="ADAL" clId="{87D134E8-0DE9-4139-8BFA-1E7B0FC70FFA}" dt="2026-07-06T07:22:29.219" v="53"/>
        <pc:sldMkLst>
          <pc:docMk/>
          <pc:sldMk cId="2475274418" sldId="2105884435"/>
        </pc:sldMkLst>
      </pc:sldChg>
      <pc:sldChg chg="add del">
        <pc:chgData name="Joel James" userId="43107a63-f596-46f2-8b09-cb5bdba45d97" providerId="ADAL" clId="{87D134E8-0DE9-4139-8BFA-1E7B0FC70FFA}" dt="2026-07-06T07:22:29.219" v="53"/>
        <pc:sldMkLst>
          <pc:docMk/>
          <pc:sldMk cId="3545737274" sldId="2105884436"/>
        </pc:sldMkLst>
      </pc:sldChg>
      <pc:sldChg chg="add del">
        <pc:chgData name="Joel James" userId="43107a63-f596-46f2-8b09-cb5bdba45d97" providerId="ADAL" clId="{87D134E8-0DE9-4139-8BFA-1E7B0FC70FFA}" dt="2026-07-06T07:22:29.219" v="53"/>
        <pc:sldMkLst>
          <pc:docMk/>
          <pc:sldMk cId="3696006602" sldId="2105884437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1083695789" sldId="2105884438"/>
        </pc:sldMkLst>
      </pc:sldChg>
      <pc:sldChg chg="add">
        <pc:chgData name="Joel James" userId="43107a63-f596-46f2-8b09-cb5bdba45d97" providerId="ADAL" clId="{87D134E8-0DE9-4139-8BFA-1E7B0FC70FFA}" dt="2026-07-06T07:22:29.219" v="53"/>
        <pc:sldMkLst>
          <pc:docMk/>
          <pc:sldMk cId="4041897895" sldId="2105884438"/>
        </pc:sldMkLst>
      </pc:sldChg>
      <pc:sldChg chg="add setBg">
        <pc:chgData name="Joel James" userId="43107a63-f596-46f2-8b09-cb5bdba45d97" providerId="ADAL" clId="{87D134E8-0DE9-4139-8BFA-1E7B0FC70FFA}" dt="2026-07-06T07:23:55.902" v="64"/>
        <pc:sldMkLst>
          <pc:docMk/>
          <pc:sldMk cId="3189621136" sldId="2105884439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4041897895" sldId="2105884439"/>
        </pc:sldMkLst>
      </pc:sldChg>
      <pc:sldChg chg="modSp add mod">
        <pc:chgData name="Joel James" userId="43107a63-f596-46f2-8b09-cb5bdba45d97" providerId="ADAL" clId="{87D134E8-0DE9-4139-8BFA-1E7B0FC70FFA}" dt="2026-07-06T07:23:26.987" v="60" actId="20577"/>
        <pc:sldMkLst>
          <pc:docMk/>
          <pc:sldMk cId="2512651321" sldId="2105884440"/>
        </pc:sldMkLst>
        <pc:spChg chg="mod">
          <ac:chgData name="Joel James" userId="43107a63-f596-46f2-8b09-cb5bdba45d97" providerId="ADAL" clId="{87D134E8-0DE9-4139-8BFA-1E7B0FC70FFA}" dt="2026-07-06T07:23:26.987" v="60" actId="20577"/>
          <ac:spMkLst>
            <pc:docMk/>
            <pc:sldMk cId="2512651321" sldId="2105884440"/>
            <ac:spMk id="18" creationId="{7F142BE6-478A-0918-D788-799F85C6BC6E}"/>
          </ac:spMkLst>
        </pc:spChg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3189621136" sldId="2105884440"/>
        </pc:sldMkLst>
      </pc:sldChg>
      <pc:sldChg chg="add del setBg">
        <pc:chgData name="Joel James" userId="43107a63-f596-46f2-8b09-cb5bdba45d97" providerId="ADAL" clId="{87D134E8-0DE9-4139-8BFA-1E7B0FC70FFA}" dt="2026-07-06T07:23:51.471" v="63"/>
        <pc:sldMkLst>
          <pc:docMk/>
          <pc:sldMk cId="580045525" sldId="2105884442"/>
        </pc:sldMkLst>
      </pc:sldChg>
      <pc:sldChg chg="add del">
        <pc:chgData name="Joel James" userId="43107a63-f596-46f2-8b09-cb5bdba45d97" providerId="ADAL" clId="{87D134E8-0DE9-4139-8BFA-1E7B0FC70FFA}" dt="2026-07-06T07:22:29.219" v="53"/>
        <pc:sldMkLst>
          <pc:docMk/>
          <pc:sldMk cId="2260121557" sldId="2105884443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232699156" sldId="2105884444"/>
        </pc:sldMkLst>
      </pc:sldChg>
      <pc:sldChg chg="add setBg">
        <pc:chgData name="Joel James" userId="43107a63-f596-46f2-8b09-cb5bdba45d97" providerId="ADAL" clId="{87D134E8-0DE9-4139-8BFA-1E7B0FC70FFA}" dt="2026-07-06T07:22:37.025" v="54"/>
        <pc:sldMkLst>
          <pc:docMk/>
          <pc:sldMk cId="4110733757" sldId="2105884444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206009174" sldId="2105884445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2512651321" sldId="2105884446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1354879445" sldId="2105884447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1985937882" sldId="2105884448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4227076190" sldId="2105884449"/>
        </pc:sldMkLst>
      </pc:sldChg>
      <pc:sldChg chg="add del">
        <pc:chgData name="Joel James" userId="43107a63-f596-46f2-8b09-cb5bdba45d97" providerId="ADAL" clId="{87D134E8-0DE9-4139-8BFA-1E7B0FC70FFA}" dt="2026-07-06T07:22:28.495" v="52" actId="47"/>
        <pc:sldMkLst>
          <pc:docMk/>
          <pc:sldMk cId="683173739" sldId="2105884450"/>
        </pc:sldMkLst>
      </pc:sldChg>
      <pc:sldChg chg="delSp modSp new del mod">
        <pc:chgData name="Joel James" userId="43107a63-f596-46f2-8b09-cb5bdba45d97" providerId="ADAL" clId="{87D134E8-0DE9-4139-8BFA-1E7B0FC70FFA}" dt="2026-07-06T07:22:28.495" v="52" actId="47"/>
        <pc:sldMkLst>
          <pc:docMk/>
          <pc:sldMk cId="1330524" sldId="2105884451"/>
        </pc:sldMkLst>
        <pc:spChg chg="mod">
          <ac:chgData name="Joel James" userId="43107a63-f596-46f2-8b09-cb5bdba45d97" providerId="ADAL" clId="{87D134E8-0DE9-4139-8BFA-1E7B0FC70FFA}" dt="2026-07-06T06:46:14.795" v="50" actId="20577"/>
          <ac:spMkLst>
            <pc:docMk/>
            <pc:sldMk cId="1330524" sldId="2105884451"/>
            <ac:spMk id="2" creationId="{7E5D7C62-7A9B-D048-B98A-CF79B928F68B}"/>
          </ac:spMkLst>
        </pc:spChg>
        <pc:spChg chg="del">
          <ac:chgData name="Joel James" userId="43107a63-f596-46f2-8b09-cb5bdba45d97" providerId="ADAL" clId="{87D134E8-0DE9-4139-8BFA-1E7B0FC70FFA}" dt="2026-07-06T06:46:17.142" v="51" actId="478"/>
          <ac:spMkLst>
            <pc:docMk/>
            <pc:sldMk cId="1330524" sldId="2105884451"/>
            <ac:spMk id="3" creationId="{42A07038-A817-5AED-82F4-C42D2B8206D9}"/>
          </ac:spMkLst>
        </pc:spChg>
        <pc:spChg chg="del">
          <ac:chgData name="Joel James" userId="43107a63-f596-46f2-8b09-cb5bdba45d97" providerId="ADAL" clId="{87D134E8-0DE9-4139-8BFA-1E7B0FC70FFA}" dt="2026-07-06T06:46:17.142" v="51" actId="478"/>
          <ac:spMkLst>
            <pc:docMk/>
            <pc:sldMk cId="1330524" sldId="2105884451"/>
            <ac:spMk id="4" creationId="{8FB26B7B-AD70-D3C3-7929-EF3E3C153D7F}"/>
          </ac:spMkLst>
        </pc:spChg>
      </pc:sldChg>
      <pc:sldMasterChg chg="del delSldLayout">
        <pc:chgData name="Joel James" userId="43107a63-f596-46f2-8b09-cb5bdba45d97" providerId="ADAL" clId="{87D134E8-0DE9-4139-8BFA-1E7B0FC70FFA}" dt="2026-07-06T07:22:28.495" v="52" actId="47"/>
        <pc:sldMasterMkLst>
          <pc:docMk/>
          <pc:sldMasterMk cId="1600620063" sldId="2147483648"/>
        </pc:sldMasterMkLst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861286871" sldId="214748364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686428223" sldId="214748365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815141093" sldId="214748365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004939214" sldId="214748365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352085434" sldId="214748365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555991617" sldId="214748365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78828324" sldId="214748365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697595193" sldId="214748365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450773301" sldId="214748365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25105171" sldId="214748366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778683736" sldId="214748366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883502273" sldId="214748366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475092284" sldId="2147483663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311572412" sldId="214748366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696208601" sldId="214748366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461399115" sldId="214748366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354502777" sldId="2147483667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051920144" sldId="214748366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619820061" sldId="214748366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739334134" sldId="214748367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63675421" sldId="214748367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904380005" sldId="2147483673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815282323" sldId="214748367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412528929" sldId="214748367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812310355" sldId="214748367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785216620" sldId="2147483677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273339480" sldId="214748367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097666553" sldId="214748367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122555511" sldId="214748368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256631943" sldId="214748368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4265756592" sldId="214748368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984142237" sldId="2147483683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411039380" sldId="214748368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084082961" sldId="214748368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375117697" sldId="214748368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872979857" sldId="214748368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624601094" sldId="214748369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541137550" sldId="214748369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777273903" sldId="214748369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427319649" sldId="214748369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783803733" sldId="214748369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746538504" sldId="2147483697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369365555" sldId="214748369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562320029" sldId="214748370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746630691" sldId="214748370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660823700" sldId="214748370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407634432" sldId="2147483707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2662633481" sldId="214748370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59087323" sldId="214748370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932530603" sldId="214748371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432359588" sldId="214748371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442900461" sldId="214748371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563863011" sldId="2147483713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218979287" sldId="214748371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4157512854" sldId="214748371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020818139" sldId="214748371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797374704" sldId="2147483717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1663144898" sldId="214748371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1600620063" sldId="2147483648"/>
            <pc:sldLayoutMk cId="3221577985" sldId="2147483719"/>
          </pc:sldLayoutMkLst>
        </pc:sldLayoutChg>
      </pc:sldMasterChg>
      <pc:sldMasterChg chg="del delSldLayout">
        <pc:chgData name="Joel James" userId="43107a63-f596-46f2-8b09-cb5bdba45d97" providerId="ADAL" clId="{87D134E8-0DE9-4139-8BFA-1E7B0FC70FFA}" dt="2026-07-06T07:22:28.495" v="52" actId="47"/>
        <pc:sldMasterMkLst>
          <pc:docMk/>
          <pc:sldMasterMk cId="2002964383" sldId="2147483720"/>
        </pc:sldMasterMkLst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74982078" sldId="214748372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1935272314" sldId="214748372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4064690199" sldId="2147483723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1032856647" sldId="214748372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1305960577" sldId="214748372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505864477" sldId="214748372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2043169462" sldId="2147483727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980130093" sldId="214748372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1282020343" sldId="214748372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23273236" sldId="214748373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741739509" sldId="214748373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959779359" sldId="2147483732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4282917374" sldId="2147483733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1537255534" sldId="2147483734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560874947" sldId="2147483735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585148200" sldId="2147483736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959943322" sldId="2147483737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878327945" sldId="2147483738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226716407" sldId="2147483739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488748364" sldId="2147483740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3548728514" sldId="2147483741"/>
          </pc:sldLayoutMkLst>
        </pc:sldLayoutChg>
        <pc:sldLayoutChg chg="del">
          <pc:chgData name="Joel James" userId="43107a63-f596-46f2-8b09-cb5bdba45d97" providerId="ADAL" clId="{87D134E8-0DE9-4139-8BFA-1E7B0FC70FFA}" dt="2026-07-06T07:22:28.495" v="52" actId="47"/>
          <pc:sldLayoutMkLst>
            <pc:docMk/>
            <pc:sldMasterMk cId="2002964383" sldId="2147483720"/>
            <pc:sldLayoutMk cId="4278421853" sldId="2147483742"/>
          </pc:sldLayoutMkLst>
        </pc:sldLayoutChg>
      </pc:sldMasterChg>
    </pc:docChg>
  </pc:docChgLst>
  <pc:docChgLst>
    <pc:chgData name="Will Banks" userId="5840fbbe-352d-4d6f-8cf0-0bed861d4989" providerId="ADAL" clId="{36114F83-6251-4D80-B558-8658030A7048}"/>
    <pc:docChg chg="undo custSel addSld delSld modSld sldOrd modSection">
      <pc:chgData name="Will Banks" userId="5840fbbe-352d-4d6f-8cf0-0bed861d4989" providerId="ADAL" clId="{36114F83-6251-4D80-B558-8658030A7048}" dt="2026-07-07T10:55:30.513" v="4703" actId="1076"/>
      <pc:docMkLst>
        <pc:docMk/>
      </pc:docMkLst>
      <pc:sldChg chg="addSp delSp modSp mod ord">
        <pc:chgData name="Will Banks" userId="5840fbbe-352d-4d6f-8cf0-0bed861d4989" providerId="ADAL" clId="{36114F83-6251-4D80-B558-8658030A7048}" dt="2026-07-07T09:38:43.923" v="4175" actId="1036"/>
        <pc:sldMkLst>
          <pc:docMk/>
          <pc:sldMk cId="3681315865" sldId="2105884402"/>
        </pc:sldMkLst>
        <pc:spChg chg="add mod">
          <ac:chgData name="Will Banks" userId="5840fbbe-352d-4d6f-8cf0-0bed861d4989" providerId="ADAL" clId="{36114F83-6251-4D80-B558-8658030A7048}" dt="2026-07-06T13:28:43.912" v="1596" actId="14100"/>
          <ac:spMkLst>
            <pc:docMk/>
            <pc:sldMk cId="3681315865" sldId="2105884402"/>
            <ac:spMk id="3" creationId="{47B8230C-D9DE-A0ED-BA1D-869DB8FCA936}"/>
          </ac:spMkLst>
        </pc:spChg>
        <pc:spChg chg="add mod">
          <ac:chgData name="Will Banks" userId="5840fbbe-352d-4d6f-8cf0-0bed861d4989" providerId="ADAL" clId="{36114F83-6251-4D80-B558-8658030A7048}" dt="2026-07-06T13:28:48.809" v="1597" actId="14100"/>
          <ac:spMkLst>
            <pc:docMk/>
            <pc:sldMk cId="3681315865" sldId="2105884402"/>
            <ac:spMk id="5" creationId="{1EB44916-35E5-0A6E-67CA-60E3E66461AA}"/>
          </ac:spMkLst>
        </pc:spChg>
        <pc:spChg chg="add mod">
          <ac:chgData name="Will Banks" userId="5840fbbe-352d-4d6f-8cf0-0bed861d4989" providerId="ADAL" clId="{36114F83-6251-4D80-B558-8658030A7048}" dt="2026-07-06T13:28:58.514" v="1601" actId="1038"/>
          <ac:spMkLst>
            <pc:docMk/>
            <pc:sldMk cId="3681315865" sldId="2105884402"/>
            <ac:spMk id="7" creationId="{C7F5A761-594A-98B5-AED3-0D7EC26A172A}"/>
          </ac:spMkLst>
        </pc:spChg>
        <pc:spChg chg="add del mod">
          <ac:chgData name="Will Banks" userId="5840fbbe-352d-4d6f-8cf0-0bed861d4989" providerId="ADAL" clId="{36114F83-6251-4D80-B558-8658030A7048}" dt="2026-07-07T09:37:14.063" v="4120" actId="478"/>
          <ac:spMkLst>
            <pc:docMk/>
            <pc:sldMk cId="3681315865" sldId="2105884402"/>
            <ac:spMk id="9" creationId="{5EC9C465-2BFB-B7F2-792F-9DBDDE341AA8}"/>
          </ac:spMkLst>
        </pc:spChg>
        <pc:spChg chg="mod">
          <ac:chgData name="Will Banks" userId="5840fbbe-352d-4d6f-8cf0-0bed861d4989" providerId="ADAL" clId="{36114F83-6251-4D80-B558-8658030A7048}" dt="2026-07-07T09:38:43.923" v="4175" actId="1036"/>
          <ac:spMkLst>
            <pc:docMk/>
            <pc:sldMk cId="3681315865" sldId="2105884402"/>
            <ac:spMk id="44" creationId="{7050EB41-A0B3-EC59-F57C-07A731B30A00}"/>
          </ac:spMkLst>
        </pc:spChg>
        <pc:spChg chg="mod">
          <ac:chgData name="Will Banks" userId="5840fbbe-352d-4d6f-8cf0-0bed861d4989" providerId="ADAL" clId="{36114F83-6251-4D80-B558-8658030A7048}" dt="2026-07-07T09:38:39.793" v="4168" actId="1035"/>
          <ac:spMkLst>
            <pc:docMk/>
            <pc:sldMk cId="3681315865" sldId="2105884402"/>
            <ac:spMk id="45" creationId="{8FBDFCC4-8459-28EA-30FE-2FB09CE995D3}"/>
          </ac:spMkLst>
        </pc:spChg>
      </pc:sldChg>
      <pc:sldChg chg="modSp mod">
        <pc:chgData name="Will Banks" userId="5840fbbe-352d-4d6f-8cf0-0bed861d4989" providerId="ADAL" clId="{36114F83-6251-4D80-B558-8658030A7048}" dt="2026-07-06T14:01:19.409" v="2802" actId="20577"/>
        <pc:sldMkLst>
          <pc:docMk/>
          <pc:sldMk cId="1916876652" sldId="2105884404"/>
        </pc:sldMkLst>
        <pc:spChg chg="mod">
          <ac:chgData name="Will Banks" userId="5840fbbe-352d-4d6f-8cf0-0bed861d4989" providerId="ADAL" clId="{36114F83-6251-4D80-B558-8658030A7048}" dt="2026-07-06T14:01:19.409" v="2802" actId="20577"/>
          <ac:spMkLst>
            <pc:docMk/>
            <pc:sldMk cId="1916876652" sldId="2105884404"/>
            <ac:spMk id="6" creationId="{2E65C8A6-5668-2ACB-A9F3-647771AE3F9C}"/>
          </ac:spMkLst>
        </pc:spChg>
      </pc:sldChg>
      <pc:sldChg chg="addSp modSp mod">
        <pc:chgData name="Will Banks" userId="5840fbbe-352d-4d6f-8cf0-0bed861d4989" providerId="ADAL" clId="{36114F83-6251-4D80-B558-8658030A7048}" dt="2026-07-03T16:19:42.424" v="944" actId="1076"/>
        <pc:sldMkLst>
          <pc:docMk/>
          <pc:sldMk cId="3189219273" sldId="2105884414"/>
        </pc:sldMkLst>
        <pc:spChg chg="mod">
          <ac:chgData name="Will Banks" userId="5840fbbe-352d-4d6f-8cf0-0bed861d4989" providerId="ADAL" clId="{36114F83-6251-4D80-B558-8658030A7048}" dt="2026-07-03T16:19:35.192" v="943" actId="20577"/>
          <ac:spMkLst>
            <pc:docMk/>
            <pc:sldMk cId="3189219273" sldId="2105884414"/>
            <ac:spMk id="2" creationId="{AAD5C67B-6792-A8E3-4C1D-04A73A2A23DC}"/>
          </ac:spMkLst>
        </pc:spChg>
        <pc:spChg chg="mod">
          <ac:chgData name="Will Banks" userId="5840fbbe-352d-4d6f-8cf0-0bed861d4989" providerId="ADAL" clId="{36114F83-6251-4D80-B558-8658030A7048}" dt="2026-07-03T16:18:36.108" v="931" actId="20577"/>
          <ac:spMkLst>
            <pc:docMk/>
            <pc:sldMk cId="3189219273" sldId="2105884414"/>
            <ac:spMk id="4" creationId="{AB00A3D4-3479-E636-F6BA-CAC3F995798B}"/>
          </ac:spMkLst>
        </pc:spChg>
        <pc:spChg chg="add mod">
          <ac:chgData name="Will Banks" userId="5840fbbe-352d-4d6f-8cf0-0bed861d4989" providerId="ADAL" clId="{36114F83-6251-4D80-B558-8658030A7048}" dt="2026-07-03T16:18:45.941" v="935" actId="20577"/>
          <ac:spMkLst>
            <pc:docMk/>
            <pc:sldMk cId="3189219273" sldId="2105884414"/>
            <ac:spMk id="9" creationId="{79ECCD24-60C1-EDDA-5EBF-64843563E847}"/>
          </ac:spMkLst>
        </pc:spChg>
        <pc:spChg chg="mod">
          <ac:chgData name="Will Banks" userId="5840fbbe-352d-4d6f-8cf0-0bed861d4989" providerId="ADAL" clId="{36114F83-6251-4D80-B558-8658030A7048}" dt="2026-07-03T16:19:42.424" v="944" actId="1076"/>
          <ac:spMkLst>
            <pc:docMk/>
            <pc:sldMk cId="3189219273" sldId="2105884414"/>
            <ac:spMk id="10" creationId="{BE8ADAB8-7A35-CC04-E097-DD7AD2EFCC47}"/>
          </ac:spMkLst>
        </pc:spChg>
        <pc:spChg chg="mod">
          <ac:chgData name="Will Banks" userId="5840fbbe-352d-4d6f-8cf0-0bed861d4989" providerId="ADAL" clId="{36114F83-6251-4D80-B558-8658030A7048}" dt="2026-07-03T16:19:07.428" v="937" actId="1076"/>
          <ac:spMkLst>
            <pc:docMk/>
            <pc:sldMk cId="3189219273" sldId="2105884414"/>
            <ac:spMk id="17" creationId="{3D9221C6-1BE5-6A4C-F905-6BF9F2B7F7B3}"/>
          </ac:spMkLst>
        </pc:spChg>
        <pc:spChg chg="mod">
          <ac:chgData name="Will Banks" userId="5840fbbe-352d-4d6f-8cf0-0bed861d4989" providerId="ADAL" clId="{36114F83-6251-4D80-B558-8658030A7048}" dt="2026-07-03T16:19:23.968" v="940" actId="14100"/>
          <ac:spMkLst>
            <pc:docMk/>
            <pc:sldMk cId="3189219273" sldId="2105884414"/>
            <ac:spMk id="27" creationId="{4BD0BEBC-3E59-5DF2-B0F4-73D88DCF232A}"/>
          </ac:spMkLst>
        </pc:spChg>
        <pc:spChg chg="mod">
          <ac:chgData name="Will Banks" userId="5840fbbe-352d-4d6f-8cf0-0bed861d4989" providerId="ADAL" clId="{36114F83-6251-4D80-B558-8658030A7048}" dt="2026-07-03T16:19:14.179" v="939" actId="14100"/>
          <ac:spMkLst>
            <pc:docMk/>
            <pc:sldMk cId="3189219273" sldId="2105884414"/>
            <ac:spMk id="32" creationId="{2A00D221-2205-E664-48EE-34C5D89A535B}"/>
          </ac:spMkLst>
        </pc:spChg>
      </pc:sldChg>
      <pc:sldChg chg="addSp delSp modSp mod">
        <pc:chgData name="Will Banks" userId="5840fbbe-352d-4d6f-8cf0-0bed861d4989" providerId="ADAL" clId="{36114F83-6251-4D80-B558-8658030A7048}" dt="2026-07-06T11:12:18.031" v="1483" actId="1076"/>
        <pc:sldMkLst>
          <pc:docMk/>
          <pc:sldMk cId="1048990049" sldId="2105884416"/>
        </pc:sldMkLst>
        <pc:spChg chg="add mod">
          <ac:chgData name="Will Banks" userId="5840fbbe-352d-4d6f-8cf0-0bed861d4989" providerId="ADAL" clId="{36114F83-6251-4D80-B558-8658030A7048}" dt="2026-07-06T11:12:18.031" v="1483" actId="1076"/>
          <ac:spMkLst>
            <pc:docMk/>
            <pc:sldMk cId="1048990049" sldId="2105884416"/>
            <ac:spMk id="3" creationId="{50C9831A-6C00-0654-57CD-21C34713FCF1}"/>
          </ac:spMkLst>
        </pc:spChg>
        <pc:spChg chg="mod">
          <ac:chgData name="Will Banks" userId="5840fbbe-352d-4d6f-8cf0-0bed861d4989" providerId="ADAL" clId="{36114F83-6251-4D80-B558-8658030A7048}" dt="2026-07-06T11:12:08.733" v="1480" actId="1076"/>
          <ac:spMkLst>
            <pc:docMk/>
            <pc:sldMk cId="1048990049" sldId="2105884416"/>
            <ac:spMk id="13" creationId="{6E6DFF1B-9CB3-7245-3433-598F0C12DC9E}"/>
          </ac:spMkLst>
        </pc:spChg>
        <pc:spChg chg="del">
          <ac:chgData name="Will Banks" userId="5840fbbe-352d-4d6f-8cf0-0bed861d4989" providerId="ADAL" clId="{36114F83-6251-4D80-B558-8658030A7048}" dt="2026-07-06T09:16:31.190" v="951" actId="478"/>
          <ac:spMkLst>
            <pc:docMk/>
            <pc:sldMk cId="1048990049" sldId="2105884416"/>
            <ac:spMk id="18" creationId="{15857DB5-E002-0831-4BD8-BB2990077AB7}"/>
          </ac:spMkLst>
        </pc:spChg>
        <pc:spChg chg="mod">
          <ac:chgData name="Will Banks" userId="5840fbbe-352d-4d6f-8cf0-0bed861d4989" providerId="ADAL" clId="{36114F83-6251-4D80-B558-8658030A7048}" dt="2026-07-06T11:12:12.001" v="1481" actId="1076"/>
          <ac:spMkLst>
            <pc:docMk/>
            <pc:sldMk cId="1048990049" sldId="2105884416"/>
            <ac:spMk id="19" creationId="{5DFE374E-79CA-186F-FCB0-28DAB9D280C1}"/>
          </ac:spMkLst>
        </pc:spChg>
        <pc:spChg chg="del mod">
          <ac:chgData name="Will Banks" userId="5840fbbe-352d-4d6f-8cf0-0bed861d4989" providerId="ADAL" clId="{36114F83-6251-4D80-B558-8658030A7048}" dt="2026-07-06T09:16:28.886" v="950" actId="478"/>
          <ac:spMkLst>
            <pc:docMk/>
            <pc:sldMk cId="1048990049" sldId="2105884416"/>
            <ac:spMk id="20" creationId="{54E351D9-DFD7-06B3-680D-335F69FA7E28}"/>
          </ac:spMkLst>
        </pc:spChg>
        <pc:graphicFrameChg chg="mod modGraphic">
          <ac:chgData name="Will Banks" userId="5840fbbe-352d-4d6f-8cf0-0bed861d4989" providerId="ADAL" clId="{36114F83-6251-4D80-B558-8658030A7048}" dt="2026-07-06T11:11:46.106" v="1476"/>
          <ac:graphicFrameMkLst>
            <pc:docMk/>
            <pc:sldMk cId="1048990049" sldId="2105884416"/>
            <ac:graphicFrameMk id="15" creationId="{0DE5C4CC-2785-3835-826D-0797ECD368BD}"/>
          </ac:graphicFrameMkLst>
        </pc:graphicFrameChg>
        <pc:graphicFrameChg chg="mod modGraphic">
          <ac:chgData name="Will Banks" userId="5840fbbe-352d-4d6f-8cf0-0bed861d4989" providerId="ADAL" clId="{36114F83-6251-4D80-B558-8658030A7048}" dt="2026-07-06T11:12:14.758" v="1482" actId="1076"/>
          <ac:graphicFrameMkLst>
            <pc:docMk/>
            <pc:sldMk cId="1048990049" sldId="2105884416"/>
            <ac:graphicFrameMk id="21" creationId="{A74CDE16-5796-A780-448C-1DBF5484D845}"/>
          </ac:graphicFrameMkLst>
        </pc:graphicFrameChg>
      </pc:sldChg>
      <pc:sldChg chg="addSp delSp modSp mod modCm">
        <pc:chgData name="Will Banks" userId="5840fbbe-352d-4d6f-8cf0-0bed861d4989" providerId="ADAL" clId="{36114F83-6251-4D80-B558-8658030A7048}" dt="2026-07-07T10:55:30.513" v="4703" actId="1076"/>
        <pc:sldMkLst>
          <pc:docMk/>
          <pc:sldMk cId="3117794234" sldId="2105884424"/>
        </pc:sldMkLst>
        <pc:spChg chg="add del mod">
          <ac:chgData name="Will Banks" userId="5840fbbe-352d-4d6f-8cf0-0bed861d4989" providerId="ADAL" clId="{36114F83-6251-4D80-B558-8658030A7048}" dt="2026-07-07T10:55:24.486" v="4702" actId="478"/>
          <ac:spMkLst>
            <pc:docMk/>
            <pc:sldMk cId="3117794234" sldId="2105884424"/>
            <ac:spMk id="6" creationId="{C904AFE1-6CEB-B130-B04D-7DB52D162A5B}"/>
          </ac:spMkLst>
        </pc:spChg>
        <pc:spChg chg="add del">
          <ac:chgData name="Will Banks" userId="5840fbbe-352d-4d6f-8cf0-0bed861d4989" providerId="ADAL" clId="{36114F83-6251-4D80-B558-8658030A7048}" dt="2026-07-07T10:55:20.009" v="4699" actId="22"/>
          <ac:spMkLst>
            <pc:docMk/>
            <pc:sldMk cId="3117794234" sldId="2105884424"/>
            <ac:spMk id="8" creationId="{023C8D3B-E921-56E3-2B5A-019FF11A409D}"/>
          </ac:spMkLst>
        </pc:spChg>
        <pc:spChg chg="mod">
          <ac:chgData name="Will Banks" userId="5840fbbe-352d-4d6f-8cf0-0bed861d4989" providerId="ADAL" clId="{36114F83-6251-4D80-B558-8658030A7048}" dt="2026-07-07T10:55:21.978" v="4700"/>
          <ac:spMkLst>
            <pc:docMk/>
            <pc:sldMk cId="3117794234" sldId="2105884424"/>
            <ac:spMk id="10" creationId="{451CC82A-5140-B078-23E1-77443C455129}"/>
          </ac:spMkLst>
        </pc:spChg>
        <pc:spChg chg="mod">
          <ac:chgData name="Will Banks" userId="5840fbbe-352d-4d6f-8cf0-0bed861d4989" providerId="ADAL" clId="{36114F83-6251-4D80-B558-8658030A7048}" dt="2026-07-07T10:55:04.435" v="4693" actId="20577"/>
          <ac:spMkLst>
            <pc:docMk/>
            <pc:sldMk cId="3117794234" sldId="2105884424"/>
            <ac:spMk id="11" creationId="{EFA6917C-0E48-0BB9-4E34-F6C073F5670C}"/>
          </ac:spMkLst>
        </pc:spChg>
        <pc:grpChg chg="add mod">
          <ac:chgData name="Will Banks" userId="5840fbbe-352d-4d6f-8cf0-0bed861d4989" providerId="ADAL" clId="{36114F83-6251-4D80-B558-8658030A7048}" dt="2026-07-07T10:55:30.513" v="4703" actId="1076"/>
          <ac:grpSpMkLst>
            <pc:docMk/>
            <pc:sldMk cId="3117794234" sldId="2105884424"/>
            <ac:grpSpMk id="9" creationId="{5D5760EB-5C42-E733-9931-8BE866D504A2}"/>
          </ac:grpSpMkLst>
        </pc:grpChg>
        <pc:picChg chg="mod">
          <ac:chgData name="Will Banks" userId="5840fbbe-352d-4d6f-8cf0-0bed861d4989" providerId="ADAL" clId="{36114F83-6251-4D80-B558-8658030A7048}" dt="2026-07-07T10:55:21.978" v="4700"/>
          <ac:picMkLst>
            <pc:docMk/>
            <pc:sldMk cId="3117794234" sldId="2105884424"/>
            <ac:picMk id="63" creationId="{C2BBC855-DB4D-DE95-8857-C60E898026EB}"/>
          </ac:picMkLst>
        </pc:picChg>
        <pc:cxnChg chg="add mod">
          <ac:chgData name="Will Banks" userId="5840fbbe-352d-4d6f-8cf0-0bed861d4989" providerId="ADAL" clId="{36114F83-6251-4D80-B558-8658030A7048}" dt="2026-07-07T10:55:11.745" v="4695" actId="1076"/>
          <ac:cxnSpMkLst>
            <pc:docMk/>
            <pc:sldMk cId="3117794234" sldId="2105884424"/>
            <ac:cxnSpMk id="3" creationId="{F4BABAE4-080A-3530-1773-F3EBBF36AEC6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Will Banks" userId="5840fbbe-352d-4d6f-8cf0-0bed861d4989" providerId="ADAL" clId="{36114F83-6251-4D80-B558-8658030A7048}" dt="2026-07-07T10:55:04.435" v="4693" actId="20577"/>
              <pc2:cmMkLst xmlns:pc2="http://schemas.microsoft.com/office/powerpoint/2019/9/main/command">
                <pc:docMk/>
                <pc:sldMk cId="3117794234" sldId="2105884424"/>
                <pc2:cmMk id="{F1484348-0B01-47A2-83E8-D545D253634E}"/>
              </pc2:cmMkLst>
            </pc226:cmChg>
          </p:ext>
        </pc:extLst>
      </pc:sldChg>
      <pc:sldChg chg="addSp delSp modSp add mod">
        <pc:chgData name="Will Banks" userId="5840fbbe-352d-4d6f-8cf0-0bed861d4989" providerId="ADAL" clId="{36114F83-6251-4D80-B558-8658030A7048}" dt="2026-07-03T16:17:34.121" v="924" actId="20577"/>
        <pc:sldMkLst>
          <pc:docMk/>
          <pc:sldMk cId="1801635184" sldId="2105884433"/>
        </pc:sldMkLst>
      </pc:sldChg>
      <pc:sldChg chg="modNotesTx">
        <pc:chgData name="Will Banks" userId="5840fbbe-352d-4d6f-8cf0-0bed861d4989" providerId="ADAL" clId="{36114F83-6251-4D80-B558-8658030A7048}" dt="2026-07-07T10:52:11.859" v="4559" actId="20577"/>
        <pc:sldMkLst>
          <pc:docMk/>
          <pc:sldMk cId="1083695789" sldId="2105884434"/>
        </pc:sldMkLst>
      </pc:sldChg>
      <pc:sldChg chg="modSp mod">
        <pc:chgData name="Will Banks" userId="5840fbbe-352d-4d6f-8cf0-0bed861d4989" providerId="ADAL" clId="{36114F83-6251-4D80-B558-8658030A7048}" dt="2026-07-07T09:25:01.264" v="3807" actId="20577"/>
        <pc:sldMkLst>
          <pc:docMk/>
          <pc:sldMk cId="4041897895" sldId="2105884438"/>
        </pc:sldMkLst>
        <pc:spChg chg="mod">
          <ac:chgData name="Will Banks" userId="5840fbbe-352d-4d6f-8cf0-0bed861d4989" providerId="ADAL" clId="{36114F83-6251-4D80-B558-8658030A7048}" dt="2026-07-07T09:24:45.364" v="3768" actId="20577"/>
          <ac:spMkLst>
            <pc:docMk/>
            <pc:sldMk cId="4041897895" sldId="2105884438"/>
            <ac:spMk id="25" creationId="{ADC0540F-AAFD-937D-A20B-34301E906286}"/>
          </ac:spMkLst>
        </pc:spChg>
        <pc:spChg chg="mod">
          <ac:chgData name="Will Banks" userId="5840fbbe-352d-4d6f-8cf0-0bed861d4989" providerId="ADAL" clId="{36114F83-6251-4D80-B558-8658030A7048}" dt="2026-07-07T09:25:01.264" v="3807" actId="20577"/>
          <ac:spMkLst>
            <pc:docMk/>
            <pc:sldMk cId="4041897895" sldId="2105884438"/>
            <ac:spMk id="26" creationId="{ED6C94F0-B0BB-52AA-9F7A-6284D4148411}"/>
          </ac:spMkLst>
        </pc:spChg>
        <pc:spChg chg="mod">
          <ac:chgData name="Will Banks" userId="5840fbbe-352d-4d6f-8cf0-0bed861d4989" providerId="ADAL" clId="{36114F83-6251-4D80-B558-8658030A7048}" dt="2026-07-07T09:24:09.544" v="3632" actId="20577"/>
          <ac:spMkLst>
            <pc:docMk/>
            <pc:sldMk cId="4041897895" sldId="2105884438"/>
            <ac:spMk id="29" creationId="{35A8D859-6EDB-4180-A7D5-AF34843CC317}"/>
          </ac:spMkLst>
        </pc:spChg>
      </pc:sldChg>
      <pc:sldChg chg="modSp mod">
        <pc:chgData name="Will Banks" userId="5840fbbe-352d-4d6f-8cf0-0bed861d4989" providerId="ADAL" clId="{36114F83-6251-4D80-B558-8658030A7048}" dt="2026-07-06T13:18:15.810" v="1587" actId="1076"/>
        <pc:sldMkLst>
          <pc:docMk/>
          <pc:sldMk cId="2512651321" sldId="2105884440"/>
        </pc:sldMkLst>
        <pc:spChg chg="mod">
          <ac:chgData name="Will Banks" userId="5840fbbe-352d-4d6f-8cf0-0bed861d4989" providerId="ADAL" clId="{36114F83-6251-4D80-B558-8658030A7048}" dt="2026-07-06T13:18:03.952" v="1586" actId="20577"/>
          <ac:spMkLst>
            <pc:docMk/>
            <pc:sldMk cId="2512651321" sldId="2105884440"/>
            <ac:spMk id="12" creationId="{BF07A644-8AE0-A467-2547-2687E89E9879}"/>
          </ac:spMkLst>
        </pc:spChg>
        <pc:spChg chg="mod">
          <ac:chgData name="Will Banks" userId="5840fbbe-352d-4d6f-8cf0-0bed861d4989" providerId="ADAL" clId="{36114F83-6251-4D80-B558-8658030A7048}" dt="2026-07-06T13:18:15.810" v="1587" actId="1076"/>
          <ac:spMkLst>
            <pc:docMk/>
            <pc:sldMk cId="2512651321" sldId="2105884440"/>
            <ac:spMk id="18" creationId="{7F142BE6-478A-0918-D788-799F85C6BC6E}"/>
          </ac:spMkLst>
        </pc:spChg>
      </pc:sldChg>
      <pc:sldChg chg="modSp mod">
        <pc:chgData name="Will Banks" userId="5840fbbe-352d-4d6f-8cf0-0bed861d4989" providerId="ADAL" clId="{36114F83-6251-4D80-B558-8658030A7048}" dt="2026-07-06T09:15:56.219" v="948" actId="20577"/>
        <pc:sldMkLst>
          <pc:docMk/>
          <pc:sldMk cId="580045525" sldId="2105884442"/>
        </pc:sldMkLst>
        <pc:spChg chg="mod">
          <ac:chgData name="Will Banks" userId="5840fbbe-352d-4d6f-8cf0-0bed861d4989" providerId="ADAL" clId="{36114F83-6251-4D80-B558-8658030A7048}" dt="2026-07-06T09:15:56.219" v="948" actId="20577"/>
          <ac:spMkLst>
            <pc:docMk/>
            <pc:sldMk cId="580045525" sldId="2105884442"/>
            <ac:spMk id="19" creationId="{E4F87EE2-897C-C0F9-A987-982F4DF85C8E}"/>
          </ac:spMkLst>
        </pc:spChg>
      </pc:sldChg>
      <pc:sldChg chg="modSp mod">
        <pc:chgData name="Will Banks" userId="5840fbbe-352d-4d6f-8cf0-0bed861d4989" providerId="ADAL" clId="{36114F83-6251-4D80-B558-8658030A7048}" dt="2026-07-07T09:31:09.046" v="4117" actId="20577"/>
        <pc:sldMkLst>
          <pc:docMk/>
          <pc:sldMk cId="2260121557" sldId="2105884443"/>
        </pc:sldMkLst>
        <pc:spChg chg="mod">
          <ac:chgData name="Will Banks" userId="5840fbbe-352d-4d6f-8cf0-0bed861d4989" providerId="ADAL" clId="{36114F83-6251-4D80-B558-8658030A7048}" dt="2026-07-07T09:31:09.046" v="4117" actId="20577"/>
          <ac:spMkLst>
            <pc:docMk/>
            <pc:sldMk cId="2260121557" sldId="2105884443"/>
            <ac:spMk id="52" creationId="{9A81D394-6D41-30F8-9F2F-40F126F89498}"/>
          </ac:spMkLst>
        </pc:spChg>
        <pc:spChg chg="mod">
          <ac:chgData name="Will Banks" userId="5840fbbe-352d-4d6f-8cf0-0bed861d4989" providerId="ADAL" clId="{36114F83-6251-4D80-B558-8658030A7048}" dt="2026-07-06T13:12:00.548" v="1516" actId="20577"/>
          <ac:spMkLst>
            <pc:docMk/>
            <pc:sldMk cId="2260121557" sldId="2105884443"/>
            <ac:spMk id="53" creationId="{9C9CF437-06F7-42FE-E6DF-5F03555FC5C8}"/>
          </ac:spMkLst>
        </pc:spChg>
      </pc:sldChg>
      <pc:sldChg chg="modSp mod modNotesTx">
        <pc:chgData name="Will Banks" userId="5840fbbe-352d-4d6f-8cf0-0bed861d4989" providerId="ADAL" clId="{36114F83-6251-4D80-B558-8658030A7048}" dt="2026-07-07T10:44:16.785" v="4334" actId="20577"/>
        <pc:sldMkLst>
          <pc:docMk/>
          <pc:sldMk cId="4110733757" sldId="2105884444"/>
        </pc:sldMkLst>
        <pc:spChg chg="mod">
          <ac:chgData name="Will Banks" userId="5840fbbe-352d-4d6f-8cf0-0bed861d4989" providerId="ADAL" clId="{36114F83-6251-4D80-B558-8658030A7048}" dt="2026-07-06T09:37:35.250" v="1331" actId="20577"/>
          <ac:spMkLst>
            <pc:docMk/>
            <pc:sldMk cId="4110733757" sldId="2105884444"/>
            <ac:spMk id="10" creationId="{4090BD3A-AAC6-9790-C7E1-6CCB164A0882}"/>
          </ac:spMkLst>
        </pc:spChg>
        <pc:spChg chg="mod">
          <ac:chgData name="Will Banks" userId="5840fbbe-352d-4d6f-8cf0-0bed861d4989" providerId="ADAL" clId="{36114F83-6251-4D80-B558-8658030A7048}" dt="2026-07-06T13:36:56.313" v="1927" actId="20577"/>
          <ac:spMkLst>
            <pc:docMk/>
            <pc:sldMk cId="4110733757" sldId="2105884444"/>
            <ac:spMk id="37" creationId="{5D7849F0-C1A0-8004-ED6D-9720E95CF1A0}"/>
          </ac:spMkLst>
        </pc:spChg>
        <pc:spChg chg="mod">
          <ac:chgData name="Will Banks" userId="5840fbbe-352d-4d6f-8cf0-0bed861d4989" providerId="ADAL" clId="{36114F83-6251-4D80-B558-8658030A7048}" dt="2026-07-07T10:44:16.785" v="4334" actId="20577"/>
          <ac:spMkLst>
            <pc:docMk/>
            <pc:sldMk cId="4110733757" sldId="2105884444"/>
            <ac:spMk id="39" creationId="{BDC564F9-D234-D453-65A4-8F0A8DCDA09B}"/>
          </ac:spMkLst>
        </pc:spChg>
      </pc:sldChg>
      <pc:sldChg chg="modSp mod">
        <pc:chgData name="Will Banks" userId="5840fbbe-352d-4d6f-8cf0-0bed861d4989" providerId="ADAL" clId="{36114F83-6251-4D80-B558-8658030A7048}" dt="2026-07-06T13:41:52.195" v="2143" actId="20577"/>
        <pc:sldMkLst>
          <pc:docMk/>
          <pc:sldMk cId="1730627649" sldId="2105884446"/>
        </pc:sldMkLst>
        <pc:spChg chg="mod">
          <ac:chgData name="Will Banks" userId="5840fbbe-352d-4d6f-8cf0-0bed861d4989" providerId="ADAL" clId="{36114F83-6251-4D80-B558-8658030A7048}" dt="2026-07-06T13:41:52.195" v="2143" actId="20577"/>
          <ac:spMkLst>
            <pc:docMk/>
            <pc:sldMk cId="1730627649" sldId="2105884446"/>
            <ac:spMk id="6" creationId="{FE76492B-D392-5FD0-B1D1-3E65081D8E08}"/>
          </ac:spMkLst>
        </pc:spChg>
      </pc:sldChg>
      <pc:sldChg chg="modSp mod">
        <pc:chgData name="Will Banks" userId="5840fbbe-352d-4d6f-8cf0-0bed861d4989" providerId="ADAL" clId="{36114F83-6251-4D80-B558-8658030A7048}" dt="2026-07-06T13:41:41.775" v="2112" actId="20577"/>
        <pc:sldMkLst>
          <pc:docMk/>
          <pc:sldMk cId="2904418113" sldId="2105884447"/>
        </pc:sldMkLst>
        <pc:spChg chg="mod">
          <ac:chgData name="Will Banks" userId="5840fbbe-352d-4d6f-8cf0-0bed861d4989" providerId="ADAL" clId="{36114F83-6251-4D80-B558-8658030A7048}" dt="2026-07-06T13:41:41.775" v="2112" actId="20577"/>
          <ac:spMkLst>
            <pc:docMk/>
            <pc:sldMk cId="2904418113" sldId="2105884447"/>
            <ac:spMk id="6" creationId="{9747B464-1C11-B54C-4792-0B75243936D7}"/>
          </ac:spMkLst>
        </pc:spChg>
      </pc:sldChg>
      <pc:sldChg chg="modSp mod">
        <pc:chgData name="Will Banks" userId="5840fbbe-352d-4d6f-8cf0-0bed861d4989" providerId="ADAL" clId="{36114F83-6251-4D80-B558-8658030A7048}" dt="2026-07-06T14:43:06.298" v="3501" actId="20577"/>
        <pc:sldMkLst>
          <pc:docMk/>
          <pc:sldMk cId="1618037635" sldId="2105884448"/>
        </pc:sldMkLst>
        <pc:spChg chg="mod">
          <ac:chgData name="Will Banks" userId="5840fbbe-352d-4d6f-8cf0-0bed861d4989" providerId="ADAL" clId="{36114F83-6251-4D80-B558-8658030A7048}" dt="2026-07-06T14:43:06.298" v="3501" actId="20577"/>
          <ac:spMkLst>
            <pc:docMk/>
            <pc:sldMk cId="1618037635" sldId="2105884448"/>
            <ac:spMk id="2" creationId="{12CC95FD-7C07-A439-975D-1F49A72EC3E5}"/>
          </ac:spMkLst>
        </pc:spChg>
        <pc:spChg chg="mod">
          <ac:chgData name="Will Banks" userId="5840fbbe-352d-4d6f-8cf0-0bed861d4989" providerId="ADAL" clId="{36114F83-6251-4D80-B558-8658030A7048}" dt="2026-07-06T14:42:54.285" v="3492" actId="20577"/>
          <ac:spMkLst>
            <pc:docMk/>
            <pc:sldMk cId="1618037635" sldId="2105884448"/>
            <ac:spMk id="3" creationId="{61847674-AF15-6AD9-2608-D3FE44109198}"/>
          </ac:spMkLst>
        </pc:spChg>
        <pc:spChg chg="mod">
          <ac:chgData name="Will Banks" userId="5840fbbe-352d-4d6f-8cf0-0bed861d4989" providerId="ADAL" clId="{36114F83-6251-4D80-B558-8658030A7048}" dt="2026-07-06T14:42:16.762" v="3379" actId="20577"/>
          <ac:spMkLst>
            <pc:docMk/>
            <pc:sldMk cId="1618037635" sldId="2105884448"/>
            <ac:spMk id="4" creationId="{7BCD9E23-5935-0BF2-4DF2-AA99630941DE}"/>
          </ac:spMkLst>
        </pc:spChg>
      </pc:sldChg>
      <pc:sldChg chg="addSp delSp modSp mod">
        <pc:chgData name="Will Banks" userId="5840fbbe-352d-4d6f-8cf0-0bed861d4989" providerId="ADAL" clId="{36114F83-6251-4D80-B558-8658030A7048}" dt="2026-07-07T08:02:37.096" v="3601" actId="1076"/>
        <pc:sldMkLst>
          <pc:docMk/>
          <pc:sldMk cId="2347649429" sldId="2105884449"/>
        </pc:sldMkLst>
        <pc:spChg chg="mod">
          <ac:chgData name="Will Banks" userId="5840fbbe-352d-4d6f-8cf0-0bed861d4989" providerId="ADAL" clId="{36114F83-6251-4D80-B558-8658030A7048}" dt="2026-07-07T08:02:28.792" v="3599" actId="1076"/>
          <ac:spMkLst>
            <pc:docMk/>
            <pc:sldMk cId="2347649429" sldId="2105884449"/>
            <ac:spMk id="2" creationId="{BFEEEECA-B458-1298-9444-6E64897A8F2C}"/>
          </ac:spMkLst>
        </pc:spChg>
        <pc:spChg chg="mod">
          <ac:chgData name="Will Banks" userId="5840fbbe-352d-4d6f-8cf0-0bed861d4989" providerId="ADAL" clId="{36114F83-6251-4D80-B558-8658030A7048}" dt="2026-07-07T08:02:37.096" v="3601" actId="1076"/>
          <ac:spMkLst>
            <pc:docMk/>
            <pc:sldMk cId="2347649429" sldId="2105884449"/>
            <ac:spMk id="4" creationId="{1099C045-696F-5E12-0DB0-C18D721C0D85}"/>
          </ac:spMkLst>
        </pc:spChg>
        <pc:spChg chg="mod">
          <ac:chgData name="Will Banks" userId="5840fbbe-352d-4d6f-8cf0-0bed861d4989" providerId="ADAL" clId="{36114F83-6251-4D80-B558-8658030A7048}" dt="2026-07-06T14:18:47.257" v="2844" actId="27636"/>
          <ac:spMkLst>
            <pc:docMk/>
            <pc:sldMk cId="2347649429" sldId="2105884449"/>
            <ac:spMk id="6" creationId="{C85A7452-B483-A716-7185-AB357F5D2024}"/>
          </ac:spMkLst>
        </pc:spChg>
        <pc:spChg chg="del mod">
          <ac:chgData name="Will Banks" userId="5840fbbe-352d-4d6f-8cf0-0bed861d4989" providerId="ADAL" clId="{36114F83-6251-4D80-B558-8658030A7048}" dt="2026-07-06T14:18:28.305" v="2835" actId="478"/>
          <ac:spMkLst>
            <pc:docMk/>
            <pc:sldMk cId="2347649429" sldId="2105884449"/>
            <ac:spMk id="7" creationId="{2BBBB934-0881-434B-DCFE-C8BA3C2A2AB4}"/>
          </ac:spMkLst>
        </pc:spChg>
        <pc:spChg chg="del mod">
          <ac:chgData name="Will Banks" userId="5840fbbe-352d-4d6f-8cf0-0bed861d4989" providerId="ADAL" clId="{36114F83-6251-4D80-B558-8658030A7048}" dt="2026-07-06T14:23:07.968" v="2873" actId="478"/>
          <ac:spMkLst>
            <pc:docMk/>
            <pc:sldMk cId="2347649429" sldId="2105884449"/>
            <ac:spMk id="8" creationId="{0B9D053B-6F8D-3F0C-9B85-B3F497586A8B}"/>
          </ac:spMkLst>
        </pc:spChg>
        <pc:spChg chg="add mod">
          <ac:chgData name="Will Banks" userId="5840fbbe-352d-4d6f-8cf0-0bed861d4989" providerId="ADAL" clId="{36114F83-6251-4D80-B558-8658030A7048}" dt="2026-07-06T14:23:19.135" v="2890" actId="20577"/>
          <ac:spMkLst>
            <pc:docMk/>
            <pc:sldMk cId="2347649429" sldId="2105884449"/>
            <ac:spMk id="12" creationId="{841F9AAE-78EA-1F5A-1726-EB52C01F846A}"/>
          </ac:spMkLst>
        </pc:spChg>
        <pc:spChg chg="add del mod">
          <ac:chgData name="Will Banks" userId="5840fbbe-352d-4d6f-8cf0-0bed861d4989" providerId="ADAL" clId="{36114F83-6251-4D80-B558-8658030A7048}" dt="2026-07-06T14:23:14.802" v="2874" actId="478"/>
          <ac:spMkLst>
            <pc:docMk/>
            <pc:sldMk cId="2347649429" sldId="2105884449"/>
            <ac:spMk id="16" creationId="{D5499C62-9B47-44FD-0D79-824BD3A3E503}"/>
          </ac:spMkLst>
        </pc:spChg>
        <pc:picChg chg="add mod">
          <ac:chgData name="Will Banks" userId="5840fbbe-352d-4d6f-8cf0-0bed861d4989" providerId="ADAL" clId="{36114F83-6251-4D80-B558-8658030A7048}" dt="2026-07-07T08:02:30.433" v="3600" actId="1076"/>
          <ac:picMkLst>
            <pc:docMk/>
            <pc:sldMk cId="2347649429" sldId="2105884449"/>
            <ac:picMk id="10" creationId="{45716958-2649-A8AF-07CC-7BF0811C2BDB}"/>
          </ac:picMkLst>
        </pc:picChg>
        <pc:picChg chg="add mod">
          <ac:chgData name="Will Banks" userId="5840fbbe-352d-4d6f-8cf0-0bed861d4989" providerId="ADAL" clId="{36114F83-6251-4D80-B558-8658030A7048}" dt="2026-07-07T08:02:23.048" v="3596" actId="1076"/>
          <ac:picMkLst>
            <pc:docMk/>
            <pc:sldMk cId="2347649429" sldId="2105884449"/>
            <ac:picMk id="14" creationId="{4E086354-8D9F-B9D0-2355-A50A0BF51202}"/>
          </ac:picMkLst>
        </pc:picChg>
      </pc:sldChg>
      <pc:sldChg chg="modSp mod">
        <pc:chgData name="Will Banks" userId="5840fbbe-352d-4d6f-8cf0-0bed861d4989" providerId="ADAL" clId="{36114F83-6251-4D80-B558-8658030A7048}" dt="2026-07-06T13:41:30.184" v="2104" actId="20577"/>
        <pc:sldMkLst>
          <pc:docMk/>
          <pc:sldMk cId="2970499026" sldId="2105884450"/>
        </pc:sldMkLst>
        <pc:spChg chg="mod">
          <ac:chgData name="Will Banks" userId="5840fbbe-352d-4d6f-8cf0-0bed861d4989" providerId="ADAL" clId="{36114F83-6251-4D80-B558-8658030A7048}" dt="2026-07-06T13:41:30.184" v="2104" actId="20577"/>
          <ac:spMkLst>
            <pc:docMk/>
            <pc:sldMk cId="2970499026" sldId="2105884450"/>
            <ac:spMk id="6" creationId="{19AD8B37-1400-D7FB-1454-BBD0B5D2CA94}"/>
          </ac:spMkLst>
        </pc:spChg>
      </pc:sldChg>
      <pc:sldChg chg="addSp delSp modSp mod">
        <pc:chgData name="Will Banks" userId="5840fbbe-352d-4d6f-8cf0-0bed861d4989" providerId="ADAL" clId="{36114F83-6251-4D80-B558-8658030A7048}" dt="2026-07-06T13:37:57.586" v="1986" actId="20577"/>
        <pc:sldMkLst>
          <pc:docMk/>
          <pc:sldMk cId="1399839948" sldId="2105884451"/>
        </pc:sldMkLst>
        <pc:spChg chg="mod">
          <ac:chgData name="Will Banks" userId="5840fbbe-352d-4d6f-8cf0-0bed861d4989" providerId="ADAL" clId="{36114F83-6251-4D80-B558-8658030A7048}" dt="2026-07-06T13:37:33.914" v="1984" actId="1076"/>
          <ac:spMkLst>
            <pc:docMk/>
            <pc:sldMk cId="1399839948" sldId="2105884451"/>
            <ac:spMk id="5" creationId="{F258C956-3855-2F13-FB65-39932346FD5C}"/>
          </ac:spMkLst>
        </pc:spChg>
        <pc:spChg chg="del">
          <ac:chgData name="Will Banks" userId="5840fbbe-352d-4d6f-8cf0-0bed861d4989" providerId="ADAL" clId="{36114F83-6251-4D80-B558-8658030A7048}" dt="2026-07-06T13:34:26.990" v="1631" actId="478"/>
          <ac:spMkLst>
            <pc:docMk/>
            <pc:sldMk cId="1399839948" sldId="2105884451"/>
            <ac:spMk id="6" creationId="{661B3814-D201-0E2F-3551-4146AB0239A5}"/>
          </ac:spMkLst>
        </pc:spChg>
        <pc:spChg chg="add mod">
          <ac:chgData name="Will Banks" userId="5840fbbe-352d-4d6f-8cf0-0bed861d4989" providerId="ADAL" clId="{36114F83-6251-4D80-B558-8658030A7048}" dt="2026-07-06T13:37:30.823" v="1983" actId="20577"/>
          <ac:spMkLst>
            <pc:docMk/>
            <pc:sldMk cId="1399839948" sldId="2105884451"/>
            <ac:spMk id="7" creationId="{7EEECE37-8071-70B2-EBA9-C5A652AD9539}"/>
          </ac:spMkLst>
        </pc:spChg>
        <pc:spChg chg="mod">
          <ac:chgData name="Will Banks" userId="5840fbbe-352d-4d6f-8cf0-0bed861d4989" providerId="ADAL" clId="{36114F83-6251-4D80-B558-8658030A7048}" dt="2026-07-06T13:37:57.586" v="1986" actId="20577"/>
          <ac:spMkLst>
            <pc:docMk/>
            <pc:sldMk cId="1399839948" sldId="2105884451"/>
            <ac:spMk id="8" creationId="{73799C31-52EE-B4F8-32F3-861FD66B8B7F}"/>
          </ac:spMkLst>
        </pc:spChg>
      </pc:sldChg>
      <pc:sldChg chg="addSp delSp modSp add mod setBg">
        <pc:chgData name="Will Banks" userId="5840fbbe-352d-4d6f-8cf0-0bed861d4989" providerId="ADAL" clId="{36114F83-6251-4D80-B558-8658030A7048}" dt="2026-07-06T14:44:07.502" v="3595" actId="1076"/>
        <pc:sldMkLst>
          <pc:docMk/>
          <pc:sldMk cId="689153189" sldId="2105884452"/>
        </pc:sldMkLst>
        <pc:spChg chg="mod">
          <ac:chgData name="Will Banks" userId="5840fbbe-352d-4d6f-8cf0-0bed861d4989" providerId="ADAL" clId="{36114F83-6251-4D80-B558-8658030A7048}" dt="2026-07-06T13:38:37.237" v="2017" actId="20577"/>
          <ac:spMkLst>
            <pc:docMk/>
            <pc:sldMk cId="689153189" sldId="2105884452"/>
            <ac:spMk id="2" creationId="{63AED4AD-897E-5D2F-6E3E-394C7B827637}"/>
          </ac:spMkLst>
        </pc:spChg>
        <pc:spChg chg="mod">
          <ac:chgData name="Will Banks" userId="5840fbbe-352d-4d6f-8cf0-0bed861d4989" providerId="ADAL" clId="{36114F83-6251-4D80-B558-8658030A7048}" dt="2026-07-06T14:33:22.448" v="2975"/>
          <ac:spMkLst>
            <pc:docMk/>
            <pc:sldMk cId="689153189" sldId="2105884452"/>
            <ac:spMk id="4" creationId="{0CEB4729-A617-32C6-DBEC-EE97F7B509FC}"/>
          </ac:spMkLst>
        </pc:spChg>
        <pc:spChg chg="add mod">
          <ac:chgData name="Will Banks" userId="5840fbbe-352d-4d6f-8cf0-0bed861d4989" providerId="ADAL" clId="{36114F83-6251-4D80-B558-8658030A7048}" dt="2026-07-06T14:44:07.502" v="3595" actId="1076"/>
          <ac:spMkLst>
            <pc:docMk/>
            <pc:sldMk cId="689153189" sldId="2105884452"/>
            <ac:spMk id="6" creationId="{A241E5A9-A1BA-61D4-0A06-873244B22E26}"/>
          </ac:spMkLst>
        </pc:spChg>
        <pc:spChg chg="mod">
          <ac:chgData name="Will Banks" userId="5840fbbe-352d-4d6f-8cf0-0bed861d4989" providerId="ADAL" clId="{36114F83-6251-4D80-B558-8658030A7048}" dt="2026-07-06T14:33:02.468" v="2964" actId="14100"/>
          <ac:spMkLst>
            <pc:docMk/>
            <pc:sldMk cId="689153189" sldId="2105884452"/>
            <ac:spMk id="11" creationId="{DBD29975-B722-FF15-141F-57755CCB9119}"/>
          </ac:spMkLst>
        </pc:spChg>
        <pc:spChg chg="mod">
          <ac:chgData name="Will Banks" userId="5840fbbe-352d-4d6f-8cf0-0bed861d4989" providerId="ADAL" clId="{36114F83-6251-4D80-B558-8658030A7048}" dt="2026-07-06T14:33:45.810" v="2991" actId="14100"/>
          <ac:spMkLst>
            <pc:docMk/>
            <pc:sldMk cId="689153189" sldId="2105884452"/>
            <ac:spMk id="12" creationId="{3EDC286B-5597-718C-6A4D-17B85B8AC5BD}"/>
          </ac:spMkLst>
        </pc:spChg>
        <pc:spChg chg="mod">
          <ac:chgData name="Will Banks" userId="5840fbbe-352d-4d6f-8cf0-0bed861d4989" providerId="ADAL" clId="{36114F83-6251-4D80-B558-8658030A7048}" dt="2026-07-06T14:32:54.131" v="2960" actId="20577"/>
          <ac:spMkLst>
            <pc:docMk/>
            <pc:sldMk cId="689153189" sldId="2105884452"/>
            <ac:spMk id="13" creationId="{9136E257-979C-9F97-C1B8-222E9DA9047E}"/>
          </ac:spMkLst>
        </pc:spChg>
        <pc:spChg chg="mod">
          <ac:chgData name="Will Banks" userId="5840fbbe-352d-4d6f-8cf0-0bed861d4989" providerId="ADAL" clId="{36114F83-6251-4D80-B558-8658030A7048}" dt="2026-07-06T14:33:53.694" v="3012" actId="20577"/>
          <ac:spMkLst>
            <pc:docMk/>
            <pc:sldMk cId="689153189" sldId="2105884452"/>
            <ac:spMk id="16" creationId="{9332806F-1CBB-687C-AD09-18EF847DDC89}"/>
          </ac:spMkLst>
        </pc:spChg>
        <pc:grpChg chg="add mod">
          <ac:chgData name="Will Banks" userId="5840fbbe-352d-4d6f-8cf0-0bed861d4989" providerId="ADAL" clId="{36114F83-6251-4D80-B558-8658030A7048}" dt="2026-07-06T14:33:38.106" v="2984" actId="1035"/>
          <ac:grpSpMkLst>
            <pc:docMk/>
            <pc:sldMk cId="689153189" sldId="2105884452"/>
            <ac:grpSpMk id="3" creationId="{CFEF2B81-0DAE-E131-1E99-CA4686A53AFB}"/>
          </ac:grpSpMkLst>
        </pc:grpChg>
        <pc:grpChg chg="mod">
          <ac:chgData name="Will Banks" userId="5840fbbe-352d-4d6f-8cf0-0bed861d4989" providerId="ADAL" clId="{36114F83-6251-4D80-B558-8658030A7048}" dt="2026-07-06T14:32:58.664" v="2962" actId="1076"/>
          <ac:grpSpMkLst>
            <pc:docMk/>
            <pc:sldMk cId="689153189" sldId="2105884452"/>
            <ac:grpSpMk id="23" creationId="{FE1261AD-D3F0-36EF-7703-D85939530F4A}"/>
          </ac:grpSpMkLst>
        </pc:grpChg>
        <pc:grpChg chg="del">
          <ac:chgData name="Will Banks" userId="5840fbbe-352d-4d6f-8cf0-0bed861d4989" providerId="ADAL" clId="{36114F83-6251-4D80-B558-8658030A7048}" dt="2026-07-06T14:33:00.408" v="2963" actId="478"/>
          <ac:grpSpMkLst>
            <pc:docMk/>
            <pc:sldMk cId="689153189" sldId="2105884452"/>
            <ac:grpSpMk id="26" creationId="{62137844-6315-7CEE-E01E-5CC1BB96ECD5}"/>
          </ac:grpSpMkLst>
        </pc:grpChg>
        <pc:grpChg chg="mod">
          <ac:chgData name="Will Banks" userId="5840fbbe-352d-4d6f-8cf0-0bed861d4989" providerId="ADAL" clId="{36114F83-6251-4D80-B558-8658030A7048}" dt="2026-07-06T14:33:40.958" v="2990" actId="1035"/>
          <ac:grpSpMkLst>
            <pc:docMk/>
            <pc:sldMk cId="689153189" sldId="2105884452"/>
            <ac:grpSpMk id="32" creationId="{27AECFE4-AFA7-7069-671C-AEE63F3D1490}"/>
          </ac:grpSpMkLst>
        </pc:grpChg>
        <pc:picChg chg="mod">
          <ac:chgData name="Will Banks" userId="5840fbbe-352d-4d6f-8cf0-0bed861d4989" providerId="ADAL" clId="{36114F83-6251-4D80-B558-8658030A7048}" dt="2026-07-06T14:33:22.448" v="2975"/>
          <ac:picMkLst>
            <pc:docMk/>
            <pc:sldMk cId="689153189" sldId="2105884452"/>
            <ac:picMk id="5" creationId="{F5D28AEF-E225-DBC5-7DB6-59815ACEB697}"/>
          </ac:picMkLst>
        </pc:picChg>
      </pc:sldChg>
      <pc:sldChg chg="addSp delSp modSp new mod ord">
        <pc:chgData name="Will Banks" userId="5840fbbe-352d-4d6f-8cf0-0bed861d4989" providerId="ADAL" clId="{36114F83-6251-4D80-B558-8658030A7048}" dt="2026-07-06T13:55:39.556" v="2308" actId="20577"/>
        <pc:sldMkLst>
          <pc:docMk/>
          <pc:sldMk cId="111154770" sldId="2105884453"/>
        </pc:sldMkLst>
        <pc:spChg chg="mod">
          <ac:chgData name="Will Banks" userId="5840fbbe-352d-4d6f-8cf0-0bed861d4989" providerId="ADAL" clId="{36114F83-6251-4D80-B558-8658030A7048}" dt="2026-07-06T13:49:32.988" v="2291" actId="20577"/>
          <ac:spMkLst>
            <pc:docMk/>
            <pc:sldMk cId="111154770" sldId="2105884453"/>
            <ac:spMk id="2" creationId="{A1069617-204A-2D1D-E73A-B6574C4D51AC}"/>
          </ac:spMkLst>
        </pc:spChg>
        <pc:spChg chg="add mod">
          <ac:chgData name="Will Banks" userId="5840fbbe-352d-4d6f-8cf0-0bed861d4989" providerId="ADAL" clId="{36114F83-6251-4D80-B558-8658030A7048}" dt="2026-07-06T13:55:39.556" v="2308" actId="20577"/>
          <ac:spMkLst>
            <pc:docMk/>
            <pc:sldMk cId="111154770" sldId="2105884453"/>
            <ac:spMk id="5" creationId="{01C70431-53D1-4DE4-AE3C-F0DCF552E9EB}"/>
          </ac:spMkLst>
        </pc:spChg>
        <pc:spChg chg="add mod">
          <ac:chgData name="Will Banks" userId="5840fbbe-352d-4d6f-8cf0-0bed861d4989" providerId="ADAL" clId="{36114F83-6251-4D80-B558-8658030A7048}" dt="2026-07-06T13:50:20.149" v="2303" actId="20577"/>
          <ac:spMkLst>
            <pc:docMk/>
            <pc:sldMk cId="111154770" sldId="2105884453"/>
            <ac:spMk id="7" creationId="{E3C1CC14-B184-299D-E707-C99F0BA00148}"/>
          </ac:spMkLst>
        </pc:spChg>
        <pc:spChg chg="add mod">
          <ac:chgData name="Will Banks" userId="5840fbbe-352d-4d6f-8cf0-0bed861d4989" providerId="ADAL" clId="{36114F83-6251-4D80-B558-8658030A7048}" dt="2026-07-06T13:50:00.414" v="2300" actId="20577"/>
          <ac:spMkLst>
            <pc:docMk/>
            <pc:sldMk cId="111154770" sldId="2105884453"/>
            <ac:spMk id="9" creationId="{E6C5B64A-8908-6035-ABA4-B8E220591123}"/>
          </ac:spMkLst>
        </pc:spChg>
        <pc:spChg chg="add mod">
          <ac:chgData name="Will Banks" userId="5840fbbe-352d-4d6f-8cf0-0bed861d4989" providerId="ADAL" clId="{36114F83-6251-4D80-B558-8658030A7048}" dt="2026-07-06T13:49:44.995" v="2294" actId="20577"/>
          <ac:spMkLst>
            <pc:docMk/>
            <pc:sldMk cId="111154770" sldId="2105884453"/>
            <ac:spMk id="11" creationId="{59180C51-B153-4857-ABAB-CC87B6FD435C}"/>
          </ac:spMkLst>
        </pc:spChg>
        <pc:spChg chg="add mod">
          <ac:chgData name="Will Banks" userId="5840fbbe-352d-4d6f-8cf0-0bed861d4989" providerId="ADAL" clId="{36114F83-6251-4D80-B558-8658030A7048}" dt="2026-07-06T13:49:56.329" v="2297" actId="20577"/>
          <ac:spMkLst>
            <pc:docMk/>
            <pc:sldMk cId="111154770" sldId="2105884453"/>
            <ac:spMk id="13" creationId="{7317B3D6-E169-42DF-FA3E-EFB7C5530F65}"/>
          </ac:spMkLst>
        </pc:spChg>
        <pc:spChg chg="add mod">
          <ac:chgData name="Will Banks" userId="5840fbbe-352d-4d6f-8cf0-0bed861d4989" providerId="ADAL" clId="{36114F83-6251-4D80-B558-8658030A7048}" dt="2026-07-06T13:45:42.753" v="2208" actId="113"/>
          <ac:spMkLst>
            <pc:docMk/>
            <pc:sldMk cId="111154770" sldId="2105884453"/>
            <ac:spMk id="14" creationId="{903E96BE-AF1D-052C-8CB9-D58866EB72B1}"/>
          </ac:spMkLst>
        </pc:spChg>
        <pc:spChg chg="add del mod">
          <ac:chgData name="Will Banks" userId="5840fbbe-352d-4d6f-8cf0-0bed861d4989" providerId="ADAL" clId="{36114F83-6251-4D80-B558-8658030A7048}" dt="2026-07-06T13:46:30.732" v="2267"/>
          <ac:spMkLst>
            <pc:docMk/>
            <pc:sldMk cId="111154770" sldId="2105884453"/>
            <ac:spMk id="16" creationId="{1D76AAAE-75F4-7B52-98E3-071999867113}"/>
          </ac:spMkLst>
        </pc:spChg>
        <pc:spChg chg="add mod">
          <ac:chgData name="Will Banks" userId="5840fbbe-352d-4d6f-8cf0-0bed861d4989" providerId="ADAL" clId="{36114F83-6251-4D80-B558-8658030A7048}" dt="2026-07-06T13:49:10.524" v="2272" actId="20577"/>
          <ac:spMkLst>
            <pc:docMk/>
            <pc:sldMk cId="111154770" sldId="2105884453"/>
            <ac:spMk id="18" creationId="{D0983B42-9A0B-269F-5701-03638B9F7D68}"/>
          </ac:spMkLst>
        </pc:spChg>
      </pc:sldChg>
      <pc:sldChg chg="addSp modSp mod">
        <pc:chgData name="Will Banks" userId="5840fbbe-352d-4d6f-8cf0-0bed861d4989" providerId="ADAL" clId="{36114F83-6251-4D80-B558-8658030A7048}" dt="2026-07-07T09:29:29.185" v="4037" actId="20577"/>
        <pc:sldMkLst>
          <pc:docMk/>
          <pc:sldMk cId="2889712453" sldId="2105884456"/>
        </pc:sldMkLst>
        <pc:spChg chg="add mod">
          <ac:chgData name="Will Banks" userId="5840fbbe-352d-4d6f-8cf0-0bed861d4989" providerId="ADAL" clId="{36114F83-6251-4D80-B558-8658030A7048}" dt="2026-07-07T09:29:29.185" v="4037" actId="20577"/>
          <ac:spMkLst>
            <pc:docMk/>
            <pc:sldMk cId="2889712453" sldId="2105884456"/>
            <ac:spMk id="4" creationId="{13636DCD-A762-2C2E-5773-D97E693C1D36}"/>
          </ac:spMkLst>
        </pc:spChg>
        <pc:spChg chg="mod">
          <ac:chgData name="Will Banks" userId="5840fbbe-352d-4d6f-8cf0-0bed861d4989" providerId="ADAL" clId="{36114F83-6251-4D80-B558-8658030A7048}" dt="2026-07-07T09:26:31.078" v="3827" actId="20577"/>
          <ac:spMkLst>
            <pc:docMk/>
            <pc:sldMk cId="2889712453" sldId="2105884456"/>
            <ac:spMk id="42" creationId="{E065FE99-9A08-DFBE-DEAF-F897BBA2E8E1}"/>
          </ac:spMkLst>
        </pc:spChg>
        <pc:spChg chg="mod">
          <ac:chgData name="Will Banks" userId="5840fbbe-352d-4d6f-8cf0-0bed861d4989" providerId="ADAL" clId="{36114F83-6251-4D80-B558-8658030A7048}" dt="2026-07-07T09:26:15.382" v="3809" actId="1076"/>
          <ac:spMkLst>
            <pc:docMk/>
            <pc:sldMk cId="2889712453" sldId="2105884456"/>
            <ac:spMk id="54" creationId="{4CF41F93-5BE7-46A7-B05F-ACE0AD9182DE}"/>
          </ac:spMkLst>
        </pc:spChg>
      </pc:sldChg>
      <pc:sldChg chg="addSp delSp modSp add del mod setBg">
        <pc:chgData name="Will Banks" userId="5840fbbe-352d-4d6f-8cf0-0bed861d4989" providerId="ADAL" clId="{36114F83-6251-4D80-B558-8658030A7048}" dt="2026-07-07T10:54:47.368" v="4650" actId="2696"/>
        <pc:sldMkLst>
          <pc:docMk/>
          <pc:sldMk cId="3499957259" sldId="2105884458"/>
        </pc:sldMkLst>
        <pc:spChg chg="mod">
          <ac:chgData name="Will Banks" userId="5840fbbe-352d-4d6f-8cf0-0bed861d4989" providerId="ADAL" clId="{36114F83-6251-4D80-B558-8658030A7048}" dt="2026-07-07T10:52:53.725" v="4567" actId="20577"/>
          <ac:spMkLst>
            <pc:docMk/>
            <pc:sldMk cId="3499957259" sldId="2105884458"/>
            <ac:spMk id="2" creationId="{121AB9DB-8404-0001-D194-82865EEDC3E7}"/>
          </ac:spMkLst>
        </pc:spChg>
        <pc:spChg chg="add mod">
          <ac:chgData name="Will Banks" userId="5840fbbe-352d-4d6f-8cf0-0bed861d4989" providerId="ADAL" clId="{36114F83-6251-4D80-B558-8658030A7048}" dt="2026-07-07T10:53:44.956" v="4630" actId="1076"/>
          <ac:spMkLst>
            <pc:docMk/>
            <pc:sldMk cId="3499957259" sldId="2105884458"/>
            <ac:spMk id="4" creationId="{29153C17-F4FB-8D66-B2BC-AEBEF7A0D3F7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7" creationId="{939F48D9-A4E2-FBB0-7E42-731080F600C9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8" creationId="{7EA455D8-6FAD-B191-8E07-663F457DBC8F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11" creationId="{34E6EFC9-2FF7-4117-4D93-8F0FBD52D370}"/>
          </ac:spMkLst>
        </pc:spChg>
        <pc:spChg chg="add del">
          <ac:chgData name="Will Banks" userId="5840fbbe-352d-4d6f-8cf0-0bed861d4989" providerId="ADAL" clId="{36114F83-6251-4D80-B558-8658030A7048}" dt="2026-07-07T10:53:54.579" v="4634" actId="22"/>
          <ac:spMkLst>
            <pc:docMk/>
            <pc:sldMk cId="3499957259" sldId="2105884458"/>
            <ac:spMk id="15" creationId="{737B5F66-9ED0-AF4B-8B1A-0954CA0F85FC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18" creationId="{10FE2D7B-0429-982E-4F3A-36C098573573}"/>
          </ac:spMkLst>
        </pc:spChg>
        <pc:spChg chg="add del mod">
          <ac:chgData name="Will Banks" userId="5840fbbe-352d-4d6f-8cf0-0bed861d4989" providerId="ADAL" clId="{36114F83-6251-4D80-B558-8658030A7048}" dt="2026-07-07T10:54:05.630" v="4638" actId="478"/>
          <ac:spMkLst>
            <pc:docMk/>
            <pc:sldMk cId="3499957259" sldId="2105884458"/>
            <ac:spMk id="19" creationId="{D2610B04-D6E6-FF3F-C3D3-25A30B3B3556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20" creationId="{32C293DD-3B6C-EF1E-4DB6-DF35154833A0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22" creationId="{BFEC24B3-72CB-B11D-C7D0-9A2D96BEFA67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25" creationId="{1AB59258-AB07-8933-2137-D2A4B51C54A4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28" creationId="{EBFF7B1B-83D9-1E67-0D7F-8EAD8BE46251}"/>
          </ac:spMkLst>
        </pc:spChg>
        <pc:spChg chg="mod">
          <ac:chgData name="Will Banks" userId="5840fbbe-352d-4d6f-8cf0-0bed861d4989" providerId="ADAL" clId="{36114F83-6251-4D80-B558-8658030A7048}" dt="2026-07-07T10:54:13.091" v="4647" actId="1037"/>
          <ac:spMkLst>
            <pc:docMk/>
            <pc:sldMk cId="3499957259" sldId="2105884458"/>
            <ac:spMk id="31" creationId="{85177908-A216-4BEB-A2CA-C7A3F08082A6}"/>
          </ac:spMkLst>
        </pc:spChg>
        <pc:spChg chg="mod">
          <ac:chgData name="Will Banks" userId="5840fbbe-352d-4d6f-8cf0-0bed861d4989" providerId="ADAL" clId="{36114F83-6251-4D80-B558-8658030A7048}" dt="2026-07-07T10:53:46.722" v="4632" actId="1076"/>
          <ac:spMkLst>
            <pc:docMk/>
            <pc:sldMk cId="3499957259" sldId="2105884458"/>
            <ac:spMk id="34" creationId="{3452AF41-44AE-DEF2-9CD7-38A0588A0E63}"/>
          </ac:spMkLst>
        </pc:spChg>
        <pc:picChg chg="add mod">
          <ac:chgData name="Will Banks" userId="5840fbbe-352d-4d6f-8cf0-0bed861d4989" providerId="ADAL" clId="{36114F83-6251-4D80-B558-8658030A7048}" dt="2026-07-07T10:54:31.002" v="4649" actId="1076"/>
          <ac:picMkLst>
            <pc:docMk/>
            <pc:sldMk cId="3499957259" sldId="2105884458"/>
            <ac:picMk id="41" creationId="{B14E417C-58A1-54B5-808A-0D4EB92FCC71}"/>
          </ac:picMkLst>
        </pc:picChg>
        <pc:cxnChg chg="mod">
          <ac:chgData name="Will Banks" userId="5840fbbe-352d-4d6f-8cf0-0bed861d4989" providerId="ADAL" clId="{36114F83-6251-4D80-B558-8658030A7048}" dt="2026-07-07T10:53:38.162" v="4628" actId="1076"/>
          <ac:cxnSpMkLst>
            <pc:docMk/>
            <pc:sldMk cId="3499957259" sldId="2105884458"/>
            <ac:cxnSpMk id="37" creationId="{958F8033-E74D-0153-0A0E-B8B810636FFE}"/>
          </ac:cxnSpMkLst>
        </pc:cxnChg>
        <pc:cxnChg chg="mod">
          <ac:chgData name="Will Banks" userId="5840fbbe-352d-4d6f-8cf0-0bed861d4989" providerId="ADAL" clId="{36114F83-6251-4D80-B558-8658030A7048}" dt="2026-07-07T10:53:34.559" v="4627" actId="1076"/>
          <ac:cxnSpMkLst>
            <pc:docMk/>
            <pc:sldMk cId="3499957259" sldId="2105884458"/>
            <ac:cxnSpMk id="38" creationId="{9D054487-6741-3645-4210-09D8FF4D3B6B}"/>
          </ac:cxnSpMkLst>
        </pc:cxnChg>
      </pc:sldChg>
    </pc:docChg>
  </pc:docChgLst>
</pc:chgInfo>
</file>

<file path=ppt/comments/modernComment_7D853F08_B9D5C3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1484348-0B01-47A2-83E8-D545D253634E}" authorId="{9A803A33-7048-8D58-03CD-6BB3ED6D5576}" created="2026-07-06T12:53:29.32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117794234" sldId="2105884424"/>
      <ac:spMk id="11" creationId="{EFA6917C-0E48-0BB9-4E34-F6C073F5670C}"/>
      <ac:txMk cp="163" len="59">
        <ac:context len="260" hash="1065990246"/>
      </ac:txMk>
    </ac:txMkLst>
    <p188:pos x="4519238" y="2208683"/>
    <p188:txBody>
      <a:bodyPr/>
      <a:lstStyle/>
      <a:p>
        <a:r>
          <a:rPr lang="en-GB"/>
          <a:t>Add comment on what ‘updating’ means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54142-DEDA-1343-ACBF-88E53F7A9F8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F3E68-592D-874C-9621-BB6EA5CE74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D985E-C8A0-FA01-32D0-3473C0D91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485711-8322-C049-0616-25436FAC0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B14F6-3D59-BCDC-04DC-4DA6E6C02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Tara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DA68C-779C-197C-D905-93BACE967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3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Tara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557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</a:p>
          <a:p>
            <a:r>
              <a:rPr lang="en-US"/>
              <a:t>Share some technical info including dates and downtime</a:t>
            </a:r>
          </a:p>
          <a:p>
            <a:r>
              <a:rPr lang="en-US"/>
              <a:t> then</a:t>
            </a:r>
          </a:p>
          <a:p>
            <a:r>
              <a:rPr lang="en-US"/>
              <a:t>Take on a journey of the upgrade, and provide some detail on you as a customer need to do at each stage, and how we can help</a:t>
            </a:r>
          </a:p>
          <a:p>
            <a:endParaRPr lang="en-US"/>
          </a:p>
          <a:p>
            <a:r>
              <a:rPr lang="en-US"/>
              <a:t>Jeff will speak about the upgrade release information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9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Jeff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As part of public cloud SAP has committed to Continuous delivery of new features to you, as part of that commitment there are regular features delivered between the major release upgrades.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Hotfix / Continuous feature delivery schedule.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Note the monthly delivery schedule is changing as of the 2608 release.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91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Jeff</a:t>
            </a:r>
          </a:p>
          <a:p>
            <a:r>
              <a:rPr lang="en-US"/>
              <a:t>Note the change in scheduling as of 2608.</a:t>
            </a:r>
          </a:p>
          <a:p>
            <a:r>
              <a:rPr lang="en-US"/>
              <a:t>Hotfix collection delivery to Test for a one-week review window before a deployment to Dev/Prod (which will also contain any urgent critical fixes found in the original test deployment).</a:t>
            </a:r>
          </a:p>
          <a:p>
            <a:r>
              <a:rPr lang="en-GB"/>
              <a:t>Mention the new monthly “standard maintenance weekend” for any urgent planned downtime – managed by SAP – keep an eye for SAP notifications.</a:t>
            </a:r>
          </a:p>
          <a:p>
            <a:r>
              <a:rPr lang="en-GB"/>
              <a:t>Twice yearly HANA DB upgrade/s scheduled by SAP – typically in Jan/July.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2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Jeff</a:t>
            </a:r>
          </a:p>
          <a:p>
            <a:pPr algn="just"/>
            <a:r>
              <a:rPr lang="en-US"/>
              <a:t>Twice a year S/4HANA public cloud is updated to the latest release</a:t>
            </a:r>
          </a:p>
          <a:p>
            <a:pPr algn="just"/>
            <a:r>
              <a:rPr lang="en-US"/>
              <a:t>A new release replaces the current system with a higher version, including latest innovations from the application and technology stack</a:t>
            </a:r>
          </a:p>
          <a:p>
            <a:pPr algn="just"/>
            <a:r>
              <a:rPr lang="en-US"/>
              <a:t>Software and content are upgraded separately</a:t>
            </a:r>
          </a:p>
          <a:p>
            <a:pPr algn="just"/>
            <a:r>
              <a:rPr lang="en-US"/>
              <a:t>The underlying SAP software is upgraded first in the following sequence:</a:t>
            </a:r>
          </a:p>
          <a:p>
            <a:pPr marL="637200" lvl="2" indent="-457200" algn="just">
              <a:buFont typeface="+mj-lt"/>
              <a:buAutoNum type="arabicPeriod"/>
            </a:pPr>
            <a:r>
              <a:rPr lang="en-US"/>
              <a:t>Test system</a:t>
            </a:r>
          </a:p>
          <a:p>
            <a:pPr marL="637200" lvl="2" indent="-457200" algn="just">
              <a:buFont typeface="+mj-lt"/>
              <a:buAutoNum type="arabicPeriod"/>
            </a:pPr>
            <a:r>
              <a:rPr lang="en-US"/>
              <a:t>Starter system (if not retired) one week later</a:t>
            </a:r>
          </a:p>
          <a:p>
            <a:pPr marL="637200" lvl="2" indent="-457200" algn="just">
              <a:buFont typeface="+mj-lt"/>
              <a:buAutoNum type="arabicPeriod"/>
            </a:pPr>
            <a:r>
              <a:rPr lang="en-US"/>
              <a:t>Development and Production systems together at the end of the four-week upgrade period</a:t>
            </a:r>
          </a:p>
          <a:p>
            <a:pPr algn="just"/>
            <a:r>
              <a:rPr lang="en-US"/>
              <a:t>Reference content is then upgraded in SAP CBC for activated Scope Items and must be transported through the landscape following the Prod upgrade.</a:t>
            </a:r>
          </a:p>
          <a:p>
            <a:pPr algn="just"/>
            <a:r>
              <a:rPr lang="en-US"/>
              <a:t>Upgrades are mandatory and take place on regular pre-defined dates in August and February - Releases include the year and month (YYMM) in the name e.g. 2502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00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EC32F-D885-AA47-1D1D-48E75060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ABB4A-44A5-39B7-8C2C-E86980F0A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F72528-D51D-A71D-558C-C3D268B48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Note the twice yearly – 6-week phases to support and manage the major release upgrade/s.</a:t>
            </a:r>
          </a:p>
          <a:p>
            <a:r>
              <a:rPr lang="en-GB"/>
              <a:t>Critically there is a 4-week gap between the TEST &amp; DEV/PROD upgrade/s – all regression testing to be done in that period.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787A9-BCCF-A861-15DA-A44D56696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CF3E68-592D-874C-9621-BB6EA5CE74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960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Jeff</a:t>
            </a:r>
          </a:p>
          <a:p>
            <a:r>
              <a:rPr lang="en-GB"/>
              <a:t>Note that the 2SL only receive one iteration of the hotfix upgrade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70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/>
              <a:t>Jeff</a:t>
            </a:r>
          </a:p>
          <a:p>
            <a:pPr algn="just"/>
            <a:endParaRPr lang="en-US"/>
          </a:p>
          <a:p>
            <a:pPr algn="just"/>
            <a:r>
              <a:rPr lang="en-US"/>
              <a:t>Twice a year S/4HANA public cloud is updated to the latest release</a:t>
            </a:r>
          </a:p>
          <a:p>
            <a:pPr algn="just"/>
            <a:r>
              <a:rPr lang="en-US"/>
              <a:t>A new release replaces the current system with a higher version, including latest innovations from the application and technology stack</a:t>
            </a:r>
          </a:p>
          <a:p>
            <a:pPr algn="just"/>
            <a:r>
              <a:rPr lang="en-US"/>
              <a:t>Software and content are upgraded separately</a:t>
            </a:r>
          </a:p>
          <a:p>
            <a:pPr algn="just"/>
            <a:r>
              <a:rPr lang="en-US"/>
              <a:t>The underlying SAP software is upgraded first in the following sequence:</a:t>
            </a:r>
          </a:p>
          <a:p>
            <a:pPr marL="637200" lvl="2" indent="-457200" algn="just">
              <a:buFont typeface="+mj-lt"/>
              <a:buAutoNum type="arabicPeriod"/>
            </a:pPr>
            <a:r>
              <a:rPr lang="en-US"/>
              <a:t>Test system</a:t>
            </a:r>
          </a:p>
          <a:p>
            <a:pPr marL="637200" lvl="2" indent="-457200" algn="just">
              <a:buFont typeface="+mj-lt"/>
              <a:buAutoNum type="arabicPeriod"/>
            </a:pPr>
            <a:r>
              <a:rPr lang="en-US"/>
              <a:t>Starter system (if not retired) one week later</a:t>
            </a:r>
          </a:p>
          <a:p>
            <a:pPr marL="637200" lvl="2" indent="-457200" algn="just">
              <a:buFont typeface="+mj-lt"/>
              <a:buAutoNum type="arabicPeriod"/>
            </a:pPr>
            <a:r>
              <a:rPr lang="en-US"/>
              <a:t>Development and Production systems together at the end of the four-week upgrade period</a:t>
            </a:r>
          </a:p>
          <a:p>
            <a:pPr algn="just"/>
            <a:r>
              <a:rPr lang="en-US"/>
              <a:t>Reference content is then upgraded in SAP CBC for activated Scope Items and must be transported through the landscape</a:t>
            </a:r>
          </a:p>
          <a:p>
            <a:pPr algn="just"/>
            <a:r>
              <a:rPr lang="en-US"/>
              <a:t>Upgrades are mandatory and take place on regular pre-defined dates in August and February</a:t>
            </a:r>
          </a:p>
          <a:p>
            <a:pPr algn="just"/>
            <a:r>
              <a:rPr lang="en-US"/>
              <a:t>Releases include the year and month (YYMM) in the name e.g. 2502</a:t>
            </a:r>
          </a:p>
          <a:p>
            <a:endParaRPr lang="en-GB"/>
          </a:p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50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Jeff</a:t>
            </a:r>
          </a:p>
          <a:p>
            <a:r>
              <a:rPr lang="en-US"/>
              <a:t>Note the projected dates for 2702 also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76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Jeff</a:t>
            </a:r>
          </a:p>
          <a:p>
            <a:r>
              <a:rPr lang="en-US"/>
              <a:t>Will to talk to these phases in more detail – however note the timeline/s.</a:t>
            </a:r>
          </a:p>
          <a:p>
            <a:r>
              <a:rPr lang="en-US"/>
              <a:t>“Upgrade preparation” includes key items like aligning your landscape / transport consistency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05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821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03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38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02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44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488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360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57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55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141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Will</a:t>
            </a:r>
          </a:p>
          <a:p>
            <a:endParaRPr lang="en-GB"/>
          </a:p>
          <a:p>
            <a:r>
              <a:rPr lang="en-GB"/>
              <a:t>Finally? How do you use all these continuous improvements?</a:t>
            </a:r>
          </a:p>
          <a:p>
            <a:r>
              <a:rPr lang="en-GB"/>
              <a:t>SAP switch on everything during a major upgrade. Anything delivered between you can choose to activate.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994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Tara to co-ordinate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CF3E68-592D-874C-9621-BB6EA5CE743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3107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CF3E68-592D-874C-9621-BB6EA5CE74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8918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2A936-7F17-D4E7-BF42-A47861DF2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0E37A-DBC5-EAFD-E940-D281D618D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F4C154-37AA-B254-491B-6AD4372A4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A2B2E-3FC5-50D6-E798-9D7B4BA02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CF3E68-592D-874C-9621-BB6EA5CE74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421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ld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69DE941-667A-0F4B-8981-ED3A737A3D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2" y="0"/>
            <a:ext cx="12170535" cy="6858000"/>
          </a:xfrm>
          <a:prstGeom prst="rect">
            <a:avLst/>
          </a:prstGeom>
        </p:spPr>
      </p:pic>
      <p:grpSp>
        <p:nvGrpSpPr>
          <p:cNvPr id="2" name="Graphic 8">
            <a:extLst>
              <a:ext uri="{FF2B5EF4-FFF2-40B4-BE49-F238E27FC236}">
                <a16:creationId xmlns:a16="http://schemas.microsoft.com/office/drawing/2014/main" id="{6F510A6C-7376-1140-AF35-E74E24C81C99}"/>
              </a:ext>
            </a:extLst>
          </p:cNvPr>
          <p:cNvGrpSpPr/>
          <p:nvPr/>
        </p:nvGrpSpPr>
        <p:grpSpPr>
          <a:xfrm>
            <a:off x="3115164" y="2656088"/>
            <a:ext cx="5963532" cy="1105518"/>
            <a:chOff x="3115164" y="2656088"/>
            <a:chExt cx="5963532" cy="110551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7F6B3E58-6697-9548-A6F9-C25ADB4C3F9F}"/>
                </a:ext>
              </a:extLst>
            </p:cNvPr>
            <p:cNvSpPr/>
            <p:nvPr/>
          </p:nvSpPr>
          <p:spPr>
            <a:xfrm>
              <a:off x="4000119" y="3026244"/>
              <a:ext cx="714533" cy="735361"/>
            </a:xfrm>
            <a:custGeom>
              <a:avLst/>
              <a:gdLst>
                <a:gd name="connsiteX0" fmla="*/ 378027 w 714533"/>
                <a:gd name="connsiteY0" fmla="*/ 620848 h 735361"/>
                <a:gd name="connsiteX1" fmla="*/ 579435 w 714533"/>
                <a:gd name="connsiteY1" fmla="*/ 518715 h 735361"/>
                <a:gd name="connsiteX2" fmla="*/ 682928 w 714533"/>
                <a:gd name="connsiteY2" fmla="*/ 577519 h 735361"/>
                <a:gd name="connsiteX3" fmla="*/ 374929 w 714533"/>
                <a:gd name="connsiteY3" fmla="*/ 735361 h 735361"/>
                <a:gd name="connsiteX4" fmla="*/ 0 w 714533"/>
                <a:gd name="connsiteY4" fmla="*/ 367681 h 735361"/>
                <a:gd name="connsiteX5" fmla="*/ 366252 w 714533"/>
                <a:gd name="connsiteY5" fmla="*/ 0 h 735361"/>
                <a:gd name="connsiteX6" fmla="*/ 714533 w 714533"/>
                <a:gd name="connsiteY6" fmla="*/ 368919 h 735361"/>
                <a:gd name="connsiteX7" fmla="*/ 710195 w 714533"/>
                <a:gd name="connsiteY7" fmla="*/ 423390 h 735361"/>
                <a:gd name="connsiteX8" fmla="*/ 125183 w 714533"/>
                <a:gd name="connsiteY8" fmla="*/ 423390 h 735361"/>
                <a:gd name="connsiteX9" fmla="*/ 378027 w 714533"/>
                <a:gd name="connsiteY9" fmla="*/ 620848 h 735361"/>
                <a:gd name="connsiteX10" fmla="*/ 125183 w 714533"/>
                <a:gd name="connsiteY10" fmla="*/ 316923 h 735361"/>
                <a:gd name="connsiteX11" fmla="*/ 592449 w 714533"/>
                <a:gd name="connsiteY11" fmla="*/ 316923 h 735361"/>
                <a:gd name="connsiteX12" fmla="*/ 366872 w 714533"/>
                <a:gd name="connsiteY12" fmla="*/ 114513 h 735361"/>
                <a:gd name="connsiteX13" fmla="*/ 125183 w 714533"/>
                <a:gd name="connsiteY13" fmla="*/ 316923 h 73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4533" h="735361">
                  <a:moveTo>
                    <a:pt x="378027" y="620848"/>
                  </a:moveTo>
                  <a:cubicBezTo>
                    <a:pt x="474703" y="620848"/>
                    <a:pt x="544731" y="576281"/>
                    <a:pt x="579435" y="518715"/>
                  </a:cubicBezTo>
                  <a:lnTo>
                    <a:pt x="682928" y="577519"/>
                  </a:lnTo>
                  <a:cubicBezTo>
                    <a:pt x="621576" y="672843"/>
                    <a:pt x="514984" y="735361"/>
                    <a:pt x="374929" y="735361"/>
                  </a:cubicBezTo>
                  <a:cubicBezTo>
                    <a:pt x="149971" y="735361"/>
                    <a:pt x="0" y="577519"/>
                    <a:pt x="0" y="367681"/>
                  </a:cubicBezTo>
                  <a:cubicBezTo>
                    <a:pt x="0" y="160938"/>
                    <a:pt x="148112" y="0"/>
                    <a:pt x="366252" y="0"/>
                  </a:cubicBezTo>
                  <a:cubicBezTo>
                    <a:pt x="577576" y="0"/>
                    <a:pt x="714533" y="173318"/>
                    <a:pt x="714533" y="368919"/>
                  </a:cubicBezTo>
                  <a:cubicBezTo>
                    <a:pt x="714533" y="386869"/>
                    <a:pt x="713294" y="405439"/>
                    <a:pt x="710195" y="423390"/>
                  </a:cubicBezTo>
                  <a:lnTo>
                    <a:pt x="125183" y="423390"/>
                  </a:lnTo>
                  <a:cubicBezTo>
                    <a:pt x="148732" y="549045"/>
                    <a:pt x="248506" y="620229"/>
                    <a:pt x="378027" y="620848"/>
                  </a:cubicBezTo>
                  <a:moveTo>
                    <a:pt x="125183" y="316923"/>
                  </a:moveTo>
                  <a:lnTo>
                    <a:pt x="592449" y="316923"/>
                  </a:lnTo>
                  <a:cubicBezTo>
                    <a:pt x="571379" y="178888"/>
                    <a:pt x="471604" y="114513"/>
                    <a:pt x="366872" y="114513"/>
                  </a:cubicBezTo>
                  <a:cubicBezTo>
                    <a:pt x="235492" y="114513"/>
                    <a:pt x="144394" y="195601"/>
                    <a:pt x="125183" y="316923"/>
                  </a:cubicBezTo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AB8E816-A39B-F749-95C9-1C78962333FF}"/>
                </a:ext>
              </a:extLst>
            </p:cNvPr>
            <p:cNvSpPr/>
            <p:nvPr/>
          </p:nvSpPr>
          <p:spPr>
            <a:xfrm>
              <a:off x="4855328" y="2656088"/>
              <a:ext cx="121464" cy="1086948"/>
            </a:xfrm>
            <a:custGeom>
              <a:avLst/>
              <a:gdLst>
                <a:gd name="connsiteX0" fmla="*/ 0 w 121464"/>
                <a:gd name="connsiteY0" fmla="*/ 0 h 1086948"/>
                <a:gd name="connsiteX1" fmla="*/ 121464 w 121464"/>
                <a:gd name="connsiteY1" fmla="*/ 0 h 1086948"/>
                <a:gd name="connsiteX2" fmla="*/ 121464 w 121464"/>
                <a:gd name="connsiteY2" fmla="*/ 1086948 h 1086948"/>
                <a:gd name="connsiteX3" fmla="*/ 0 w 121464"/>
                <a:gd name="connsiteY3" fmla="*/ 1086948 h 108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" h="1086948">
                  <a:moveTo>
                    <a:pt x="0" y="0"/>
                  </a:moveTo>
                  <a:lnTo>
                    <a:pt x="121464" y="0"/>
                  </a:lnTo>
                  <a:lnTo>
                    <a:pt x="121464" y="1086948"/>
                  </a:lnTo>
                  <a:lnTo>
                    <a:pt x="0" y="1086948"/>
                  </a:lnTo>
                  <a:close/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04DC6FD-F3BD-4E44-8BC3-B757EBBC1471}"/>
                </a:ext>
              </a:extLst>
            </p:cNvPr>
            <p:cNvSpPr/>
            <p:nvPr/>
          </p:nvSpPr>
          <p:spPr>
            <a:xfrm>
              <a:off x="5123665" y="3026244"/>
              <a:ext cx="739941" cy="735361"/>
            </a:xfrm>
            <a:custGeom>
              <a:avLst/>
              <a:gdLst>
                <a:gd name="connsiteX0" fmla="*/ 739942 w 739941"/>
                <a:gd name="connsiteY0" fmla="*/ 18570 h 735361"/>
                <a:gd name="connsiteX1" fmla="*/ 739942 w 739941"/>
                <a:gd name="connsiteY1" fmla="*/ 716792 h 735361"/>
                <a:gd name="connsiteX2" fmla="*/ 618477 w 739941"/>
                <a:gd name="connsiteY2" fmla="*/ 716792 h 735361"/>
                <a:gd name="connsiteX3" fmla="*/ 618477 w 739941"/>
                <a:gd name="connsiteY3" fmla="*/ 596707 h 735361"/>
                <a:gd name="connsiteX4" fmla="*/ 353858 w 739941"/>
                <a:gd name="connsiteY4" fmla="*/ 735361 h 735361"/>
                <a:gd name="connsiteX5" fmla="*/ 0 w 739941"/>
                <a:gd name="connsiteY5" fmla="*/ 367681 h 735361"/>
                <a:gd name="connsiteX6" fmla="*/ 353858 w 739941"/>
                <a:gd name="connsiteY6" fmla="*/ 0 h 735361"/>
                <a:gd name="connsiteX7" fmla="*/ 618477 w 739941"/>
                <a:gd name="connsiteY7" fmla="*/ 138035 h 735361"/>
                <a:gd name="connsiteX8" fmla="*/ 618477 w 739941"/>
                <a:gd name="connsiteY8" fmla="*/ 18570 h 735361"/>
                <a:gd name="connsiteX9" fmla="*/ 739942 w 739941"/>
                <a:gd name="connsiteY9" fmla="*/ 18570 h 735361"/>
                <a:gd name="connsiteX10" fmla="*/ 618477 w 739941"/>
                <a:gd name="connsiteY10" fmla="*/ 367681 h 735361"/>
                <a:gd name="connsiteX11" fmla="*/ 369351 w 739941"/>
                <a:gd name="connsiteY11" fmla="*/ 117608 h 735361"/>
                <a:gd name="connsiteX12" fmla="*/ 121464 w 739941"/>
                <a:gd name="connsiteY12" fmla="*/ 367681 h 735361"/>
                <a:gd name="connsiteX13" fmla="*/ 369351 w 739941"/>
                <a:gd name="connsiteY13" fmla="*/ 617753 h 735361"/>
                <a:gd name="connsiteX14" fmla="*/ 618477 w 739941"/>
                <a:gd name="connsiteY14" fmla="*/ 367681 h 73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941" h="735361">
                  <a:moveTo>
                    <a:pt x="739942" y="18570"/>
                  </a:moveTo>
                  <a:lnTo>
                    <a:pt x="739942" y="716792"/>
                  </a:lnTo>
                  <a:lnTo>
                    <a:pt x="618477" y="716792"/>
                  </a:lnTo>
                  <a:lnTo>
                    <a:pt x="618477" y="596707"/>
                  </a:lnTo>
                  <a:cubicBezTo>
                    <a:pt x="562703" y="682128"/>
                    <a:pt x="472844" y="735361"/>
                    <a:pt x="353858" y="735361"/>
                  </a:cubicBezTo>
                  <a:cubicBezTo>
                    <a:pt x="159267" y="735361"/>
                    <a:pt x="0" y="574424"/>
                    <a:pt x="0" y="367681"/>
                  </a:cubicBezTo>
                  <a:cubicBezTo>
                    <a:pt x="0" y="160938"/>
                    <a:pt x="159267" y="0"/>
                    <a:pt x="353858" y="0"/>
                  </a:cubicBezTo>
                  <a:cubicBezTo>
                    <a:pt x="472844" y="0"/>
                    <a:pt x="562083" y="53233"/>
                    <a:pt x="618477" y="138035"/>
                  </a:cubicBezTo>
                  <a:lnTo>
                    <a:pt x="618477" y="18570"/>
                  </a:lnTo>
                  <a:lnTo>
                    <a:pt x="739942" y="18570"/>
                  </a:lnTo>
                  <a:close/>
                  <a:moveTo>
                    <a:pt x="618477" y="367681"/>
                  </a:moveTo>
                  <a:cubicBezTo>
                    <a:pt x="618477" y="225313"/>
                    <a:pt x="510646" y="117608"/>
                    <a:pt x="369351" y="117608"/>
                  </a:cubicBezTo>
                  <a:cubicBezTo>
                    <a:pt x="229295" y="117608"/>
                    <a:pt x="121464" y="225313"/>
                    <a:pt x="121464" y="367681"/>
                  </a:cubicBezTo>
                  <a:cubicBezTo>
                    <a:pt x="121464" y="510049"/>
                    <a:pt x="229295" y="617753"/>
                    <a:pt x="369351" y="617753"/>
                  </a:cubicBezTo>
                  <a:cubicBezTo>
                    <a:pt x="510646" y="617753"/>
                    <a:pt x="617857" y="510049"/>
                    <a:pt x="618477" y="367681"/>
                  </a:cubicBezTo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EC42E9A-EF4F-A148-8175-017CF7DB02E3}"/>
                </a:ext>
              </a:extLst>
            </p:cNvPr>
            <p:cNvSpPr/>
            <p:nvPr/>
          </p:nvSpPr>
          <p:spPr>
            <a:xfrm>
              <a:off x="5989409" y="3044814"/>
              <a:ext cx="1010137" cy="698221"/>
            </a:xfrm>
            <a:custGeom>
              <a:avLst/>
              <a:gdLst>
                <a:gd name="connsiteX0" fmla="*/ 1010138 w 1010137"/>
                <a:gd name="connsiteY0" fmla="*/ 0 h 698221"/>
                <a:gd name="connsiteX1" fmla="*/ 793237 w 1010137"/>
                <a:gd name="connsiteY1" fmla="*/ 698222 h 698221"/>
                <a:gd name="connsiteX2" fmla="*/ 668674 w 1010137"/>
                <a:gd name="connsiteY2" fmla="*/ 698222 h 698221"/>
                <a:gd name="connsiteX3" fmla="*/ 505069 w 1010137"/>
                <a:gd name="connsiteY3" fmla="*/ 181364 h 698221"/>
                <a:gd name="connsiteX4" fmla="*/ 341464 w 1010137"/>
                <a:gd name="connsiteY4" fmla="*/ 698222 h 698221"/>
                <a:gd name="connsiteX5" fmla="*/ 216901 w 1010137"/>
                <a:gd name="connsiteY5" fmla="*/ 698222 h 698221"/>
                <a:gd name="connsiteX6" fmla="*/ 0 w 1010137"/>
                <a:gd name="connsiteY6" fmla="*/ 0 h 698221"/>
                <a:gd name="connsiteX7" fmla="*/ 127042 w 1010137"/>
                <a:gd name="connsiteY7" fmla="*/ 0 h 698221"/>
                <a:gd name="connsiteX8" fmla="*/ 281351 w 1010137"/>
                <a:gd name="connsiteY8" fmla="*/ 530475 h 698221"/>
                <a:gd name="connsiteX9" fmla="*/ 446196 w 1010137"/>
                <a:gd name="connsiteY9" fmla="*/ 0 h 698221"/>
                <a:gd name="connsiteX10" fmla="*/ 563942 w 1010137"/>
                <a:gd name="connsiteY10" fmla="*/ 0 h 698221"/>
                <a:gd name="connsiteX11" fmla="*/ 728787 w 1010137"/>
                <a:gd name="connsiteY11" fmla="*/ 532332 h 698221"/>
                <a:gd name="connsiteX12" fmla="*/ 882477 w 1010137"/>
                <a:gd name="connsiteY12" fmla="*/ 0 h 69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10137" h="698221">
                  <a:moveTo>
                    <a:pt x="1010138" y="0"/>
                  </a:moveTo>
                  <a:lnTo>
                    <a:pt x="793237" y="698222"/>
                  </a:lnTo>
                  <a:lnTo>
                    <a:pt x="668674" y="698222"/>
                  </a:lnTo>
                  <a:lnTo>
                    <a:pt x="505069" y="181364"/>
                  </a:lnTo>
                  <a:lnTo>
                    <a:pt x="341464" y="698222"/>
                  </a:lnTo>
                  <a:lnTo>
                    <a:pt x="216901" y="698222"/>
                  </a:lnTo>
                  <a:lnTo>
                    <a:pt x="0" y="0"/>
                  </a:lnTo>
                  <a:lnTo>
                    <a:pt x="127042" y="0"/>
                  </a:lnTo>
                  <a:lnTo>
                    <a:pt x="281351" y="530475"/>
                  </a:lnTo>
                  <a:lnTo>
                    <a:pt x="446196" y="0"/>
                  </a:lnTo>
                  <a:lnTo>
                    <a:pt x="563942" y="0"/>
                  </a:lnTo>
                  <a:lnTo>
                    <a:pt x="728787" y="532332"/>
                  </a:lnTo>
                  <a:lnTo>
                    <a:pt x="882477" y="0"/>
                  </a:lnTo>
                  <a:close/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883D84C-ED83-244C-8530-C62045BEC63B}"/>
                </a:ext>
              </a:extLst>
            </p:cNvPr>
            <p:cNvSpPr/>
            <p:nvPr/>
          </p:nvSpPr>
          <p:spPr>
            <a:xfrm>
              <a:off x="7057800" y="3026244"/>
              <a:ext cx="739941" cy="735361"/>
            </a:xfrm>
            <a:custGeom>
              <a:avLst/>
              <a:gdLst>
                <a:gd name="connsiteX0" fmla="*/ 739941 w 739941"/>
                <a:gd name="connsiteY0" fmla="*/ 18570 h 735361"/>
                <a:gd name="connsiteX1" fmla="*/ 739941 w 739941"/>
                <a:gd name="connsiteY1" fmla="*/ 716792 h 735361"/>
                <a:gd name="connsiteX2" fmla="*/ 618477 w 739941"/>
                <a:gd name="connsiteY2" fmla="*/ 716792 h 735361"/>
                <a:gd name="connsiteX3" fmla="*/ 618477 w 739941"/>
                <a:gd name="connsiteY3" fmla="*/ 596707 h 735361"/>
                <a:gd name="connsiteX4" fmla="*/ 353858 w 739941"/>
                <a:gd name="connsiteY4" fmla="*/ 735361 h 735361"/>
                <a:gd name="connsiteX5" fmla="*/ 0 w 739941"/>
                <a:gd name="connsiteY5" fmla="*/ 367681 h 735361"/>
                <a:gd name="connsiteX6" fmla="*/ 353858 w 739941"/>
                <a:gd name="connsiteY6" fmla="*/ 0 h 735361"/>
                <a:gd name="connsiteX7" fmla="*/ 618477 w 739941"/>
                <a:gd name="connsiteY7" fmla="*/ 138035 h 735361"/>
                <a:gd name="connsiteX8" fmla="*/ 618477 w 739941"/>
                <a:gd name="connsiteY8" fmla="*/ 18570 h 735361"/>
                <a:gd name="connsiteX9" fmla="*/ 739941 w 739941"/>
                <a:gd name="connsiteY9" fmla="*/ 18570 h 735361"/>
                <a:gd name="connsiteX10" fmla="*/ 618477 w 739941"/>
                <a:gd name="connsiteY10" fmla="*/ 367681 h 735361"/>
                <a:gd name="connsiteX11" fmla="*/ 369351 w 739941"/>
                <a:gd name="connsiteY11" fmla="*/ 117608 h 735361"/>
                <a:gd name="connsiteX12" fmla="*/ 121464 w 739941"/>
                <a:gd name="connsiteY12" fmla="*/ 367681 h 735361"/>
                <a:gd name="connsiteX13" fmla="*/ 369351 w 739941"/>
                <a:gd name="connsiteY13" fmla="*/ 617753 h 735361"/>
                <a:gd name="connsiteX14" fmla="*/ 618477 w 739941"/>
                <a:gd name="connsiteY14" fmla="*/ 367681 h 73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9941" h="735361">
                  <a:moveTo>
                    <a:pt x="739941" y="18570"/>
                  </a:moveTo>
                  <a:lnTo>
                    <a:pt x="739941" y="716792"/>
                  </a:lnTo>
                  <a:lnTo>
                    <a:pt x="618477" y="716792"/>
                  </a:lnTo>
                  <a:lnTo>
                    <a:pt x="618477" y="596707"/>
                  </a:lnTo>
                  <a:cubicBezTo>
                    <a:pt x="562703" y="682128"/>
                    <a:pt x="472844" y="735361"/>
                    <a:pt x="353858" y="735361"/>
                  </a:cubicBezTo>
                  <a:cubicBezTo>
                    <a:pt x="159267" y="735361"/>
                    <a:pt x="0" y="574424"/>
                    <a:pt x="0" y="367681"/>
                  </a:cubicBezTo>
                  <a:cubicBezTo>
                    <a:pt x="0" y="160938"/>
                    <a:pt x="159887" y="0"/>
                    <a:pt x="353858" y="0"/>
                  </a:cubicBezTo>
                  <a:cubicBezTo>
                    <a:pt x="472844" y="0"/>
                    <a:pt x="562083" y="53233"/>
                    <a:pt x="618477" y="138035"/>
                  </a:cubicBezTo>
                  <a:lnTo>
                    <a:pt x="618477" y="18570"/>
                  </a:lnTo>
                  <a:lnTo>
                    <a:pt x="739941" y="18570"/>
                  </a:lnTo>
                  <a:close/>
                  <a:moveTo>
                    <a:pt x="618477" y="367681"/>
                  </a:moveTo>
                  <a:cubicBezTo>
                    <a:pt x="618477" y="225313"/>
                    <a:pt x="510646" y="117608"/>
                    <a:pt x="369351" y="117608"/>
                  </a:cubicBezTo>
                  <a:cubicBezTo>
                    <a:pt x="229295" y="117608"/>
                    <a:pt x="121464" y="225313"/>
                    <a:pt x="121464" y="367681"/>
                  </a:cubicBezTo>
                  <a:cubicBezTo>
                    <a:pt x="121464" y="510049"/>
                    <a:pt x="229295" y="617753"/>
                    <a:pt x="369351" y="617753"/>
                  </a:cubicBezTo>
                  <a:cubicBezTo>
                    <a:pt x="510646" y="617753"/>
                    <a:pt x="618477" y="510049"/>
                    <a:pt x="618477" y="367681"/>
                  </a:cubicBezTo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230DCA0-F9BD-A241-8604-62C94448E89B}"/>
                </a:ext>
              </a:extLst>
            </p:cNvPr>
            <p:cNvSpPr/>
            <p:nvPr/>
          </p:nvSpPr>
          <p:spPr>
            <a:xfrm>
              <a:off x="7982417" y="3031815"/>
              <a:ext cx="339604" cy="710601"/>
            </a:xfrm>
            <a:custGeom>
              <a:avLst/>
              <a:gdLst>
                <a:gd name="connsiteX0" fmla="*/ 339605 w 339604"/>
                <a:gd name="connsiteY0" fmla="*/ 0 h 710601"/>
                <a:gd name="connsiteX1" fmla="*/ 339605 w 339604"/>
                <a:gd name="connsiteY1" fmla="*/ 126893 h 710601"/>
                <a:gd name="connsiteX2" fmla="*/ 121464 w 339604"/>
                <a:gd name="connsiteY2" fmla="*/ 340445 h 710601"/>
                <a:gd name="connsiteX3" fmla="*/ 121464 w 339604"/>
                <a:gd name="connsiteY3" fmla="*/ 710602 h 710601"/>
                <a:gd name="connsiteX4" fmla="*/ 0 w 339604"/>
                <a:gd name="connsiteY4" fmla="*/ 710602 h 710601"/>
                <a:gd name="connsiteX5" fmla="*/ 0 w 339604"/>
                <a:gd name="connsiteY5" fmla="*/ 12999 h 710601"/>
                <a:gd name="connsiteX6" fmla="*/ 121464 w 339604"/>
                <a:gd name="connsiteY6" fmla="*/ 12999 h 710601"/>
                <a:gd name="connsiteX7" fmla="*/ 121464 w 339604"/>
                <a:gd name="connsiteY7" fmla="*/ 130607 h 710601"/>
                <a:gd name="connsiteX8" fmla="*/ 339605 w 339604"/>
                <a:gd name="connsiteY8" fmla="*/ 0 h 71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9604" h="710601">
                  <a:moveTo>
                    <a:pt x="339605" y="0"/>
                  </a:moveTo>
                  <a:lnTo>
                    <a:pt x="339605" y="126893"/>
                  </a:lnTo>
                  <a:cubicBezTo>
                    <a:pt x="234872" y="122560"/>
                    <a:pt x="121464" y="175793"/>
                    <a:pt x="121464" y="340445"/>
                  </a:cubicBezTo>
                  <a:lnTo>
                    <a:pt x="121464" y="710602"/>
                  </a:lnTo>
                  <a:lnTo>
                    <a:pt x="0" y="710602"/>
                  </a:lnTo>
                  <a:lnTo>
                    <a:pt x="0" y="12999"/>
                  </a:lnTo>
                  <a:lnTo>
                    <a:pt x="121464" y="12999"/>
                  </a:lnTo>
                  <a:lnTo>
                    <a:pt x="121464" y="130607"/>
                  </a:lnTo>
                  <a:cubicBezTo>
                    <a:pt x="166084" y="32807"/>
                    <a:pt x="251605" y="619"/>
                    <a:pt x="339605" y="0"/>
                  </a:cubicBezTo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5E7F6E7-3624-E245-9F24-86183BC2323D}"/>
                </a:ext>
              </a:extLst>
            </p:cNvPr>
            <p:cNvSpPr/>
            <p:nvPr/>
          </p:nvSpPr>
          <p:spPr>
            <a:xfrm>
              <a:off x="8364162" y="3026244"/>
              <a:ext cx="714533" cy="735361"/>
            </a:xfrm>
            <a:custGeom>
              <a:avLst/>
              <a:gdLst>
                <a:gd name="connsiteX0" fmla="*/ 378027 w 714533"/>
                <a:gd name="connsiteY0" fmla="*/ 620848 h 735361"/>
                <a:gd name="connsiteX1" fmla="*/ 579435 w 714533"/>
                <a:gd name="connsiteY1" fmla="*/ 518715 h 735361"/>
                <a:gd name="connsiteX2" fmla="*/ 682928 w 714533"/>
                <a:gd name="connsiteY2" fmla="*/ 577519 h 735361"/>
                <a:gd name="connsiteX3" fmla="*/ 374929 w 714533"/>
                <a:gd name="connsiteY3" fmla="*/ 735361 h 735361"/>
                <a:gd name="connsiteX4" fmla="*/ 0 w 714533"/>
                <a:gd name="connsiteY4" fmla="*/ 367681 h 735361"/>
                <a:gd name="connsiteX5" fmla="*/ 366252 w 714533"/>
                <a:gd name="connsiteY5" fmla="*/ 0 h 735361"/>
                <a:gd name="connsiteX6" fmla="*/ 714533 w 714533"/>
                <a:gd name="connsiteY6" fmla="*/ 368919 h 735361"/>
                <a:gd name="connsiteX7" fmla="*/ 710195 w 714533"/>
                <a:gd name="connsiteY7" fmla="*/ 423390 h 735361"/>
                <a:gd name="connsiteX8" fmla="*/ 123943 w 714533"/>
                <a:gd name="connsiteY8" fmla="*/ 423390 h 735361"/>
                <a:gd name="connsiteX9" fmla="*/ 378027 w 714533"/>
                <a:gd name="connsiteY9" fmla="*/ 620848 h 735361"/>
                <a:gd name="connsiteX10" fmla="*/ 124563 w 714533"/>
                <a:gd name="connsiteY10" fmla="*/ 316923 h 735361"/>
                <a:gd name="connsiteX11" fmla="*/ 591829 w 714533"/>
                <a:gd name="connsiteY11" fmla="*/ 316923 h 735361"/>
                <a:gd name="connsiteX12" fmla="*/ 366872 w 714533"/>
                <a:gd name="connsiteY12" fmla="*/ 114513 h 735361"/>
                <a:gd name="connsiteX13" fmla="*/ 124563 w 714533"/>
                <a:gd name="connsiteY13" fmla="*/ 316923 h 73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4533" h="735361">
                  <a:moveTo>
                    <a:pt x="378027" y="620848"/>
                  </a:moveTo>
                  <a:cubicBezTo>
                    <a:pt x="474703" y="620848"/>
                    <a:pt x="544731" y="576281"/>
                    <a:pt x="579435" y="518715"/>
                  </a:cubicBezTo>
                  <a:lnTo>
                    <a:pt x="682928" y="577519"/>
                  </a:lnTo>
                  <a:cubicBezTo>
                    <a:pt x="621576" y="672843"/>
                    <a:pt x="514984" y="735361"/>
                    <a:pt x="374929" y="735361"/>
                  </a:cubicBezTo>
                  <a:cubicBezTo>
                    <a:pt x="149971" y="735361"/>
                    <a:pt x="0" y="577519"/>
                    <a:pt x="0" y="367681"/>
                  </a:cubicBezTo>
                  <a:cubicBezTo>
                    <a:pt x="0" y="160938"/>
                    <a:pt x="148112" y="0"/>
                    <a:pt x="366252" y="0"/>
                  </a:cubicBezTo>
                  <a:cubicBezTo>
                    <a:pt x="577576" y="0"/>
                    <a:pt x="714533" y="173318"/>
                    <a:pt x="714533" y="368919"/>
                  </a:cubicBezTo>
                  <a:cubicBezTo>
                    <a:pt x="714533" y="386869"/>
                    <a:pt x="713294" y="405439"/>
                    <a:pt x="710195" y="423390"/>
                  </a:cubicBezTo>
                  <a:lnTo>
                    <a:pt x="123943" y="423390"/>
                  </a:lnTo>
                  <a:cubicBezTo>
                    <a:pt x="148112" y="549045"/>
                    <a:pt x="247887" y="620229"/>
                    <a:pt x="378027" y="620848"/>
                  </a:cubicBezTo>
                  <a:moveTo>
                    <a:pt x="124563" y="316923"/>
                  </a:moveTo>
                  <a:lnTo>
                    <a:pt x="591829" y="316923"/>
                  </a:lnTo>
                  <a:cubicBezTo>
                    <a:pt x="570759" y="178888"/>
                    <a:pt x="471604" y="114513"/>
                    <a:pt x="366872" y="114513"/>
                  </a:cubicBezTo>
                  <a:cubicBezTo>
                    <a:pt x="234873" y="114513"/>
                    <a:pt x="144394" y="195601"/>
                    <a:pt x="124563" y="316923"/>
                  </a:cubicBezTo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B1A9783-F880-ED42-92A0-4F0B83DD2744}"/>
                </a:ext>
              </a:extLst>
            </p:cNvPr>
            <p:cNvSpPr/>
            <p:nvPr/>
          </p:nvSpPr>
          <p:spPr>
            <a:xfrm>
              <a:off x="3115164" y="2656088"/>
              <a:ext cx="739941" cy="1105518"/>
            </a:xfrm>
            <a:custGeom>
              <a:avLst/>
              <a:gdLst>
                <a:gd name="connsiteX0" fmla="*/ 739942 w 739941"/>
                <a:gd name="connsiteY0" fmla="*/ 0 h 1105518"/>
                <a:gd name="connsiteX1" fmla="*/ 739942 w 739941"/>
                <a:gd name="connsiteY1" fmla="*/ 737837 h 1105518"/>
                <a:gd name="connsiteX2" fmla="*/ 353858 w 739941"/>
                <a:gd name="connsiteY2" fmla="*/ 1105518 h 1105518"/>
                <a:gd name="connsiteX3" fmla="*/ 0 w 739941"/>
                <a:gd name="connsiteY3" fmla="*/ 737837 h 1105518"/>
                <a:gd name="connsiteX4" fmla="*/ 353858 w 739941"/>
                <a:gd name="connsiteY4" fmla="*/ 370157 h 1105518"/>
                <a:gd name="connsiteX5" fmla="*/ 618477 w 739941"/>
                <a:gd name="connsiteY5" fmla="*/ 508192 h 1105518"/>
                <a:gd name="connsiteX6" fmla="*/ 618477 w 739941"/>
                <a:gd name="connsiteY6" fmla="*/ 0 h 1105518"/>
                <a:gd name="connsiteX7" fmla="*/ 739942 w 739941"/>
                <a:gd name="connsiteY7" fmla="*/ 0 h 1105518"/>
                <a:gd name="connsiteX8" fmla="*/ 618477 w 739941"/>
                <a:gd name="connsiteY8" fmla="*/ 737837 h 1105518"/>
                <a:gd name="connsiteX9" fmla="*/ 369351 w 739941"/>
                <a:gd name="connsiteY9" fmla="*/ 487765 h 1105518"/>
                <a:gd name="connsiteX10" fmla="*/ 122084 w 739941"/>
                <a:gd name="connsiteY10" fmla="*/ 737837 h 1105518"/>
                <a:gd name="connsiteX11" fmla="*/ 369351 w 739941"/>
                <a:gd name="connsiteY11" fmla="*/ 987910 h 1105518"/>
                <a:gd name="connsiteX12" fmla="*/ 618477 w 739941"/>
                <a:gd name="connsiteY12" fmla="*/ 737837 h 110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9941" h="1105518">
                  <a:moveTo>
                    <a:pt x="739942" y="0"/>
                  </a:moveTo>
                  <a:lnTo>
                    <a:pt x="739942" y="737837"/>
                  </a:lnTo>
                  <a:cubicBezTo>
                    <a:pt x="739942" y="887633"/>
                    <a:pt x="627153" y="1105518"/>
                    <a:pt x="353858" y="1105518"/>
                  </a:cubicBezTo>
                  <a:cubicBezTo>
                    <a:pt x="159267" y="1105518"/>
                    <a:pt x="0" y="944580"/>
                    <a:pt x="0" y="737837"/>
                  </a:cubicBezTo>
                  <a:cubicBezTo>
                    <a:pt x="0" y="531094"/>
                    <a:pt x="159267" y="370157"/>
                    <a:pt x="353858" y="370157"/>
                  </a:cubicBezTo>
                  <a:cubicBezTo>
                    <a:pt x="472844" y="370157"/>
                    <a:pt x="562083" y="423390"/>
                    <a:pt x="618477" y="508192"/>
                  </a:cubicBezTo>
                  <a:lnTo>
                    <a:pt x="618477" y="0"/>
                  </a:lnTo>
                  <a:lnTo>
                    <a:pt x="739942" y="0"/>
                  </a:lnTo>
                  <a:close/>
                  <a:moveTo>
                    <a:pt x="618477" y="737837"/>
                  </a:moveTo>
                  <a:cubicBezTo>
                    <a:pt x="618477" y="595469"/>
                    <a:pt x="510646" y="487765"/>
                    <a:pt x="369351" y="487765"/>
                  </a:cubicBezTo>
                  <a:cubicBezTo>
                    <a:pt x="229295" y="487765"/>
                    <a:pt x="122084" y="595469"/>
                    <a:pt x="122084" y="737837"/>
                  </a:cubicBezTo>
                  <a:cubicBezTo>
                    <a:pt x="122084" y="880205"/>
                    <a:pt x="229915" y="987910"/>
                    <a:pt x="369351" y="987910"/>
                  </a:cubicBezTo>
                  <a:cubicBezTo>
                    <a:pt x="510646" y="987910"/>
                    <a:pt x="618477" y="880205"/>
                    <a:pt x="618477" y="737837"/>
                  </a:cubicBezTo>
                </a:path>
              </a:pathLst>
            </a:custGeom>
            <a:solidFill>
              <a:srgbClr val="FFFFFF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FCB3A89-27A5-114F-ACAC-9DD94A06C2DF}"/>
                </a:ext>
              </a:extLst>
            </p:cNvPr>
            <p:cNvSpPr/>
            <p:nvPr/>
          </p:nvSpPr>
          <p:spPr>
            <a:xfrm>
              <a:off x="3237248" y="3143852"/>
              <a:ext cx="496392" cy="500144"/>
            </a:xfrm>
            <a:custGeom>
              <a:avLst/>
              <a:gdLst>
                <a:gd name="connsiteX0" fmla="*/ 496393 w 496392"/>
                <a:gd name="connsiteY0" fmla="*/ 250072 h 500144"/>
                <a:gd name="connsiteX1" fmla="*/ 247267 w 496392"/>
                <a:gd name="connsiteY1" fmla="*/ 0 h 500144"/>
                <a:gd name="connsiteX2" fmla="*/ 0 w 496392"/>
                <a:gd name="connsiteY2" fmla="*/ 250072 h 500144"/>
                <a:gd name="connsiteX3" fmla="*/ 247267 w 496392"/>
                <a:gd name="connsiteY3" fmla="*/ 500145 h 500144"/>
                <a:gd name="connsiteX4" fmla="*/ 496393 w 496392"/>
                <a:gd name="connsiteY4" fmla="*/ 250072 h 50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392" h="500144">
                  <a:moveTo>
                    <a:pt x="496393" y="250072"/>
                  </a:moveTo>
                  <a:cubicBezTo>
                    <a:pt x="496393" y="107704"/>
                    <a:pt x="388562" y="0"/>
                    <a:pt x="247267" y="0"/>
                  </a:cubicBezTo>
                  <a:cubicBezTo>
                    <a:pt x="107211" y="0"/>
                    <a:pt x="0" y="107704"/>
                    <a:pt x="0" y="250072"/>
                  </a:cubicBezTo>
                  <a:cubicBezTo>
                    <a:pt x="0" y="392440"/>
                    <a:pt x="107831" y="500145"/>
                    <a:pt x="247267" y="500145"/>
                  </a:cubicBezTo>
                  <a:cubicBezTo>
                    <a:pt x="388562" y="500145"/>
                    <a:pt x="496393" y="392440"/>
                    <a:pt x="496393" y="250072"/>
                  </a:cubicBezTo>
                </a:path>
              </a:pathLst>
            </a:custGeom>
            <a:solidFill>
              <a:schemeClr val="bg2"/>
            </a:solidFill>
            <a:ln w="61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3583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looking at a screen&#10;&#10;AI-generated content may be incorrect.">
            <a:extLst>
              <a:ext uri="{FF2B5EF4-FFF2-40B4-BE49-F238E27FC236}">
                <a16:creationId xmlns:a16="http://schemas.microsoft.com/office/drawing/2014/main" id="{BABF37AC-CF51-2447-BA44-E4F15355D4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C2D052-7339-071C-7897-ECEB16644E0D}"/>
              </a:ext>
            </a:extLst>
          </p:cNvPr>
          <p:cNvSpPr/>
          <p:nvPr userDrawn="1"/>
        </p:nvSpPr>
        <p:spPr>
          <a:xfrm rot="10800000">
            <a:off x="-3180" y="-7"/>
            <a:ext cx="8958791" cy="5035829"/>
          </a:xfrm>
          <a:prstGeom prst="rect">
            <a:avLst/>
          </a:prstGeom>
          <a:gradFill flip="none" rotWithShape="1"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9408E8-C2EF-09AF-34D8-DF3547004CFC}"/>
              </a:ext>
            </a:extLst>
          </p:cNvPr>
          <p:cNvSpPr/>
          <p:nvPr userDrawn="1"/>
        </p:nvSpPr>
        <p:spPr>
          <a:xfrm rot="10800000">
            <a:off x="-4" y="-6"/>
            <a:ext cx="8958791" cy="5035829"/>
          </a:xfrm>
          <a:prstGeom prst="rect">
            <a:avLst/>
          </a:prstGeom>
          <a:gradFill flip="none" rotWithShape="1"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00DB94-B316-BBB1-4062-CFC29F8C6FC9}"/>
              </a:ext>
            </a:extLst>
          </p:cNvPr>
          <p:cNvSpPr/>
          <p:nvPr userDrawn="1"/>
        </p:nvSpPr>
        <p:spPr>
          <a:xfrm>
            <a:off x="4831999" y="4611190"/>
            <a:ext cx="7356827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</a:schemeClr>
              </a:gs>
              <a:gs pos="61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grpSp>
        <p:nvGrpSpPr>
          <p:cNvPr id="5" name="Graphic 12">
            <a:extLst>
              <a:ext uri="{FF2B5EF4-FFF2-40B4-BE49-F238E27FC236}">
                <a16:creationId xmlns:a16="http://schemas.microsoft.com/office/drawing/2014/main" id="{A55E041A-0D79-BF4A-5588-C4F7786E69BF}"/>
              </a:ext>
            </a:extLst>
          </p:cNvPr>
          <p:cNvGrpSpPr/>
          <p:nvPr userDrawn="1"/>
        </p:nvGrpSpPr>
        <p:grpSpPr>
          <a:xfrm>
            <a:off x="9564029" y="6132442"/>
            <a:ext cx="2320232" cy="430236"/>
            <a:chOff x="9566520" y="6132442"/>
            <a:chExt cx="2320836" cy="430236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66D643-84CB-DF25-E9B3-6F6F8F47AD43}"/>
                </a:ext>
              </a:extLst>
            </p:cNvPr>
            <p:cNvSpPr/>
            <p:nvPr/>
          </p:nvSpPr>
          <p:spPr>
            <a:xfrm>
              <a:off x="9910919" y="6276496"/>
              <a:ext cx="278075" cy="286181"/>
            </a:xfrm>
            <a:custGeom>
              <a:avLst/>
              <a:gdLst>
                <a:gd name="connsiteX0" fmla="*/ 147117 w 278075"/>
                <a:gd name="connsiteY0" fmla="*/ 241617 h 286181"/>
                <a:gd name="connsiteX1" fmla="*/ 225500 w 278075"/>
                <a:gd name="connsiteY1" fmla="*/ 201869 h 286181"/>
                <a:gd name="connsiteX2" fmla="*/ 265776 w 278075"/>
                <a:gd name="connsiteY2" fmla="*/ 224754 h 286181"/>
                <a:gd name="connsiteX3" fmla="*/ 145911 w 278075"/>
                <a:gd name="connsiteY3" fmla="*/ 286182 h 286181"/>
                <a:gd name="connsiteX4" fmla="*/ 0 w 278075"/>
                <a:gd name="connsiteY4" fmla="*/ 143091 h 286181"/>
                <a:gd name="connsiteX5" fmla="*/ 142535 w 278075"/>
                <a:gd name="connsiteY5" fmla="*/ 0 h 286181"/>
                <a:gd name="connsiteX6" fmla="*/ 278076 w 278075"/>
                <a:gd name="connsiteY6" fmla="*/ 143573 h 286181"/>
                <a:gd name="connsiteX7" fmla="*/ 276388 w 278075"/>
                <a:gd name="connsiteY7" fmla="*/ 164771 h 286181"/>
                <a:gd name="connsiteX8" fmla="*/ 48718 w 278075"/>
                <a:gd name="connsiteY8" fmla="*/ 164771 h 286181"/>
                <a:gd name="connsiteX9" fmla="*/ 147117 w 278075"/>
                <a:gd name="connsiteY9" fmla="*/ 241617 h 286181"/>
                <a:gd name="connsiteX10" fmla="*/ 48718 w 278075"/>
                <a:gd name="connsiteY10" fmla="*/ 123338 h 286181"/>
                <a:gd name="connsiteX11" fmla="*/ 230564 w 278075"/>
                <a:gd name="connsiteY11" fmla="*/ 123338 h 286181"/>
                <a:gd name="connsiteX12" fmla="*/ 142776 w 278075"/>
                <a:gd name="connsiteY12" fmla="*/ 44565 h 286181"/>
                <a:gd name="connsiteX13" fmla="*/ 48718 w 278075"/>
                <a:gd name="connsiteY13" fmla="*/ 123338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075" h="286181">
                  <a:moveTo>
                    <a:pt x="147117" y="241617"/>
                  </a:moveTo>
                  <a:cubicBezTo>
                    <a:pt x="184741" y="241617"/>
                    <a:pt x="211994" y="224272"/>
                    <a:pt x="225500" y="201869"/>
                  </a:cubicBezTo>
                  <a:lnTo>
                    <a:pt x="265776" y="224754"/>
                  </a:lnTo>
                  <a:cubicBezTo>
                    <a:pt x="241900" y="261852"/>
                    <a:pt x="200417" y="286182"/>
                    <a:pt x="145911" y="286182"/>
                  </a:cubicBezTo>
                  <a:cubicBezTo>
                    <a:pt x="58365" y="286182"/>
                    <a:pt x="0" y="224754"/>
                    <a:pt x="0" y="143091"/>
                  </a:cubicBezTo>
                  <a:cubicBezTo>
                    <a:pt x="0" y="62632"/>
                    <a:pt x="57641" y="0"/>
                    <a:pt x="142535" y="0"/>
                  </a:cubicBezTo>
                  <a:cubicBezTo>
                    <a:pt x="224776" y="0"/>
                    <a:pt x="278076" y="67450"/>
                    <a:pt x="278076" y="143573"/>
                  </a:cubicBezTo>
                  <a:cubicBezTo>
                    <a:pt x="278076" y="150559"/>
                    <a:pt x="277594" y="157785"/>
                    <a:pt x="276388" y="164771"/>
                  </a:cubicBezTo>
                  <a:lnTo>
                    <a:pt x="48718" y="164771"/>
                  </a:lnTo>
                  <a:cubicBezTo>
                    <a:pt x="57882" y="213673"/>
                    <a:pt x="96712" y="241376"/>
                    <a:pt x="147117" y="241617"/>
                  </a:cubicBezTo>
                  <a:moveTo>
                    <a:pt x="48718" y="123338"/>
                  </a:moveTo>
                  <a:lnTo>
                    <a:pt x="230564" y="123338"/>
                  </a:lnTo>
                  <a:cubicBezTo>
                    <a:pt x="222364" y="69618"/>
                    <a:pt x="183535" y="44565"/>
                    <a:pt x="142776" y="44565"/>
                  </a:cubicBezTo>
                  <a:cubicBezTo>
                    <a:pt x="91647" y="44565"/>
                    <a:pt x="56194" y="76122"/>
                    <a:pt x="48718" y="123338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BDD5951-65A5-8E8C-4FDB-F5C7B076ACB5}"/>
                </a:ext>
              </a:extLst>
            </p:cNvPr>
            <p:cNvSpPr/>
            <p:nvPr/>
          </p:nvSpPr>
          <p:spPr>
            <a:xfrm>
              <a:off x="10243742" y="6132442"/>
              <a:ext cx="47270" cy="423009"/>
            </a:xfrm>
            <a:custGeom>
              <a:avLst/>
              <a:gdLst>
                <a:gd name="connsiteX0" fmla="*/ 0 w 47270"/>
                <a:gd name="connsiteY0" fmla="*/ 0 h 423009"/>
                <a:gd name="connsiteX1" fmla="*/ 47270 w 47270"/>
                <a:gd name="connsiteY1" fmla="*/ 0 h 423009"/>
                <a:gd name="connsiteX2" fmla="*/ 47270 w 47270"/>
                <a:gd name="connsiteY2" fmla="*/ 423010 h 423009"/>
                <a:gd name="connsiteX3" fmla="*/ 0 w 47270"/>
                <a:gd name="connsiteY3" fmla="*/ 423010 h 42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70" h="423009">
                  <a:moveTo>
                    <a:pt x="0" y="0"/>
                  </a:moveTo>
                  <a:lnTo>
                    <a:pt x="47270" y="0"/>
                  </a:lnTo>
                  <a:lnTo>
                    <a:pt x="47270" y="423010"/>
                  </a:lnTo>
                  <a:lnTo>
                    <a:pt x="0" y="423010"/>
                  </a:lnTo>
                  <a:close/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E3E590F-B77F-3B00-EE83-A6A740F4C3D2}"/>
                </a:ext>
              </a:extLst>
            </p:cNvPr>
            <p:cNvSpPr/>
            <p:nvPr/>
          </p:nvSpPr>
          <p:spPr>
            <a:xfrm>
              <a:off x="10348171" y="6276496"/>
              <a:ext cx="287964" cy="286181"/>
            </a:xfrm>
            <a:custGeom>
              <a:avLst/>
              <a:gdLst>
                <a:gd name="connsiteX0" fmla="*/ 287964 w 287964"/>
                <a:gd name="connsiteY0" fmla="*/ 7227 h 286181"/>
                <a:gd name="connsiteX1" fmla="*/ 287964 w 287964"/>
                <a:gd name="connsiteY1" fmla="*/ 278955 h 286181"/>
                <a:gd name="connsiteX2" fmla="*/ 240694 w 287964"/>
                <a:gd name="connsiteY2" fmla="*/ 278955 h 286181"/>
                <a:gd name="connsiteX3" fmla="*/ 240694 w 287964"/>
                <a:gd name="connsiteY3" fmla="*/ 232222 h 286181"/>
                <a:gd name="connsiteX4" fmla="*/ 137712 w 287964"/>
                <a:gd name="connsiteY4" fmla="*/ 286182 h 286181"/>
                <a:gd name="connsiteX5" fmla="*/ 0 w 287964"/>
                <a:gd name="connsiteY5" fmla="*/ 143091 h 286181"/>
                <a:gd name="connsiteX6" fmla="*/ 137712 w 287964"/>
                <a:gd name="connsiteY6" fmla="*/ 0 h 286181"/>
                <a:gd name="connsiteX7" fmla="*/ 240694 w 287964"/>
                <a:gd name="connsiteY7" fmla="*/ 53719 h 286181"/>
                <a:gd name="connsiteX8" fmla="*/ 240694 w 287964"/>
                <a:gd name="connsiteY8" fmla="*/ 7227 h 286181"/>
                <a:gd name="connsiteX9" fmla="*/ 287964 w 287964"/>
                <a:gd name="connsiteY9" fmla="*/ 7227 h 286181"/>
                <a:gd name="connsiteX10" fmla="*/ 240694 w 287964"/>
                <a:gd name="connsiteY10" fmla="*/ 143091 h 286181"/>
                <a:gd name="connsiteX11" fmla="*/ 143741 w 287964"/>
                <a:gd name="connsiteY11" fmla="*/ 45770 h 286181"/>
                <a:gd name="connsiteX12" fmla="*/ 47271 w 287964"/>
                <a:gd name="connsiteY12" fmla="*/ 143091 h 286181"/>
                <a:gd name="connsiteX13" fmla="*/ 143741 w 287964"/>
                <a:gd name="connsiteY13" fmla="*/ 240412 h 286181"/>
                <a:gd name="connsiteX14" fmla="*/ 240694 w 287964"/>
                <a:gd name="connsiteY14" fmla="*/ 143091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964" h="286181">
                  <a:moveTo>
                    <a:pt x="287964" y="7227"/>
                  </a:moveTo>
                  <a:lnTo>
                    <a:pt x="287964" y="278955"/>
                  </a:lnTo>
                  <a:lnTo>
                    <a:pt x="240694" y="278955"/>
                  </a:lnTo>
                  <a:lnTo>
                    <a:pt x="240694" y="232222"/>
                  </a:lnTo>
                  <a:cubicBezTo>
                    <a:pt x="218988" y="265465"/>
                    <a:pt x="184017" y="286182"/>
                    <a:pt x="137712" y="286182"/>
                  </a:cubicBezTo>
                  <a:cubicBezTo>
                    <a:pt x="61982" y="286182"/>
                    <a:pt x="0" y="223550"/>
                    <a:pt x="0" y="143091"/>
                  </a:cubicBezTo>
                  <a:cubicBezTo>
                    <a:pt x="0" y="62632"/>
                    <a:pt x="61982" y="0"/>
                    <a:pt x="137712" y="0"/>
                  </a:cubicBezTo>
                  <a:cubicBezTo>
                    <a:pt x="184017" y="0"/>
                    <a:pt x="218747" y="20717"/>
                    <a:pt x="240694" y="53719"/>
                  </a:cubicBezTo>
                  <a:lnTo>
                    <a:pt x="240694" y="7227"/>
                  </a:lnTo>
                  <a:lnTo>
                    <a:pt x="287964" y="7227"/>
                  </a:lnTo>
                  <a:close/>
                  <a:moveTo>
                    <a:pt x="240694" y="143091"/>
                  </a:moveTo>
                  <a:cubicBezTo>
                    <a:pt x="240694" y="87685"/>
                    <a:pt x="198729" y="45770"/>
                    <a:pt x="143741" y="45770"/>
                  </a:cubicBezTo>
                  <a:cubicBezTo>
                    <a:pt x="89235" y="45770"/>
                    <a:pt x="47271" y="87685"/>
                    <a:pt x="47271" y="143091"/>
                  </a:cubicBezTo>
                  <a:cubicBezTo>
                    <a:pt x="47271" y="198497"/>
                    <a:pt x="89235" y="240412"/>
                    <a:pt x="143741" y="240412"/>
                  </a:cubicBezTo>
                  <a:cubicBezTo>
                    <a:pt x="198729" y="240412"/>
                    <a:pt x="240452" y="198497"/>
                    <a:pt x="240694" y="143091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17C23D0-EA9B-03F6-591A-9391FCD01A0C}"/>
                </a:ext>
              </a:extLst>
            </p:cNvPr>
            <p:cNvSpPr/>
            <p:nvPr/>
          </p:nvSpPr>
          <p:spPr>
            <a:xfrm>
              <a:off x="10685094" y="6283723"/>
              <a:ext cx="393116" cy="271728"/>
            </a:xfrm>
            <a:custGeom>
              <a:avLst/>
              <a:gdLst>
                <a:gd name="connsiteX0" fmla="*/ 393117 w 393116"/>
                <a:gd name="connsiteY0" fmla="*/ 0 h 271728"/>
                <a:gd name="connsiteX1" fmla="*/ 308705 w 393116"/>
                <a:gd name="connsiteY1" fmla="*/ 271728 h 271728"/>
                <a:gd name="connsiteX2" fmla="*/ 260229 w 393116"/>
                <a:gd name="connsiteY2" fmla="*/ 271728 h 271728"/>
                <a:gd name="connsiteX3" fmla="*/ 196558 w 393116"/>
                <a:gd name="connsiteY3" fmla="*/ 70582 h 271728"/>
                <a:gd name="connsiteX4" fmla="*/ 132888 w 393116"/>
                <a:gd name="connsiteY4" fmla="*/ 271728 h 271728"/>
                <a:gd name="connsiteX5" fmla="*/ 84412 w 393116"/>
                <a:gd name="connsiteY5" fmla="*/ 271728 h 271728"/>
                <a:gd name="connsiteX6" fmla="*/ 0 w 393116"/>
                <a:gd name="connsiteY6" fmla="*/ 0 h 271728"/>
                <a:gd name="connsiteX7" fmla="*/ 49441 w 393116"/>
                <a:gd name="connsiteY7" fmla="*/ 0 h 271728"/>
                <a:gd name="connsiteX8" fmla="*/ 109494 w 393116"/>
                <a:gd name="connsiteY8" fmla="*/ 206446 h 271728"/>
                <a:gd name="connsiteX9" fmla="*/ 173647 w 393116"/>
                <a:gd name="connsiteY9" fmla="*/ 0 h 271728"/>
                <a:gd name="connsiteX10" fmla="*/ 219470 w 393116"/>
                <a:gd name="connsiteY10" fmla="*/ 0 h 271728"/>
                <a:gd name="connsiteX11" fmla="*/ 283623 w 393116"/>
                <a:gd name="connsiteY11" fmla="*/ 207169 h 271728"/>
                <a:gd name="connsiteX12" fmla="*/ 343435 w 393116"/>
                <a:gd name="connsiteY12" fmla="*/ 0 h 27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116" h="271728">
                  <a:moveTo>
                    <a:pt x="393117" y="0"/>
                  </a:moveTo>
                  <a:lnTo>
                    <a:pt x="308705" y="271728"/>
                  </a:lnTo>
                  <a:lnTo>
                    <a:pt x="260229" y="271728"/>
                  </a:lnTo>
                  <a:lnTo>
                    <a:pt x="196558" y="70582"/>
                  </a:lnTo>
                  <a:lnTo>
                    <a:pt x="132888" y="271728"/>
                  </a:lnTo>
                  <a:lnTo>
                    <a:pt x="84412" y="271728"/>
                  </a:lnTo>
                  <a:lnTo>
                    <a:pt x="0" y="0"/>
                  </a:lnTo>
                  <a:lnTo>
                    <a:pt x="49441" y="0"/>
                  </a:lnTo>
                  <a:lnTo>
                    <a:pt x="109494" y="206446"/>
                  </a:lnTo>
                  <a:lnTo>
                    <a:pt x="173647" y="0"/>
                  </a:lnTo>
                  <a:lnTo>
                    <a:pt x="219470" y="0"/>
                  </a:lnTo>
                  <a:lnTo>
                    <a:pt x="283623" y="207169"/>
                  </a:lnTo>
                  <a:lnTo>
                    <a:pt x="343435" y="0"/>
                  </a:lnTo>
                  <a:close/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15909D0-0070-BAB1-1CD6-31400BB1675A}"/>
                </a:ext>
              </a:extLst>
            </p:cNvPr>
            <p:cNvSpPr/>
            <p:nvPr/>
          </p:nvSpPr>
          <p:spPr>
            <a:xfrm>
              <a:off x="11100881" y="6276496"/>
              <a:ext cx="287964" cy="286181"/>
            </a:xfrm>
            <a:custGeom>
              <a:avLst/>
              <a:gdLst>
                <a:gd name="connsiteX0" fmla="*/ 287964 w 287964"/>
                <a:gd name="connsiteY0" fmla="*/ 7227 h 286181"/>
                <a:gd name="connsiteX1" fmla="*/ 287964 w 287964"/>
                <a:gd name="connsiteY1" fmla="*/ 278955 h 286181"/>
                <a:gd name="connsiteX2" fmla="*/ 240694 w 287964"/>
                <a:gd name="connsiteY2" fmla="*/ 278955 h 286181"/>
                <a:gd name="connsiteX3" fmla="*/ 240694 w 287964"/>
                <a:gd name="connsiteY3" fmla="*/ 232222 h 286181"/>
                <a:gd name="connsiteX4" fmla="*/ 137711 w 287964"/>
                <a:gd name="connsiteY4" fmla="*/ 286182 h 286181"/>
                <a:gd name="connsiteX5" fmla="*/ 0 w 287964"/>
                <a:gd name="connsiteY5" fmla="*/ 143091 h 286181"/>
                <a:gd name="connsiteX6" fmla="*/ 137711 w 287964"/>
                <a:gd name="connsiteY6" fmla="*/ 0 h 286181"/>
                <a:gd name="connsiteX7" fmla="*/ 240694 w 287964"/>
                <a:gd name="connsiteY7" fmla="*/ 53719 h 286181"/>
                <a:gd name="connsiteX8" fmla="*/ 240694 w 287964"/>
                <a:gd name="connsiteY8" fmla="*/ 7227 h 286181"/>
                <a:gd name="connsiteX9" fmla="*/ 287964 w 287964"/>
                <a:gd name="connsiteY9" fmla="*/ 7227 h 286181"/>
                <a:gd name="connsiteX10" fmla="*/ 240694 w 287964"/>
                <a:gd name="connsiteY10" fmla="*/ 143091 h 286181"/>
                <a:gd name="connsiteX11" fmla="*/ 143741 w 287964"/>
                <a:gd name="connsiteY11" fmla="*/ 45770 h 286181"/>
                <a:gd name="connsiteX12" fmla="*/ 47270 w 287964"/>
                <a:gd name="connsiteY12" fmla="*/ 143091 h 286181"/>
                <a:gd name="connsiteX13" fmla="*/ 143741 w 287964"/>
                <a:gd name="connsiteY13" fmla="*/ 240412 h 286181"/>
                <a:gd name="connsiteX14" fmla="*/ 240694 w 287964"/>
                <a:gd name="connsiteY14" fmla="*/ 143091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964" h="286181">
                  <a:moveTo>
                    <a:pt x="287964" y="7227"/>
                  </a:moveTo>
                  <a:lnTo>
                    <a:pt x="287964" y="278955"/>
                  </a:lnTo>
                  <a:lnTo>
                    <a:pt x="240694" y="278955"/>
                  </a:lnTo>
                  <a:lnTo>
                    <a:pt x="240694" y="232222"/>
                  </a:lnTo>
                  <a:cubicBezTo>
                    <a:pt x="218988" y="265465"/>
                    <a:pt x="184017" y="286182"/>
                    <a:pt x="137711" y="286182"/>
                  </a:cubicBezTo>
                  <a:cubicBezTo>
                    <a:pt x="61982" y="286182"/>
                    <a:pt x="0" y="223550"/>
                    <a:pt x="0" y="143091"/>
                  </a:cubicBezTo>
                  <a:cubicBezTo>
                    <a:pt x="0" y="62632"/>
                    <a:pt x="62223" y="0"/>
                    <a:pt x="137711" y="0"/>
                  </a:cubicBezTo>
                  <a:cubicBezTo>
                    <a:pt x="184017" y="0"/>
                    <a:pt x="218747" y="20717"/>
                    <a:pt x="240694" y="53719"/>
                  </a:cubicBezTo>
                  <a:lnTo>
                    <a:pt x="240694" y="7227"/>
                  </a:lnTo>
                  <a:lnTo>
                    <a:pt x="287964" y="7227"/>
                  </a:lnTo>
                  <a:close/>
                  <a:moveTo>
                    <a:pt x="240694" y="143091"/>
                  </a:moveTo>
                  <a:cubicBezTo>
                    <a:pt x="240694" y="87685"/>
                    <a:pt x="198729" y="45770"/>
                    <a:pt x="143741" y="45770"/>
                  </a:cubicBezTo>
                  <a:cubicBezTo>
                    <a:pt x="89235" y="45770"/>
                    <a:pt x="47270" y="87685"/>
                    <a:pt x="47270" y="143091"/>
                  </a:cubicBezTo>
                  <a:cubicBezTo>
                    <a:pt x="47270" y="198497"/>
                    <a:pt x="89235" y="240412"/>
                    <a:pt x="143741" y="240412"/>
                  </a:cubicBezTo>
                  <a:cubicBezTo>
                    <a:pt x="198729" y="240412"/>
                    <a:pt x="240694" y="198497"/>
                    <a:pt x="240694" y="143091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05D8C53F-D442-9D59-8997-6C47EA3BE5AA}"/>
                </a:ext>
              </a:extLst>
            </p:cNvPr>
            <p:cNvSpPr/>
            <p:nvPr/>
          </p:nvSpPr>
          <p:spPr>
            <a:xfrm>
              <a:off x="11460716" y="6278664"/>
              <a:ext cx="132164" cy="276546"/>
            </a:xfrm>
            <a:custGeom>
              <a:avLst/>
              <a:gdLst>
                <a:gd name="connsiteX0" fmla="*/ 132164 w 132164"/>
                <a:gd name="connsiteY0" fmla="*/ 0 h 276546"/>
                <a:gd name="connsiteX1" fmla="*/ 132164 w 132164"/>
                <a:gd name="connsiteY1" fmla="*/ 49383 h 276546"/>
                <a:gd name="connsiteX2" fmla="*/ 47270 w 132164"/>
                <a:gd name="connsiteY2" fmla="*/ 132492 h 276546"/>
                <a:gd name="connsiteX3" fmla="*/ 47270 w 132164"/>
                <a:gd name="connsiteY3" fmla="*/ 276546 h 276546"/>
                <a:gd name="connsiteX4" fmla="*/ 0 w 132164"/>
                <a:gd name="connsiteY4" fmla="*/ 276546 h 276546"/>
                <a:gd name="connsiteX5" fmla="*/ 0 w 132164"/>
                <a:gd name="connsiteY5" fmla="*/ 5059 h 276546"/>
                <a:gd name="connsiteX6" fmla="*/ 47270 w 132164"/>
                <a:gd name="connsiteY6" fmla="*/ 5059 h 276546"/>
                <a:gd name="connsiteX7" fmla="*/ 47270 w 132164"/>
                <a:gd name="connsiteY7" fmla="*/ 50829 h 276546"/>
                <a:gd name="connsiteX8" fmla="*/ 132164 w 132164"/>
                <a:gd name="connsiteY8" fmla="*/ 0 h 27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164" h="276546">
                  <a:moveTo>
                    <a:pt x="132164" y="0"/>
                  </a:moveTo>
                  <a:lnTo>
                    <a:pt x="132164" y="49383"/>
                  </a:lnTo>
                  <a:cubicBezTo>
                    <a:pt x="91406" y="47697"/>
                    <a:pt x="47270" y="68414"/>
                    <a:pt x="47270" y="132492"/>
                  </a:cubicBezTo>
                  <a:lnTo>
                    <a:pt x="47270" y="276546"/>
                  </a:lnTo>
                  <a:lnTo>
                    <a:pt x="0" y="276546"/>
                  </a:lnTo>
                  <a:lnTo>
                    <a:pt x="0" y="5059"/>
                  </a:lnTo>
                  <a:lnTo>
                    <a:pt x="47270" y="5059"/>
                  </a:lnTo>
                  <a:lnTo>
                    <a:pt x="47270" y="50829"/>
                  </a:lnTo>
                  <a:cubicBezTo>
                    <a:pt x="64635" y="12767"/>
                    <a:pt x="97917" y="241"/>
                    <a:pt x="132164" y="0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D333E64-A0B5-9200-73E3-5C8B3FBC2344}"/>
                </a:ext>
              </a:extLst>
            </p:cNvPr>
            <p:cNvSpPr/>
            <p:nvPr/>
          </p:nvSpPr>
          <p:spPr>
            <a:xfrm>
              <a:off x="11609280" y="6276496"/>
              <a:ext cx="278075" cy="286181"/>
            </a:xfrm>
            <a:custGeom>
              <a:avLst/>
              <a:gdLst>
                <a:gd name="connsiteX0" fmla="*/ 147117 w 278075"/>
                <a:gd name="connsiteY0" fmla="*/ 241617 h 286181"/>
                <a:gd name="connsiteX1" fmla="*/ 225500 w 278075"/>
                <a:gd name="connsiteY1" fmla="*/ 201869 h 286181"/>
                <a:gd name="connsiteX2" fmla="*/ 265776 w 278075"/>
                <a:gd name="connsiteY2" fmla="*/ 224754 h 286181"/>
                <a:gd name="connsiteX3" fmla="*/ 145911 w 278075"/>
                <a:gd name="connsiteY3" fmla="*/ 286182 h 286181"/>
                <a:gd name="connsiteX4" fmla="*/ 0 w 278075"/>
                <a:gd name="connsiteY4" fmla="*/ 143091 h 286181"/>
                <a:gd name="connsiteX5" fmla="*/ 142535 w 278075"/>
                <a:gd name="connsiteY5" fmla="*/ 0 h 286181"/>
                <a:gd name="connsiteX6" fmla="*/ 278076 w 278075"/>
                <a:gd name="connsiteY6" fmla="*/ 143573 h 286181"/>
                <a:gd name="connsiteX7" fmla="*/ 276388 w 278075"/>
                <a:gd name="connsiteY7" fmla="*/ 164771 h 286181"/>
                <a:gd name="connsiteX8" fmla="*/ 48235 w 278075"/>
                <a:gd name="connsiteY8" fmla="*/ 164771 h 286181"/>
                <a:gd name="connsiteX9" fmla="*/ 147117 w 278075"/>
                <a:gd name="connsiteY9" fmla="*/ 241617 h 286181"/>
                <a:gd name="connsiteX10" fmla="*/ 48476 w 278075"/>
                <a:gd name="connsiteY10" fmla="*/ 123338 h 286181"/>
                <a:gd name="connsiteX11" fmla="*/ 230323 w 278075"/>
                <a:gd name="connsiteY11" fmla="*/ 123338 h 286181"/>
                <a:gd name="connsiteX12" fmla="*/ 142776 w 278075"/>
                <a:gd name="connsiteY12" fmla="*/ 44565 h 286181"/>
                <a:gd name="connsiteX13" fmla="*/ 48476 w 278075"/>
                <a:gd name="connsiteY13" fmla="*/ 123338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075" h="286181">
                  <a:moveTo>
                    <a:pt x="147117" y="241617"/>
                  </a:moveTo>
                  <a:cubicBezTo>
                    <a:pt x="184741" y="241617"/>
                    <a:pt x="211994" y="224272"/>
                    <a:pt x="225500" y="201869"/>
                  </a:cubicBezTo>
                  <a:lnTo>
                    <a:pt x="265776" y="224754"/>
                  </a:lnTo>
                  <a:cubicBezTo>
                    <a:pt x="241899" y="261852"/>
                    <a:pt x="200417" y="286182"/>
                    <a:pt x="145911" y="286182"/>
                  </a:cubicBezTo>
                  <a:cubicBezTo>
                    <a:pt x="58365" y="286182"/>
                    <a:pt x="0" y="224754"/>
                    <a:pt x="0" y="143091"/>
                  </a:cubicBezTo>
                  <a:cubicBezTo>
                    <a:pt x="0" y="62632"/>
                    <a:pt x="57641" y="0"/>
                    <a:pt x="142535" y="0"/>
                  </a:cubicBezTo>
                  <a:cubicBezTo>
                    <a:pt x="224776" y="0"/>
                    <a:pt x="278076" y="67450"/>
                    <a:pt x="278076" y="143573"/>
                  </a:cubicBezTo>
                  <a:cubicBezTo>
                    <a:pt x="278076" y="150559"/>
                    <a:pt x="277594" y="157785"/>
                    <a:pt x="276388" y="164771"/>
                  </a:cubicBezTo>
                  <a:lnTo>
                    <a:pt x="48235" y="164771"/>
                  </a:lnTo>
                  <a:cubicBezTo>
                    <a:pt x="57641" y="213673"/>
                    <a:pt x="96470" y="241376"/>
                    <a:pt x="147117" y="241617"/>
                  </a:cubicBezTo>
                  <a:moveTo>
                    <a:pt x="48476" y="123338"/>
                  </a:moveTo>
                  <a:lnTo>
                    <a:pt x="230323" y="123338"/>
                  </a:lnTo>
                  <a:cubicBezTo>
                    <a:pt x="222123" y="69618"/>
                    <a:pt x="183535" y="44565"/>
                    <a:pt x="142776" y="44565"/>
                  </a:cubicBezTo>
                  <a:cubicBezTo>
                    <a:pt x="91406" y="44565"/>
                    <a:pt x="56194" y="76122"/>
                    <a:pt x="48476" y="123338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0325172-B6AA-EF20-8E2A-BD6FAB2E1B8E}"/>
                </a:ext>
              </a:extLst>
            </p:cNvPr>
            <p:cNvSpPr/>
            <p:nvPr/>
          </p:nvSpPr>
          <p:spPr>
            <a:xfrm>
              <a:off x="9566520" y="6132442"/>
              <a:ext cx="287964" cy="430236"/>
            </a:xfrm>
            <a:custGeom>
              <a:avLst/>
              <a:gdLst>
                <a:gd name="connsiteX0" fmla="*/ 287964 w 287964"/>
                <a:gd name="connsiteY0" fmla="*/ 0 h 430236"/>
                <a:gd name="connsiteX1" fmla="*/ 287964 w 287964"/>
                <a:gd name="connsiteY1" fmla="*/ 287145 h 430236"/>
                <a:gd name="connsiteX2" fmla="*/ 137711 w 287964"/>
                <a:gd name="connsiteY2" fmla="*/ 430236 h 430236"/>
                <a:gd name="connsiteX3" fmla="*/ 0 w 287964"/>
                <a:gd name="connsiteY3" fmla="*/ 287145 h 430236"/>
                <a:gd name="connsiteX4" fmla="*/ 137711 w 287964"/>
                <a:gd name="connsiteY4" fmla="*/ 144055 h 430236"/>
                <a:gd name="connsiteX5" fmla="*/ 240694 w 287964"/>
                <a:gd name="connsiteY5" fmla="*/ 197774 h 430236"/>
                <a:gd name="connsiteX6" fmla="*/ 240694 w 287964"/>
                <a:gd name="connsiteY6" fmla="*/ 0 h 430236"/>
                <a:gd name="connsiteX7" fmla="*/ 287964 w 287964"/>
                <a:gd name="connsiteY7" fmla="*/ 0 h 430236"/>
                <a:gd name="connsiteX8" fmla="*/ 240694 w 287964"/>
                <a:gd name="connsiteY8" fmla="*/ 287145 h 430236"/>
                <a:gd name="connsiteX9" fmla="*/ 143741 w 287964"/>
                <a:gd name="connsiteY9" fmla="*/ 189824 h 430236"/>
                <a:gd name="connsiteX10" fmla="*/ 47512 w 287964"/>
                <a:gd name="connsiteY10" fmla="*/ 287145 h 430236"/>
                <a:gd name="connsiteX11" fmla="*/ 143741 w 287964"/>
                <a:gd name="connsiteY11" fmla="*/ 384467 h 430236"/>
                <a:gd name="connsiteX12" fmla="*/ 240694 w 287964"/>
                <a:gd name="connsiteY12" fmla="*/ 287145 h 43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7964" h="430236">
                  <a:moveTo>
                    <a:pt x="287964" y="0"/>
                  </a:moveTo>
                  <a:lnTo>
                    <a:pt x="287964" y="287145"/>
                  </a:lnTo>
                  <a:cubicBezTo>
                    <a:pt x="287964" y="345442"/>
                    <a:pt x="244070" y="430236"/>
                    <a:pt x="137711" y="430236"/>
                  </a:cubicBezTo>
                  <a:cubicBezTo>
                    <a:pt x="61982" y="430236"/>
                    <a:pt x="0" y="367604"/>
                    <a:pt x="0" y="287145"/>
                  </a:cubicBezTo>
                  <a:cubicBezTo>
                    <a:pt x="0" y="206687"/>
                    <a:pt x="61982" y="144055"/>
                    <a:pt x="137711" y="144055"/>
                  </a:cubicBezTo>
                  <a:cubicBezTo>
                    <a:pt x="184017" y="144055"/>
                    <a:pt x="218747" y="164771"/>
                    <a:pt x="240694" y="197774"/>
                  </a:cubicBezTo>
                  <a:lnTo>
                    <a:pt x="240694" y="0"/>
                  </a:lnTo>
                  <a:lnTo>
                    <a:pt x="287964" y="0"/>
                  </a:lnTo>
                  <a:close/>
                  <a:moveTo>
                    <a:pt x="240694" y="287145"/>
                  </a:moveTo>
                  <a:cubicBezTo>
                    <a:pt x="240694" y="231740"/>
                    <a:pt x="198729" y="189824"/>
                    <a:pt x="143741" y="189824"/>
                  </a:cubicBezTo>
                  <a:cubicBezTo>
                    <a:pt x="89235" y="189824"/>
                    <a:pt x="47512" y="231740"/>
                    <a:pt x="47512" y="287145"/>
                  </a:cubicBezTo>
                  <a:cubicBezTo>
                    <a:pt x="47512" y="342551"/>
                    <a:pt x="89476" y="384467"/>
                    <a:pt x="143741" y="384467"/>
                  </a:cubicBezTo>
                  <a:cubicBezTo>
                    <a:pt x="198729" y="384467"/>
                    <a:pt x="240694" y="342551"/>
                    <a:pt x="240694" y="287145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07CA43A-7BDB-5178-FCF7-D3DCBED11333}"/>
                </a:ext>
              </a:extLst>
            </p:cNvPr>
            <p:cNvSpPr/>
            <p:nvPr/>
          </p:nvSpPr>
          <p:spPr>
            <a:xfrm>
              <a:off x="9614031" y="6322266"/>
              <a:ext cx="193181" cy="194642"/>
            </a:xfrm>
            <a:custGeom>
              <a:avLst/>
              <a:gdLst>
                <a:gd name="connsiteX0" fmla="*/ 193182 w 193181"/>
                <a:gd name="connsiteY0" fmla="*/ 97321 h 194642"/>
                <a:gd name="connsiteX1" fmla="*/ 96229 w 193181"/>
                <a:gd name="connsiteY1" fmla="*/ 0 h 194642"/>
                <a:gd name="connsiteX2" fmla="*/ 0 w 193181"/>
                <a:gd name="connsiteY2" fmla="*/ 97321 h 194642"/>
                <a:gd name="connsiteX3" fmla="*/ 96229 w 193181"/>
                <a:gd name="connsiteY3" fmla="*/ 194642 h 194642"/>
                <a:gd name="connsiteX4" fmla="*/ 193182 w 193181"/>
                <a:gd name="connsiteY4" fmla="*/ 97321 h 19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81" h="194642">
                  <a:moveTo>
                    <a:pt x="193182" y="97321"/>
                  </a:moveTo>
                  <a:cubicBezTo>
                    <a:pt x="193182" y="41916"/>
                    <a:pt x="151217" y="0"/>
                    <a:pt x="96229" y="0"/>
                  </a:cubicBezTo>
                  <a:cubicBezTo>
                    <a:pt x="41723" y="0"/>
                    <a:pt x="0" y="41916"/>
                    <a:pt x="0" y="97321"/>
                  </a:cubicBezTo>
                  <a:cubicBezTo>
                    <a:pt x="0" y="152727"/>
                    <a:pt x="41965" y="194642"/>
                    <a:pt x="96229" y="194642"/>
                  </a:cubicBezTo>
                  <a:cubicBezTo>
                    <a:pt x="151217" y="194642"/>
                    <a:pt x="193182" y="152727"/>
                    <a:pt x="193182" y="97321"/>
                  </a:cubicBezTo>
                </a:path>
              </a:pathLst>
            </a:custGeom>
            <a:solidFill>
              <a:schemeClr val="bg2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708CA3F2-EFF2-7005-AFAD-60AA0A9674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051689"/>
            <a:ext cx="12188823" cy="135392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C17B811-F80C-EB3A-FCED-52FFEE05E0BF}"/>
              </a:ext>
            </a:extLst>
          </p:cNvPr>
          <p:cNvSpPr txBox="1"/>
          <p:nvPr userDrawn="1"/>
        </p:nvSpPr>
        <p:spPr>
          <a:xfrm>
            <a:off x="433641" y="6427600"/>
            <a:ext cx="126283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C7CF5C-D224-8846-9E2C-570E8416FB07}" type="datetimeyyyy">
              <a:rPr lang="en-US" sz="1200" smtClean="0">
                <a:solidFill>
                  <a:schemeClr val="bg1">
                    <a:alpha val="80224"/>
                  </a:schemeClr>
                </a:solidFill>
              </a:rPr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</a:t>
            </a:fld>
            <a:r>
              <a:rPr lang="en-GB" sz="1200">
                <a:solidFill>
                  <a:schemeClr val="bg1">
                    <a:alpha val="80224"/>
                  </a:schemeClr>
                </a:solidFill>
              </a:rPr>
              <a:t> © delaware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00461CB-0D93-0BCC-214B-CA1F9C72DA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755" y="2093977"/>
            <a:ext cx="5013457" cy="165576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999" b="0" i="0">
                <a:solidFill>
                  <a:schemeClr val="tx2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FD07E8-EF76-861F-A7EA-4B28395587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5" y="243379"/>
            <a:ext cx="5013457" cy="1655762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4999" b="1" i="0" spc="-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22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D76A9D1-7996-FB4E-AD88-AF662C8F51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65274" y="1509031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EBB5BDC-E8CB-104A-96C8-391B643EC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65274" y="1853038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9E3B5E94-8F96-CE48-AD94-15CBCDE55A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65274" y="2359409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E423171E-B2C1-AF4A-84D6-01D55D9E5F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65274" y="2703416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Avenir Next" panose="020B0503020202020204" pitchFamily="34" charset="0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2588210A-C9A9-B14A-81F9-D090790DD7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5274" y="3209978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B7128D18-7049-D248-A43A-C1194CBAD3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65274" y="3553985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j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5C0D8C43-D084-1044-8C10-CAD98AA42E5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5274" y="4060356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02ADA6AC-4AA5-B14B-9104-D9BEED464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65274" y="4404363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2C07E0E3-7F04-7649-8009-8624AEED9C2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265274" y="4957781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E12A44C9-DDDB-1D4E-9C64-326823B42D7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65274" y="5301788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D7DF0A40-C294-6A40-9C69-F4399300BDC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9369" y="0"/>
            <a:ext cx="6800483" cy="6800483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13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D76A9D1-7996-FB4E-AD88-AF662C8F51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65274" y="1509031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EBB5BDC-E8CB-104A-96C8-391B643EC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65274" y="1853038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9E3B5E94-8F96-CE48-AD94-15CBCDE55A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65274" y="2359409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E423171E-B2C1-AF4A-84D6-01D55D9E5F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65274" y="2703416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Avenir Next" panose="020B0503020202020204" pitchFamily="34" charset="0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2588210A-C9A9-B14A-81F9-D090790DD74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5274" y="3209978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B7128D18-7049-D248-A43A-C1194CBAD3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65274" y="3553985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j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5C0D8C43-D084-1044-8C10-CAD98AA42E5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5274" y="4060356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02ADA6AC-4AA5-B14B-9104-D9BEED4645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65274" y="4404363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2C07E0E3-7F04-7649-8009-8624AEED9C2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265274" y="4957781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E12A44C9-DDDB-1D4E-9C64-326823B42D7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65274" y="5301788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5018B6-57A9-3C42-BD5B-FBEDEA6AE2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967" r="24021"/>
          <a:stretch/>
        </p:blipFill>
        <p:spPr>
          <a:xfrm>
            <a:off x="10757784" y="5130614"/>
            <a:ext cx="1452712" cy="976572"/>
          </a:xfrm>
          <a:prstGeom prst="rect">
            <a:avLst/>
          </a:prstGeom>
        </p:spPr>
      </p:pic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AD016476-7320-2C47-80DA-7DDEC69B0CA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921979" y="1509031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DD3ED14-DD3D-3E45-9190-226344E66A6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21979" y="1853038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BDE4A759-CD9D-674C-8DB2-FD6C320D45F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921979" y="2359409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3FE8D2A7-7576-F34E-AA4F-B11DB02B92F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921979" y="2703416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Avenir Next" panose="020B0503020202020204" pitchFamily="34" charset="0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D096C91-20BD-0A46-ACA5-854E65C98FC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921979" y="3209978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7746ACE8-07D4-8249-B57A-F46C6741639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21979" y="3553985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j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58677AE6-5B87-4F4C-AD80-72F88785873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921979" y="4060356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E6D4FA2A-9E43-8140-B611-D3CC3110A6B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21979" y="4404363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A00AB514-36E5-0F47-8058-323201355F8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921979" y="4957781"/>
            <a:ext cx="4725218" cy="367201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C4A5B33B-CD9F-5248-B250-CCDAE423CCC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921979" y="5301788"/>
            <a:ext cx="4725218" cy="324699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500"/>
              </a:spcAft>
              <a:buNone/>
              <a:defRPr sz="2000" b="0" i="0">
                <a:solidFill>
                  <a:schemeClr val="tx1"/>
                </a:solidFill>
                <a:latin typeface="+mn-lt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solidFill>
                  <a:schemeClr val="bg1"/>
                </a:solidFill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solidFill>
                  <a:schemeClr val="bg1"/>
                </a:solidFill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35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vider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BAB30-02AF-B04D-833C-3121DC7DDB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1104828"/>
            <a:ext cx="5662246" cy="1655762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000" b="1" i="0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92CA4-6B7B-884B-B4DC-BFB8E4485BB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754" y="2955426"/>
            <a:ext cx="5662246" cy="165576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 i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8D1C0BB0-C497-CB49-83E4-0B137CC9F664}"/>
              </a:ext>
            </a:extLst>
          </p:cNvPr>
          <p:cNvSpPr txBox="1">
            <a:spLocks/>
          </p:cNvSpPr>
          <p:nvPr userDrawn="1"/>
        </p:nvSpPr>
        <p:spPr>
          <a:xfrm>
            <a:off x="340330" y="6208831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3064"/>
            <a:fld id="{1C96AA6D-8347-412D-BE88-10FF9D73003A}" type="slidenum">
              <a:rPr lang="nl-BE" sz="800" smtClean="0">
                <a:solidFill>
                  <a:schemeClr val="bg1"/>
                </a:solidFill>
                <a:latin typeface="+mn-lt"/>
              </a:rPr>
              <a:pPr algn="l" defTabSz="903064"/>
              <a:t>‹#›</a:t>
            </a:fld>
            <a:endParaRPr lang="nl-BE" sz="8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Espace réservé du numéro de diapositive 3">
            <a:extLst>
              <a:ext uri="{FF2B5EF4-FFF2-40B4-BE49-F238E27FC236}">
                <a16:creationId xmlns:a16="http://schemas.microsoft.com/office/drawing/2014/main" id="{E07458C1-C3AF-5448-AA24-D9C0554AFDAC}"/>
              </a:ext>
            </a:extLst>
          </p:cNvPr>
          <p:cNvSpPr txBox="1">
            <a:spLocks/>
          </p:cNvSpPr>
          <p:nvPr userDrawn="1"/>
        </p:nvSpPr>
        <p:spPr>
          <a:xfrm>
            <a:off x="602592" y="6196956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>
                <a:solidFill>
                  <a:schemeClr val="bg1"/>
                </a:solidFill>
                <a:latin typeface="+mn-lt"/>
              </a:rPr>
              <a:t>we commit. we deliver.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CB1AAA-FF56-1B41-BA76-D1F7DF2B3C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8886" y="3781087"/>
            <a:ext cx="4225635" cy="2817090"/>
          </a:xfrm>
          <a:prstGeom prst="rect">
            <a:avLst/>
          </a:prstGeom>
        </p:spPr>
      </p:pic>
      <p:grpSp>
        <p:nvGrpSpPr>
          <p:cNvPr id="4" name="Graphic 12">
            <a:extLst>
              <a:ext uri="{FF2B5EF4-FFF2-40B4-BE49-F238E27FC236}">
                <a16:creationId xmlns:a16="http://schemas.microsoft.com/office/drawing/2014/main" id="{62DE61DD-FF68-F0EA-3A88-73FC3D780E71}"/>
              </a:ext>
            </a:extLst>
          </p:cNvPr>
          <p:cNvGrpSpPr/>
          <p:nvPr userDrawn="1"/>
        </p:nvGrpSpPr>
        <p:grpSpPr>
          <a:xfrm>
            <a:off x="11631155" y="6261617"/>
            <a:ext cx="239815" cy="358508"/>
            <a:chOff x="5681378" y="2802294"/>
            <a:chExt cx="837801" cy="1252460"/>
          </a:xfrm>
        </p:grpSpPr>
        <p:sp>
          <p:nvSpPr>
            <p:cNvPr id="5" name="Freeform 17">
              <a:extLst>
                <a:ext uri="{FF2B5EF4-FFF2-40B4-BE49-F238E27FC236}">
                  <a16:creationId xmlns:a16="http://schemas.microsoft.com/office/drawing/2014/main" id="{25575ED1-E76C-FA9A-85D2-9A26E7B3876A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BF5EDA68-25F1-87DF-FBC8-129306179D2E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4475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F00A07-6298-374F-9530-8D2DC280DE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05200" y="1110086"/>
            <a:ext cx="4637828" cy="4637828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81921ABA-9BF4-D548-8C97-2FEF3E719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5001488"/>
            <a:ext cx="5205412" cy="937602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accent3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EE052A-B06A-F344-BC64-1341010AD2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388" y="1493631"/>
            <a:ext cx="5205412" cy="4445459"/>
          </a:xfrm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90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31AC9D05-0EBF-DC49-88B9-A3F782E013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7656" y="1110086"/>
            <a:ext cx="4637828" cy="4637828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8061C41-FC3D-D948-B44E-D27E18C26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6427" y="1489075"/>
            <a:ext cx="5205412" cy="4449763"/>
          </a:xfrm>
        </p:spPr>
        <p:txBody>
          <a:bodyPr lIns="0" tIns="0" rIns="0" b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0C08E9F4-1EA3-314F-B911-AB2E5917B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26427" y="5001488"/>
            <a:ext cx="5205412" cy="937602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accent4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585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F00A07-6298-374F-9530-8D2DC280DE3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05916" y="0"/>
            <a:ext cx="6800483" cy="6800483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400" b="0" i="0">
                <a:latin typeface="+mn-lt"/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BFDD55C-7690-C541-AAC9-EDAD736FF4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387" y="1489075"/>
            <a:ext cx="7496175" cy="4449763"/>
          </a:xfrm>
        </p:spPr>
        <p:txBody>
          <a:bodyPr lIns="0" tIns="0" rIns="0" b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81921ABA-9BF4-D548-8C97-2FEF3E719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5001488"/>
            <a:ext cx="7496175" cy="937602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accent4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71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73A8C22-AB0A-6D45-B2D6-E3374B901F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1701366"/>
          </a:xfrm>
          <a:custGeom>
            <a:avLst/>
            <a:gdLst>
              <a:gd name="connsiteX0" fmla="*/ 0 w 12192000"/>
              <a:gd name="connsiteY0" fmla="*/ 0 h 1701366"/>
              <a:gd name="connsiteX1" fmla="*/ 12192000 w 12192000"/>
              <a:gd name="connsiteY1" fmla="*/ 0 h 1701366"/>
              <a:gd name="connsiteX2" fmla="*/ 12192000 w 12192000"/>
              <a:gd name="connsiteY2" fmla="*/ 844759 h 1701366"/>
              <a:gd name="connsiteX3" fmla="*/ 11335393 w 12192000"/>
              <a:gd name="connsiteY3" fmla="*/ 1701366 h 1701366"/>
              <a:gd name="connsiteX4" fmla="*/ 0 w 12192000"/>
              <a:gd name="connsiteY4" fmla="*/ 1701366 h 170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701366">
                <a:moveTo>
                  <a:pt x="0" y="0"/>
                </a:moveTo>
                <a:lnTo>
                  <a:pt x="12192000" y="0"/>
                </a:lnTo>
                <a:lnTo>
                  <a:pt x="12192000" y="844759"/>
                </a:lnTo>
                <a:cubicBezTo>
                  <a:pt x="12192000" y="1317850"/>
                  <a:pt x="11808484" y="1701366"/>
                  <a:pt x="11335393" y="1701366"/>
                </a:cubicBezTo>
                <a:lnTo>
                  <a:pt x="0" y="1701366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>
              <a:defRPr sz="1400" b="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BFDD55C-7690-C541-AAC9-EDAD736FF4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387" y="2228850"/>
            <a:ext cx="11239501" cy="3709988"/>
          </a:xfrm>
        </p:spPr>
        <p:txBody>
          <a:bodyPr lIns="0" tIns="0" rIns="0" b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20266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42E0CBD-8450-404E-8EBA-0499365966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388" y="1489075"/>
            <a:ext cx="10234246" cy="4449763"/>
          </a:xfrm>
        </p:spPr>
        <p:txBody>
          <a:bodyPr lIns="0" tIns="0" rIns="0" b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81921ABA-9BF4-D548-8C97-2FEF3E719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5001488"/>
            <a:ext cx="10234246" cy="937602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accent4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264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8D3B64-988A-E548-A1A7-2805572EC6C2}"/>
              </a:ext>
            </a:extLst>
          </p:cNvPr>
          <p:cNvSpPr/>
          <p:nvPr userDrawn="1"/>
        </p:nvSpPr>
        <p:spPr>
          <a:xfrm>
            <a:off x="-16201" y="0"/>
            <a:ext cx="12208201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10"/>
            <a:ext cx="10234246" cy="83401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42E0CBD-8450-404E-8EBA-0499365966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388" y="1622323"/>
            <a:ext cx="10234246" cy="4316515"/>
          </a:xfrm>
        </p:spPr>
        <p:txBody>
          <a:bodyPr lIns="0" tIns="0" rIns="0" b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81921ABA-9BF4-D548-8C97-2FEF3E719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5001488"/>
            <a:ext cx="10234246" cy="937602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2000" b="1" i="0">
                <a:solidFill>
                  <a:schemeClr val="accent4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4085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3EF7CF-2F11-DF4F-8489-3D2A30E94B98}"/>
              </a:ext>
            </a:extLst>
          </p:cNvPr>
          <p:cNvSpPr/>
          <p:nvPr userDrawn="1"/>
        </p:nvSpPr>
        <p:spPr>
          <a:xfrm>
            <a:off x="7732059" y="0"/>
            <a:ext cx="44599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679295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Chart Placeholder 2">
            <a:extLst>
              <a:ext uri="{FF2B5EF4-FFF2-40B4-BE49-F238E27FC236}">
                <a16:creationId xmlns:a16="http://schemas.microsoft.com/office/drawing/2014/main" id="{932A1779-D8BE-FA45-91C9-ABCBEBA44E7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58796" y="1493630"/>
            <a:ext cx="6767914" cy="365738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E82FE66-078C-0A43-A733-4682A78580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8796" y="5571890"/>
            <a:ext cx="6767914" cy="3672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A353C400-B0ED-D647-BC1A-4BA3A4553F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29600" y="1493631"/>
            <a:ext cx="3503604" cy="4445459"/>
          </a:xfrm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2" name="Graphic 12">
            <a:extLst>
              <a:ext uri="{FF2B5EF4-FFF2-40B4-BE49-F238E27FC236}">
                <a16:creationId xmlns:a16="http://schemas.microsoft.com/office/drawing/2014/main" id="{68EFF19C-1135-CFC6-5BDA-7BD8C7C82546}"/>
              </a:ext>
            </a:extLst>
          </p:cNvPr>
          <p:cNvGrpSpPr/>
          <p:nvPr userDrawn="1"/>
        </p:nvGrpSpPr>
        <p:grpSpPr>
          <a:xfrm>
            <a:off x="11631155" y="6261617"/>
            <a:ext cx="239815" cy="358508"/>
            <a:chOff x="5681378" y="2802294"/>
            <a:chExt cx="837801" cy="1252460"/>
          </a:xfrm>
        </p:grpSpPr>
        <p:sp>
          <p:nvSpPr>
            <p:cNvPr id="3" name="Freeform 17">
              <a:extLst>
                <a:ext uri="{FF2B5EF4-FFF2-40B4-BE49-F238E27FC236}">
                  <a16:creationId xmlns:a16="http://schemas.microsoft.com/office/drawing/2014/main" id="{225A50EB-5346-F5FF-7EDE-388B6B104C36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tx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18">
              <a:extLst>
                <a:ext uri="{FF2B5EF4-FFF2-40B4-BE49-F238E27FC236}">
                  <a16:creationId xmlns:a16="http://schemas.microsoft.com/office/drawing/2014/main" id="{E3FE4753-6F78-CD51-37E0-85CA249ECA6F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7378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3EF7CF-2F11-DF4F-8489-3D2A30E94B98}"/>
              </a:ext>
            </a:extLst>
          </p:cNvPr>
          <p:cNvSpPr/>
          <p:nvPr userDrawn="1"/>
        </p:nvSpPr>
        <p:spPr>
          <a:xfrm>
            <a:off x="0" y="0"/>
            <a:ext cx="44599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3568403" cy="1772991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Chart Placeholder 2">
            <a:extLst>
              <a:ext uri="{FF2B5EF4-FFF2-40B4-BE49-F238E27FC236}">
                <a16:creationId xmlns:a16="http://schemas.microsoft.com/office/drawing/2014/main" id="{932A1779-D8BE-FA45-91C9-ABCBEBA44E7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965290" y="1222972"/>
            <a:ext cx="6767914" cy="392804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E82FE66-078C-0A43-A733-4682A785809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65290" y="5571890"/>
            <a:ext cx="6767914" cy="3672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400" b="0" i="0">
                <a:solidFill>
                  <a:schemeClr val="tx1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A353C400-B0ED-D647-BC1A-4BA3A4553F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754" y="2494209"/>
            <a:ext cx="3568402" cy="3444881"/>
          </a:xfrm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53D7369-8107-4C47-94D0-0226E55532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65289" y="360609"/>
            <a:ext cx="6767913" cy="558301"/>
          </a:xfrm>
        </p:spPr>
        <p:txBody>
          <a:bodyPr lIns="0" tIns="0" rIns="0" bIns="0"/>
          <a:lstStyle>
            <a:lvl2pPr marL="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A1582716-5DE7-A846-83AC-1E990B09346E}"/>
              </a:ext>
            </a:extLst>
          </p:cNvPr>
          <p:cNvSpPr txBox="1">
            <a:spLocks/>
          </p:cNvSpPr>
          <p:nvPr userDrawn="1"/>
        </p:nvSpPr>
        <p:spPr>
          <a:xfrm>
            <a:off x="340330" y="6208831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3064"/>
            <a:fld id="{1C96AA6D-8347-412D-BE88-10FF9D73003A}" type="slidenum">
              <a:rPr lang="nl-BE" sz="800" smtClean="0">
                <a:solidFill>
                  <a:schemeClr val="accent2"/>
                </a:solidFill>
                <a:latin typeface="+mn-lt"/>
              </a:rPr>
              <a:pPr algn="l" defTabSz="903064"/>
              <a:t>‹#›</a:t>
            </a:fld>
            <a:endParaRPr lang="nl-BE" sz="80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1" name="Espace réservé du numéro de diapositive 3">
            <a:extLst>
              <a:ext uri="{FF2B5EF4-FFF2-40B4-BE49-F238E27FC236}">
                <a16:creationId xmlns:a16="http://schemas.microsoft.com/office/drawing/2014/main" id="{AA818EFA-81CB-054D-BFFD-9CB28349252B}"/>
              </a:ext>
            </a:extLst>
          </p:cNvPr>
          <p:cNvSpPr txBox="1">
            <a:spLocks/>
          </p:cNvSpPr>
          <p:nvPr userDrawn="1"/>
        </p:nvSpPr>
        <p:spPr>
          <a:xfrm>
            <a:off x="602592" y="6196956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>
                <a:solidFill>
                  <a:schemeClr val="tx2"/>
                </a:solidFill>
                <a:latin typeface="+mn-lt"/>
              </a:rPr>
              <a:t>we commit. we deliver.</a:t>
            </a:r>
          </a:p>
        </p:txBody>
      </p:sp>
    </p:spTree>
    <p:extLst>
      <p:ext uri="{BB962C8B-B14F-4D97-AF65-F5344CB8AC3E}">
        <p14:creationId xmlns:p14="http://schemas.microsoft.com/office/powerpoint/2010/main" val="495192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C8061C41-FC3D-D948-B44E-D27E18C2634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10007" y="1284019"/>
            <a:ext cx="6921832" cy="4654819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pic>
        <p:nvPicPr>
          <p:cNvPr id="6" name="Picture 5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7EB62E20-8AE3-D146-9D2B-F01F90426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301"/>
          <a:stretch/>
        </p:blipFill>
        <p:spPr>
          <a:xfrm>
            <a:off x="0" y="209133"/>
            <a:ext cx="1109524" cy="838831"/>
          </a:xfrm>
          <a:prstGeom prst="rect">
            <a:avLst/>
          </a:prstGeom>
        </p:spPr>
      </p:pic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C87080E-5706-564C-AC09-FE2DCC4C5A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80340" y="345818"/>
            <a:ext cx="2747130" cy="838832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000" b="1" i="0">
                <a:solidFill>
                  <a:schemeClr val="tx2"/>
                </a:solidFill>
                <a:latin typeface="+mn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Next" panose="020B0503020202020204" pitchFamily="34" charset="0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Next" panose="020B0503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Next" panose="020B0503020202020204" pitchFamily="34" charset="0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Next" panose="020B0503020202020204" pitchFamily="34" charset="0"/>
              </a:defRPr>
            </a:lvl5pPr>
          </a:lstStyle>
          <a:p>
            <a:pPr lvl="0"/>
            <a:r>
              <a:rPr lang="en-GB"/>
              <a:t>Name </a:t>
            </a:r>
          </a:p>
          <a:p>
            <a:pPr lvl="0"/>
            <a:r>
              <a:rPr lang="en-GB"/>
              <a:t>Position</a:t>
            </a:r>
          </a:p>
          <a:p>
            <a:pPr lvl="0"/>
            <a:endParaRPr lang="en-US"/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93F21199-B861-524F-9922-7C5D28B8277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109523" y="1284019"/>
            <a:ext cx="2651760" cy="265176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400" b="0" i="0">
                <a:latin typeface="Avenir Next" panose="020B05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D9E144C0-4839-B549-B13C-2CEC66C4C48C}"/>
              </a:ext>
            </a:extLst>
          </p:cNvPr>
          <p:cNvSpPr/>
          <p:nvPr userDrawn="1"/>
        </p:nvSpPr>
        <p:spPr>
          <a:xfrm rot="8625068">
            <a:off x="942716" y="1121885"/>
            <a:ext cx="2991972" cy="2991972"/>
          </a:xfrm>
          <a:prstGeom prst="blockArc">
            <a:avLst>
              <a:gd name="adj1" fmla="val 10800000"/>
              <a:gd name="adj2" fmla="val 21419917"/>
              <a:gd name="adj3" fmla="val 61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640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out Quote Sub Purp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67FF424-F7B9-E845-A537-1D71C7144B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0335" y="1743931"/>
            <a:ext cx="9317666" cy="3257557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4000" b="0" i="0" spc="-10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3DF5F2C8-0B79-2345-A471-C9262C71A004}"/>
              </a:ext>
            </a:extLst>
          </p:cNvPr>
          <p:cNvSpPr txBox="1">
            <a:spLocks/>
          </p:cNvSpPr>
          <p:nvPr userDrawn="1"/>
        </p:nvSpPr>
        <p:spPr>
          <a:xfrm>
            <a:off x="340330" y="6208831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3064"/>
            <a:fld id="{1C96AA6D-8347-412D-BE88-10FF9D73003A}" type="slidenum">
              <a:rPr lang="nl-BE" sz="800" smtClean="0">
                <a:solidFill>
                  <a:schemeClr val="bg1"/>
                </a:solidFill>
                <a:latin typeface="+mn-lt"/>
              </a:rPr>
              <a:pPr algn="l" defTabSz="903064"/>
              <a:t>‹#›</a:t>
            </a:fld>
            <a:endParaRPr lang="nl-BE" sz="8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44117D77-391F-BC46-8354-C19AE34563E0}"/>
              </a:ext>
            </a:extLst>
          </p:cNvPr>
          <p:cNvSpPr txBox="1">
            <a:spLocks/>
          </p:cNvSpPr>
          <p:nvPr userDrawn="1"/>
        </p:nvSpPr>
        <p:spPr>
          <a:xfrm>
            <a:off x="602592" y="6196956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>
                <a:solidFill>
                  <a:schemeClr val="bg1"/>
                </a:solidFill>
                <a:latin typeface="+mn-lt"/>
              </a:rPr>
              <a:t>we commit. we deliver.</a:t>
            </a:r>
          </a:p>
        </p:txBody>
      </p:sp>
      <p:grpSp>
        <p:nvGrpSpPr>
          <p:cNvPr id="18" name="Graphic 17">
            <a:extLst>
              <a:ext uri="{FF2B5EF4-FFF2-40B4-BE49-F238E27FC236}">
                <a16:creationId xmlns:a16="http://schemas.microsoft.com/office/drawing/2014/main" id="{E338A516-005E-FE42-ABCE-55365EC52186}"/>
              </a:ext>
            </a:extLst>
          </p:cNvPr>
          <p:cNvGrpSpPr/>
          <p:nvPr userDrawn="1"/>
        </p:nvGrpSpPr>
        <p:grpSpPr>
          <a:xfrm>
            <a:off x="11631758" y="6265489"/>
            <a:ext cx="239815" cy="356979"/>
            <a:chOff x="11607408" y="6132443"/>
            <a:chExt cx="290229" cy="432023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55BB59A-D065-9646-B034-D27E0FBA5376}"/>
                </a:ext>
              </a:extLst>
            </p:cNvPr>
            <p:cNvSpPr/>
            <p:nvPr/>
          </p:nvSpPr>
          <p:spPr>
            <a:xfrm>
              <a:off x="11607408" y="6132443"/>
              <a:ext cx="290229" cy="432023"/>
            </a:xfrm>
            <a:custGeom>
              <a:avLst/>
              <a:gdLst>
                <a:gd name="connsiteX0" fmla="*/ 290229 w 290229"/>
                <a:gd name="connsiteY0" fmla="*/ 0 h 432023"/>
                <a:gd name="connsiteX1" fmla="*/ 290229 w 290229"/>
                <a:gd name="connsiteY1" fmla="*/ 288428 h 432023"/>
                <a:gd name="connsiteX2" fmla="*/ 138895 w 290229"/>
                <a:gd name="connsiteY2" fmla="*/ 432023 h 432023"/>
                <a:gd name="connsiteX3" fmla="*/ 0 w 290229"/>
                <a:gd name="connsiteY3" fmla="*/ 288428 h 432023"/>
                <a:gd name="connsiteX4" fmla="*/ 138895 w 290229"/>
                <a:gd name="connsiteY4" fmla="*/ 144833 h 432023"/>
                <a:gd name="connsiteX5" fmla="*/ 242549 w 290229"/>
                <a:gd name="connsiteY5" fmla="*/ 198888 h 432023"/>
                <a:gd name="connsiteX6" fmla="*/ 242549 w 290229"/>
                <a:gd name="connsiteY6" fmla="*/ 0 h 432023"/>
                <a:gd name="connsiteX7" fmla="*/ 290229 w 290229"/>
                <a:gd name="connsiteY7" fmla="*/ 0 h 432023"/>
                <a:gd name="connsiteX8" fmla="*/ 242549 w 290229"/>
                <a:gd name="connsiteY8" fmla="*/ 288428 h 432023"/>
                <a:gd name="connsiteX9" fmla="*/ 144907 w 290229"/>
                <a:gd name="connsiteY9" fmla="*/ 190635 h 432023"/>
                <a:gd name="connsiteX10" fmla="*/ 47680 w 290229"/>
                <a:gd name="connsiteY10" fmla="*/ 288428 h 432023"/>
                <a:gd name="connsiteX11" fmla="*/ 144700 w 290229"/>
                <a:gd name="connsiteY11" fmla="*/ 386221 h 432023"/>
                <a:gd name="connsiteX12" fmla="*/ 242549 w 290229"/>
                <a:gd name="connsiteY12" fmla="*/ 288428 h 43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29" h="432023">
                  <a:moveTo>
                    <a:pt x="290229" y="0"/>
                  </a:moveTo>
                  <a:lnTo>
                    <a:pt x="290229" y="288428"/>
                  </a:lnTo>
                  <a:cubicBezTo>
                    <a:pt x="290229" y="347022"/>
                    <a:pt x="246073" y="432023"/>
                    <a:pt x="138895" y="432023"/>
                  </a:cubicBezTo>
                  <a:cubicBezTo>
                    <a:pt x="62607" y="432023"/>
                    <a:pt x="0" y="369304"/>
                    <a:pt x="0" y="288428"/>
                  </a:cubicBezTo>
                  <a:cubicBezTo>
                    <a:pt x="0" y="207553"/>
                    <a:pt x="62607" y="144833"/>
                    <a:pt x="138895" y="144833"/>
                  </a:cubicBezTo>
                  <a:cubicBezTo>
                    <a:pt x="185539" y="144833"/>
                    <a:pt x="220574" y="165671"/>
                    <a:pt x="242549" y="198888"/>
                  </a:cubicBezTo>
                  <a:lnTo>
                    <a:pt x="242549" y="0"/>
                  </a:lnTo>
                  <a:lnTo>
                    <a:pt x="290229" y="0"/>
                  </a:lnTo>
                  <a:close/>
                  <a:moveTo>
                    <a:pt x="242549" y="288428"/>
                  </a:moveTo>
                  <a:cubicBezTo>
                    <a:pt x="242549" y="232723"/>
                    <a:pt x="200258" y="190635"/>
                    <a:pt x="144907" y="190635"/>
                  </a:cubicBezTo>
                  <a:cubicBezTo>
                    <a:pt x="89971" y="190635"/>
                    <a:pt x="47680" y="232723"/>
                    <a:pt x="47680" y="288428"/>
                  </a:cubicBezTo>
                  <a:cubicBezTo>
                    <a:pt x="47680" y="344133"/>
                    <a:pt x="89971" y="386221"/>
                    <a:pt x="144700" y="386221"/>
                  </a:cubicBezTo>
                  <a:cubicBezTo>
                    <a:pt x="200258" y="386221"/>
                    <a:pt x="242341" y="344133"/>
                    <a:pt x="242549" y="288428"/>
                  </a:cubicBezTo>
                </a:path>
              </a:pathLst>
            </a:custGeom>
            <a:solidFill>
              <a:srgbClr val="FFFFFF"/>
            </a:solidFill>
            <a:ln w="20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4BDC9BB-F404-634F-A2B0-D27D69922550}"/>
                </a:ext>
              </a:extLst>
            </p:cNvPr>
            <p:cNvSpPr/>
            <p:nvPr/>
          </p:nvSpPr>
          <p:spPr>
            <a:xfrm>
              <a:off x="11655088" y="6323077"/>
              <a:ext cx="194868" cy="195586"/>
            </a:xfrm>
            <a:custGeom>
              <a:avLst/>
              <a:gdLst>
                <a:gd name="connsiteX0" fmla="*/ 194868 w 194868"/>
                <a:gd name="connsiteY0" fmla="*/ 97793 h 195586"/>
                <a:gd name="connsiteX1" fmla="*/ 97227 w 194868"/>
                <a:gd name="connsiteY1" fmla="*/ 0 h 195586"/>
                <a:gd name="connsiteX2" fmla="*/ 0 w 194868"/>
                <a:gd name="connsiteY2" fmla="*/ 97793 h 195586"/>
                <a:gd name="connsiteX3" fmla="*/ 97019 w 194868"/>
                <a:gd name="connsiteY3" fmla="*/ 195586 h 195586"/>
                <a:gd name="connsiteX4" fmla="*/ 194868 w 194868"/>
                <a:gd name="connsiteY4" fmla="*/ 97793 h 19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868" h="195586">
                  <a:moveTo>
                    <a:pt x="194868" y="97793"/>
                  </a:moveTo>
                  <a:cubicBezTo>
                    <a:pt x="194868" y="42088"/>
                    <a:pt x="152578" y="0"/>
                    <a:pt x="97227" y="0"/>
                  </a:cubicBezTo>
                  <a:cubicBezTo>
                    <a:pt x="42291" y="0"/>
                    <a:pt x="0" y="42088"/>
                    <a:pt x="0" y="97793"/>
                  </a:cubicBezTo>
                  <a:cubicBezTo>
                    <a:pt x="0" y="153498"/>
                    <a:pt x="42291" y="195586"/>
                    <a:pt x="97019" y="195586"/>
                  </a:cubicBezTo>
                  <a:cubicBezTo>
                    <a:pt x="152578" y="195586"/>
                    <a:pt x="194661" y="153498"/>
                    <a:pt x="194868" y="97793"/>
                  </a:cubicBezTo>
                </a:path>
              </a:pathLst>
            </a:custGeom>
            <a:solidFill>
              <a:schemeClr val="bg2"/>
            </a:solidFill>
            <a:ln w="20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9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out Quote Sub Turquois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EAD9949-42AE-0E43-BDB0-437EAD35A3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4" y="360609"/>
            <a:ext cx="10234246" cy="1022713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90000"/>
              </a:lnSpc>
              <a:defRPr sz="4000" b="0" i="0" spc="-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67FF424-F7B9-E845-A537-1D71C7144B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0335" y="1743931"/>
            <a:ext cx="9317666" cy="3257557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4000" b="0" i="0" spc="-10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spcAft>
                <a:spcPts val="1000"/>
              </a:spcAft>
              <a:buNone/>
              <a:defRPr sz="2000" b="0" i="0">
                <a:latin typeface="Avenir Light" panose="020B0402020203020204" pitchFamily="34" charset="77"/>
              </a:defRPr>
            </a:lvl2pPr>
            <a:lvl3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2000" b="0" i="0">
                <a:latin typeface="Avenir Light" panose="020B0402020203020204" pitchFamily="34" charset="77"/>
              </a:defRPr>
            </a:lvl3pPr>
            <a:lvl4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400" b="0" i="0">
                <a:latin typeface="Avenir Light" panose="020B0402020203020204" pitchFamily="34" charset="77"/>
              </a:defRPr>
            </a:lvl4pPr>
            <a:lvl5pPr marL="180000" indent="-18000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defRPr sz="1400" b="0" i="0">
                <a:latin typeface="Avenir Light" panose="020B04020202030202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40847D49-9051-CC42-958E-7C3261A45641}"/>
              </a:ext>
            </a:extLst>
          </p:cNvPr>
          <p:cNvSpPr txBox="1">
            <a:spLocks/>
          </p:cNvSpPr>
          <p:nvPr userDrawn="1"/>
        </p:nvSpPr>
        <p:spPr>
          <a:xfrm>
            <a:off x="340330" y="6208831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3064"/>
            <a:fld id="{1C96AA6D-8347-412D-BE88-10FF9D73003A}" type="slidenum">
              <a:rPr lang="nl-BE" sz="800" smtClean="0">
                <a:solidFill>
                  <a:schemeClr val="bg1"/>
                </a:solidFill>
                <a:latin typeface="+mn-lt"/>
              </a:rPr>
              <a:pPr algn="l" defTabSz="903064"/>
              <a:t>‹#›</a:t>
            </a:fld>
            <a:endParaRPr lang="nl-BE" sz="8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185478FD-9B98-1440-8F18-EB89E80B1A0D}"/>
              </a:ext>
            </a:extLst>
          </p:cNvPr>
          <p:cNvSpPr txBox="1">
            <a:spLocks/>
          </p:cNvSpPr>
          <p:nvPr userDrawn="1"/>
        </p:nvSpPr>
        <p:spPr>
          <a:xfrm>
            <a:off x="602592" y="6196956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>
                <a:solidFill>
                  <a:schemeClr val="bg1"/>
                </a:solidFill>
                <a:latin typeface="+mn-lt"/>
              </a:rPr>
              <a:t>we commit. we deliver.</a:t>
            </a:r>
          </a:p>
        </p:txBody>
      </p:sp>
      <p:grpSp>
        <p:nvGrpSpPr>
          <p:cNvPr id="2" name="Graphic 12">
            <a:extLst>
              <a:ext uri="{FF2B5EF4-FFF2-40B4-BE49-F238E27FC236}">
                <a16:creationId xmlns:a16="http://schemas.microsoft.com/office/drawing/2014/main" id="{245736DC-67EE-447C-7067-A4D2F5888399}"/>
              </a:ext>
            </a:extLst>
          </p:cNvPr>
          <p:cNvGrpSpPr/>
          <p:nvPr userDrawn="1"/>
        </p:nvGrpSpPr>
        <p:grpSpPr>
          <a:xfrm>
            <a:off x="11631155" y="6261617"/>
            <a:ext cx="239815" cy="358508"/>
            <a:chOff x="5681378" y="2802294"/>
            <a:chExt cx="837801" cy="1252460"/>
          </a:xfrm>
        </p:grpSpPr>
        <p:sp>
          <p:nvSpPr>
            <p:cNvPr id="3" name="Freeform 17">
              <a:extLst>
                <a:ext uri="{FF2B5EF4-FFF2-40B4-BE49-F238E27FC236}">
                  <a16:creationId xmlns:a16="http://schemas.microsoft.com/office/drawing/2014/main" id="{9F302C46-7B62-C209-6654-88EB3B98614A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18">
              <a:extLst>
                <a:ext uri="{FF2B5EF4-FFF2-40B4-BE49-F238E27FC236}">
                  <a16:creationId xmlns:a16="http://schemas.microsoft.com/office/drawing/2014/main" id="{27D6EEDC-A370-3224-1102-CE890CF3BBB4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0327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vider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8">
            <a:extLst>
              <a:ext uri="{FF2B5EF4-FFF2-40B4-BE49-F238E27FC236}">
                <a16:creationId xmlns:a16="http://schemas.microsoft.com/office/drawing/2014/main" id="{B17EFB28-EFDE-5149-9134-D3FA523A5B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-7" y="15867"/>
            <a:ext cx="12192000" cy="68262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157414-BD07-3649-AC43-88869A408D9F}"/>
              </a:ext>
            </a:extLst>
          </p:cNvPr>
          <p:cNvSpPr/>
          <p:nvPr userDrawn="1"/>
        </p:nvSpPr>
        <p:spPr>
          <a:xfrm flipH="1">
            <a:off x="1" y="4611191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43000"/>
                </a:schemeClr>
              </a:gs>
              <a:gs pos="61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56FE5C-D795-A242-A87D-5A3E5C69F579}"/>
              </a:ext>
            </a:extLst>
          </p:cNvPr>
          <p:cNvSpPr/>
          <p:nvPr userDrawn="1"/>
        </p:nvSpPr>
        <p:spPr>
          <a:xfrm>
            <a:off x="-4" y="-5"/>
            <a:ext cx="9267991" cy="6858005"/>
          </a:xfrm>
          <a:prstGeom prst="rect">
            <a:avLst/>
          </a:prstGeom>
          <a:gradFill>
            <a:gsLst>
              <a:gs pos="49000">
                <a:schemeClr val="bg1">
                  <a:lumMod val="95000"/>
                  <a:alpha val="0"/>
                </a:schemeClr>
              </a:gs>
              <a:gs pos="97000">
                <a:schemeClr val="bg1">
                  <a:lumMod val="95000"/>
                </a:schemeClr>
              </a:gs>
              <a:gs pos="66000">
                <a:schemeClr val="bg1">
                  <a:lumMod val="95000"/>
                  <a:alpha val="80408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6548CF-31B7-6548-A7BC-0F4E6D3D6955}"/>
              </a:ext>
            </a:extLst>
          </p:cNvPr>
          <p:cNvSpPr/>
          <p:nvPr userDrawn="1"/>
        </p:nvSpPr>
        <p:spPr>
          <a:xfrm rot="10800000">
            <a:off x="-6" y="-6"/>
            <a:ext cx="7607814" cy="57531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2DAD92-8850-3C41-89A7-C01B0295E8BE}"/>
              </a:ext>
            </a:extLst>
          </p:cNvPr>
          <p:cNvSpPr/>
          <p:nvPr userDrawn="1"/>
        </p:nvSpPr>
        <p:spPr>
          <a:xfrm>
            <a:off x="4833258" y="4611191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63000"/>
                </a:schemeClr>
              </a:gs>
              <a:gs pos="60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5A3051E7-80A5-EA41-8208-BDFDF4729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301"/>
          <a:stretch/>
        </p:blipFill>
        <p:spPr>
          <a:xfrm>
            <a:off x="0" y="209135"/>
            <a:ext cx="1545452" cy="1168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8BAB30-02AF-B04D-833C-3121DC7DDB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5" y="1104828"/>
            <a:ext cx="5662246" cy="1655762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4999" b="1" i="0" spc="-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92CA4-6B7B-884B-B4DC-BFB8E4485BB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755" y="2955426"/>
            <a:ext cx="5662246" cy="165576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999" b="0" i="0">
                <a:solidFill>
                  <a:schemeClr val="tx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8D1C0BB0-C497-CB49-83E4-0B137CC9F664}"/>
              </a:ext>
            </a:extLst>
          </p:cNvPr>
          <p:cNvSpPr txBox="1">
            <a:spLocks/>
          </p:cNvSpPr>
          <p:nvPr userDrawn="1"/>
        </p:nvSpPr>
        <p:spPr>
          <a:xfrm>
            <a:off x="340331" y="6208833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02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96AA6D-8347-412D-BE88-10FF9D73003A}" type="slidenum">
              <a:rPr kumimoji="0" lang="nl-BE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02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3" name="Espace réservé du numéro de diapositive 3">
            <a:extLst>
              <a:ext uri="{FF2B5EF4-FFF2-40B4-BE49-F238E27FC236}">
                <a16:creationId xmlns:a16="http://schemas.microsoft.com/office/drawing/2014/main" id="{E07458C1-C3AF-5448-AA24-D9C0554AFDAC}"/>
              </a:ext>
            </a:extLst>
          </p:cNvPr>
          <p:cNvSpPr txBox="1">
            <a:spLocks/>
          </p:cNvSpPr>
          <p:nvPr userDrawn="1"/>
        </p:nvSpPr>
        <p:spPr>
          <a:xfrm>
            <a:off x="602593" y="6196958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we commit. we deliver.</a:t>
            </a:r>
          </a:p>
        </p:txBody>
      </p:sp>
      <p:grpSp>
        <p:nvGrpSpPr>
          <p:cNvPr id="24" name="Graphic 17">
            <a:extLst>
              <a:ext uri="{FF2B5EF4-FFF2-40B4-BE49-F238E27FC236}">
                <a16:creationId xmlns:a16="http://schemas.microsoft.com/office/drawing/2014/main" id="{1BEBA78E-2B92-CE4B-B975-09E890C7DA2A}"/>
              </a:ext>
            </a:extLst>
          </p:cNvPr>
          <p:cNvGrpSpPr/>
          <p:nvPr userDrawn="1"/>
        </p:nvGrpSpPr>
        <p:grpSpPr>
          <a:xfrm>
            <a:off x="11631759" y="6265491"/>
            <a:ext cx="239815" cy="356979"/>
            <a:chOff x="11607408" y="6132443"/>
            <a:chExt cx="290229" cy="432023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8C2160D-0E38-A64E-9C6F-1BB143E79668}"/>
                </a:ext>
              </a:extLst>
            </p:cNvPr>
            <p:cNvSpPr/>
            <p:nvPr/>
          </p:nvSpPr>
          <p:spPr>
            <a:xfrm>
              <a:off x="11607408" y="6132443"/>
              <a:ext cx="290229" cy="432023"/>
            </a:xfrm>
            <a:custGeom>
              <a:avLst/>
              <a:gdLst>
                <a:gd name="connsiteX0" fmla="*/ 290229 w 290229"/>
                <a:gd name="connsiteY0" fmla="*/ 0 h 432023"/>
                <a:gd name="connsiteX1" fmla="*/ 290229 w 290229"/>
                <a:gd name="connsiteY1" fmla="*/ 288428 h 432023"/>
                <a:gd name="connsiteX2" fmla="*/ 138895 w 290229"/>
                <a:gd name="connsiteY2" fmla="*/ 432023 h 432023"/>
                <a:gd name="connsiteX3" fmla="*/ 0 w 290229"/>
                <a:gd name="connsiteY3" fmla="*/ 288428 h 432023"/>
                <a:gd name="connsiteX4" fmla="*/ 138895 w 290229"/>
                <a:gd name="connsiteY4" fmla="*/ 144833 h 432023"/>
                <a:gd name="connsiteX5" fmla="*/ 242549 w 290229"/>
                <a:gd name="connsiteY5" fmla="*/ 198888 h 432023"/>
                <a:gd name="connsiteX6" fmla="*/ 242549 w 290229"/>
                <a:gd name="connsiteY6" fmla="*/ 0 h 432023"/>
                <a:gd name="connsiteX7" fmla="*/ 290229 w 290229"/>
                <a:gd name="connsiteY7" fmla="*/ 0 h 432023"/>
                <a:gd name="connsiteX8" fmla="*/ 242549 w 290229"/>
                <a:gd name="connsiteY8" fmla="*/ 288428 h 432023"/>
                <a:gd name="connsiteX9" fmla="*/ 144907 w 290229"/>
                <a:gd name="connsiteY9" fmla="*/ 190635 h 432023"/>
                <a:gd name="connsiteX10" fmla="*/ 47680 w 290229"/>
                <a:gd name="connsiteY10" fmla="*/ 288428 h 432023"/>
                <a:gd name="connsiteX11" fmla="*/ 144700 w 290229"/>
                <a:gd name="connsiteY11" fmla="*/ 386221 h 432023"/>
                <a:gd name="connsiteX12" fmla="*/ 242549 w 290229"/>
                <a:gd name="connsiteY12" fmla="*/ 288428 h 43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29" h="432023">
                  <a:moveTo>
                    <a:pt x="290229" y="0"/>
                  </a:moveTo>
                  <a:lnTo>
                    <a:pt x="290229" y="288428"/>
                  </a:lnTo>
                  <a:cubicBezTo>
                    <a:pt x="290229" y="347022"/>
                    <a:pt x="246073" y="432023"/>
                    <a:pt x="138895" y="432023"/>
                  </a:cubicBezTo>
                  <a:cubicBezTo>
                    <a:pt x="62607" y="432023"/>
                    <a:pt x="0" y="369304"/>
                    <a:pt x="0" y="288428"/>
                  </a:cubicBezTo>
                  <a:cubicBezTo>
                    <a:pt x="0" y="207553"/>
                    <a:pt x="62607" y="144833"/>
                    <a:pt x="138895" y="144833"/>
                  </a:cubicBezTo>
                  <a:cubicBezTo>
                    <a:pt x="185539" y="144833"/>
                    <a:pt x="220574" y="165671"/>
                    <a:pt x="242549" y="198888"/>
                  </a:cubicBezTo>
                  <a:lnTo>
                    <a:pt x="242549" y="0"/>
                  </a:lnTo>
                  <a:lnTo>
                    <a:pt x="290229" y="0"/>
                  </a:lnTo>
                  <a:close/>
                  <a:moveTo>
                    <a:pt x="242549" y="288428"/>
                  </a:moveTo>
                  <a:cubicBezTo>
                    <a:pt x="242549" y="232723"/>
                    <a:pt x="200258" y="190635"/>
                    <a:pt x="144907" y="190635"/>
                  </a:cubicBezTo>
                  <a:cubicBezTo>
                    <a:pt x="89971" y="190635"/>
                    <a:pt x="47680" y="232723"/>
                    <a:pt x="47680" y="288428"/>
                  </a:cubicBezTo>
                  <a:cubicBezTo>
                    <a:pt x="47680" y="344133"/>
                    <a:pt x="89971" y="386221"/>
                    <a:pt x="144700" y="386221"/>
                  </a:cubicBezTo>
                  <a:cubicBezTo>
                    <a:pt x="200258" y="386221"/>
                    <a:pt x="242341" y="344133"/>
                    <a:pt x="242549" y="288428"/>
                  </a:cubicBezTo>
                </a:path>
              </a:pathLst>
            </a:custGeom>
            <a:solidFill>
              <a:srgbClr val="FFFFFF"/>
            </a:solidFill>
            <a:ln w="2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0C749B3-8322-CE4C-9DCD-1956F8EECC21}"/>
                </a:ext>
              </a:extLst>
            </p:cNvPr>
            <p:cNvSpPr/>
            <p:nvPr/>
          </p:nvSpPr>
          <p:spPr>
            <a:xfrm>
              <a:off x="11655088" y="6323077"/>
              <a:ext cx="194868" cy="195586"/>
            </a:xfrm>
            <a:custGeom>
              <a:avLst/>
              <a:gdLst>
                <a:gd name="connsiteX0" fmla="*/ 194868 w 194868"/>
                <a:gd name="connsiteY0" fmla="*/ 97793 h 195586"/>
                <a:gd name="connsiteX1" fmla="*/ 97227 w 194868"/>
                <a:gd name="connsiteY1" fmla="*/ 0 h 195586"/>
                <a:gd name="connsiteX2" fmla="*/ 0 w 194868"/>
                <a:gd name="connsiteY2" fmla="*/ 97793 h 195586"/>
                <a:gd name="connsiteX3" fmla="*/ 97019 w 194868"/>
                <a:gd name="connsiteY3" fmla="*/ 195586 h 195586"/>
                <a:gd name="connsiteX4" fmla="*/ 194868 w 194868"/>
                <a:gd name="connsiteY4" fmla="*/ 97793 h 19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868" h="195586">
                  <a:moveTo>
                    <a:pt x="194868" y="97793"/>
                  </a:moveTo>
                  <a:cubicBezTo>
                    <a:pt x="194868" y="42088"/>
                    <a:pt x="152578" y="0"/>
                    <a:pt x="97227" y="0"/>
                  </a:cubicBezTo>
                  <a:cubicBezTo>
                    <a:pt x="42291" y="0"/>
                    <a:pt x="0" y="42088"/>
                    <a:pt x="0" y="97793"/>
                  </a:cubicBezTo>
                  <a:cubicBezTo>
                    <a:pt x="0" y="153498"/>
                    <a:pt x="42291" y="195586"/>
                    <a:pt x="97019" y="195586"/>
                  </a:cubicBezTo>
                  <a:cubicBezTo>
                    <a:pt x="152578" y="195586"/>
                    <a:pt x="194661" y="153498"/>
                    <a:pt x="194868" y="97793"/>
                  </a:cubicBezTo>
                </a:path>
              </a:pathLst>
            </a:custGeom>
            <a:solidFill>
              <a:schemeClr val="bg2"/>
            </a:solidFill>
            <a:ln w="2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7121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vider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8">
            <a:extLst>
              <a:ext uri="{FF2B5EF4-FFF2-40B4-BE49-F238E27FC236}">
                <a16:creationId xmlns:a16="http://schemas.microsoft.com/office/drawing/2014/main" id="{B17EFB28-EFDE-5149-9134-D3FA523A5B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5625"/>
          <a:stretch>
            <a:fillRect/>
          </a:stretch>
        </p:blipFill>
        <p:spPr>
          <a:xfrm flipH="1">
            <a:off x="-2" y="-8"/>
            <a:ext cx="12191999" cy="68580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157414-BD07-3649-AC43-88869A408D9F}"/>
              </a:ext>
            </a:extLst>
          </p:cNvPr>
          <p:cNvSpPr/>
          <p:nvPr userDrawn="1"/>
        </p:nvSpPr>
        <p:spPr>
          <a:xfrm flipH="1">
            <a:off x="1" y="4611191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43000"/>
                </a:schemeClr>
              </a:gs>
              <a:gs pos="61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56FE5C-D795-A242-A87D-5A3E5C69F579}"/>
              </a:ext>
            </a:extLst>
          </p:cNvPr>
          <p:cNvSpPr/>
          <p:nvPr userDrawn="1"/>
        </p:nvSpPr>
        <p:spPr>
          <a:xfrm>
            <a:off x="-4" y="-5"/>
            <a:ext cx="9267991" cy="6858005"/>
          </a:xfrm>
          <a:prstGeom prst="rect">
            <a:avLst/>
          </a:prstGeom>
          <a:gradFill>
            <a:gsLst>
              <a:gs pos="49000">
                <a:schemeClr val="bg1">
                  <a:lumMod val="95000"/>
                  <a:alpha val="0"/>
                </a:schemeClr>
              </a:gs>
              <a:gs pos="97000">
                <a:schemeClr val="bg1">
                  <a:lumMod val="95000"/>
                </a:schemeClr>
              </a:gs>
              <a:gs pos="66000">
                <a:schemeClr val="bg1">
                  <a:lumMod val="95000"/>
                  <a:alpha val="80408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6548CF-31B7-6548-A7BC-0F4E6D3D6955}"/>
              </a:ext>
            </a:extLst>
          </p:cNvPr>
          <p:cNvSpPr/>
          <p:nvPr userDrawn="1"/>
        </p:nvSpPr>
        <p:spPr>
          <a:xfrm rot="10800000">
            <a:off x="-6" y="-6"/>
            <a:ext cx="7607814" cy="57531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2DAD92-8850-3C41-89A7-C01B0295E8BE}"/>
              </a:ext>
            </a:extLst>
          </p:cNvPr>
          <p:cNvSpPr/>
          <p:nvPr userDrawn="1"/>
        </p:nvSpPr>
        <p:spPr>
          <a:xfrm>
            <a:off x="4833258" y="4611191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63000"/>
                </a:schemeClr>
              </a:gs>
              <a:gs pos="60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5A3051E7-80A5-EA41-8208-BDFDF4729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301"/>
          <a:stretch/>
        </p:blipFill>
        <p:spPr>
          <a:xfrm>
            <a:off x="0" y="209135"/>
            <a:ext cx="1545452" cy="1168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8BAB30-02AF-B04D-833C-3121DC7DDB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5" y="1104828"/>
            <a:ext cx="5662246" cy="1655762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4999" b="1" i="0" spc="-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92CA4-6B7B-884B-B4DC-BFB8E4485BB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755" y="2955426"/>
            <a:ext cx="5662246" cy="165576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999" b="0" i="0">
                <a:solidFill>
                  <a:schemeClr val="tx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8D1C0BB0-C497-CB49-83E4-0B137CC9F664}"/>
              </a:ext>
            </a:extLst>
          </p:cNvPr>
          <p:cNvSpPr txBox="1">
            <a:spLocks/>
          </p:cNvSpPr>
          <p:nvPr userDrawn="1"/>
        </p:nvSpPr>
        <p:spPr>
          <a:xfrm>
            <a:off x="340331" y="6208833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02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96AA6D-8347-412D-BE88-10FF9D73003A}" type="slidenum">
              <a:rPr kumimoji="0" lang="nl-BE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02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3" name="Espace réservé du numéro de diapositive 3">
            <a:extLst>
              <a:ext uri="{FF2B5EF4-FFF2-40B4-BE49-F238E27FC236}">
                <a16:creationId xmlns:a16="http://schemas.microsoft.com/office/drawing/2014/main" id="{E07458C1-C3AF-5448-AA24-D9C0554AFDAC}"/>
              </a:ext>
            </a:extLst>
          </p:cNvPr>
          <p:cNvSpPr txBox="1">
            <a:spLocks/>
          </p:cNvSpPr>
          <p:nvPr userDrawn="1"/>
        </p:nvSpPr>
        <p:spPr>
          <a:xfrm>
            <a:off x="602593" y="6196958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we commit. we deliver.</a:t>
            </a:r>
          </a:p>
        </p:txBody>
      </p:sp>
      <p:grpSp>
        <p:nvGrpSpPr>
          <p:cNvPr id="24" name="Graphic 17">
            <a:extLst>
              <a:ext uri="{FF2B5EF4-FFF2-40B4-BE49-F238E27FC236}">
                <a16:creationId xmlns:a16="http://schemas.microsoft.com/office/drawing/2014/main" id="{1BEBA78E-2B92-CE4B-B975-09E890C7DA2A}"/>
              </a:ext>
            </a:extLst>
          </p:cNvPr>
          <p:cNvGrpSpPr/>
          <p:nvPr userDrawn="1"/>
        </p:nvGrpSpPr>
        <p:grpSpPr>
          <a:xfrm>
            <a:off x="11631759" y="6265491"/>
            <a:ext cx="239815" cy="356979"/>
            <a:chOff x="11607408" y="6132443"/>
            <a:chExt cx="290229" cy="432023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8C2160D-0E38-A64E-9C6F-1BB143E79668}"/>
                </a:ext>
              </a:extLst>
            </p:cNvPr>
            <p:cNvSpPr/>
            <p:nvPr/>
          </p:nvSpPr>
          <p:spPr>
            <a:xfrm>
              <a:off x="11607408" y="6132443"/>
              <a:ext cx="290229" cy="432023"/>
            </a:xfrm>
            <a:custGeom>
              <a:avLst/>
              <a:gdLst>
                <a:gd name="connsiteX0" fmla="*/ 290229 w 290229"/>
                <a:gd name="connsiteY0" fmla="*/ 0 h 432023"/>
                <a:gd name="connsiteX1" fmla="*/ 290229 w 290229"/>
                <a:gd name="connsiteY1" fmla="*/ 288428 h 432023"/>
                <a:gd name="connsiteX2" fmla="*/ 138895 w 290229"/>
                <a:gd name="connsiteY2" fmla="*/ 432023 h 432023"/>
                <a:gd name="connsiteX3" fmla="*/ 0 w 290229"/>
                <a:gd name="connsiteY3" fmla="*/ 288428 h 432023"/>
                <a:gd name="connsiteX4" fmla="*/ 138895 w 290229"/>
                <a:gd name="connsiteY4" fmla="*/ 144833 h 432023"/>
                <a:gd name="connsiteX5" fmla="*/ 242549 w 290229"/>
                <a:gd name="connsiteY5" fmla="*/ 198888 h 432023"/>
                <a:gd name="connsiteX6" fmla="*/ 242549 w 290229"/>
                <a:gd name="connsiteY6" fmla="*/ 0 h 432023"/>
                <a:gd name="connsiteX7" fmla="*/ 290229 w 290229"/>
                <a:gd name="connsiteY7" fmla="*/ 0 h 432023"/>
                <a:gd name="connsiteX8" fmla="*/ 242549 w 290229"/>
                <a:gd name="connsiteY8" fmla="*/ 288428 h 432023"/>
                <a:gd name="connsiteX9" fmla="*/ 144907 w 290229"/>
                <a:gd name="connsiteY9" fmla="*/ 190635 h 432023"/>
                <a:gd name="connsiteX10" fmla="*/ 47680 w 290229"/>
                <a:gd name="connsiteY10" fmla="*/ 288428 h 432023"/>
                <a:gd name="connsiteX11" fmla="*/ 144700 w 290229"/>
                <a:gd name="connsiteY11" fmla="*/ 386221 h 432023"/>
                <a:gd name="connsiteX12" fmla="*/ 242549 w 290229"/>
                <a:gd name="connsiteY12" fmla="*/ 288428 h 43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29" h="432023">
                  <a:moveTo>
                    <a:pt x="290229" y="0"/>
                  </a:moveTo>
                  <a:lnTo>
                    <a:pt x="290229" y="288428"/>
                  </a:lnTo>
                  <a:cubicBezTo>
                    <a:pt x="290229" y="347022"/>
                    <a:pt x="246073" y="432023"/>
                    <a:pt x="138895" y="432023"/>
                  </a:cubicBezTo>
                  <a:cubicBezTo>
                    <a:pt x="62607" y="432023"/>
                    <a:pt x="0" y="369304"/>
                    <a:pt x="0" y="288428"/>
                  </a:cubicBezTo>
                  <a:cubicBezTo>
                    <a:pt x="0" y="207553"/>
                    <a:pt x="62607" y="144833"/>
                    <a:pt x="138895" y="144833"/>
                  </a:cubicBezTo>
                  <a:cubicBezTo>
                    <a:pt x="185539" y="144833"/>
                    <a:pt x="220574" y="165671"/>
                    <a:pt x="242549" y="198888"/>
                  </a:cubicBezTo>
                  <a:lnTo>
                    <a:pt x="242549" y="0"/>
                  </a:lnTo>
                  <a:lnTo>
                    <a:pt x="290229" y="0"/>
                  </a:lnTo>
                  <a:close/>
                  <a:moveTo>
                    <a:pt x="242549" y="288428"/>
                  </a:moveTo>
                  <a:cubicBezTo>
                    <a:pt x="242549" y="232723"/>
                    <a:pt x="200258" y="190635"/>
                    <a:pt x="144907" y="190635"/>
                  </a:cubicBezTo>
                  <a:cubicBezTo>
                    <a:pt x="89971" y="190635"/>
                    <a:pt x="47680" y="232723"/>
                    <a:pt x="47680" y="288428"/>
                  </a:cubicBezTo>
                  <a:cubicBezTo>
                    <a:pt x="47680" y="344133"/>
                    <a:pt x="89971" y="386221"/>
                    <a:pt x="144700" y="386221"/>
                  </a:cubicBezTo>
                  <a:cubicBezTo>
                    <a:pt x="200258" y="386221"/>
                    <a:pt x="242341" y="344133"/>
                    <a:pt x="242549" y="288428"/>
                  </a:cubicBezTo>
                </a:path>
              </a:pathLst>
            </a:custGeom>
            <a:solidFill>
              <a:srgbClr val="FFFFFF"/>
            </a:solidFill>
            <a:ln w="2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0C749B3-8322-CE4C-9DCD-1956F8EECC21}"/>
                </a:ext>
              </a:extLst>
            </p:cNvPr>
            <p:cNvSpPr/>
            <p:nvPr/>
          </p:nvSpPr>
          <p:spPr>
            <a:xfrm>
              <a:off x="11655088" y="6323077"/>
              <a:ext cx="194868" cy="195586"/>
            </a:xfrm>
            <a:custGeom>
              <a:avLst/>
              <a:gdLst>
                <a:gd name="connsiteX0" fmla="*/ 194868 w 194868"/>
                <a:gd name="connsiteY0" fmla="*/ 97793 h 195586"/>
                <a:gd name="connsiteX1" fmla="*/ 97227 w 194868"/>
                <a:gd name="connsiteY1" fmla="*/ 0 h 195586"/>
                <a:gd name="connsiteX2" fmla="*/ 0 w 194868"/>
                <a:gd name="connsiteY2" fmla="*/ 97793 h 195586"/>
                <a:gd name="connsiteX3" fmla="*/ 97019 w 194868"/>
                <a:gd name="connsiteY3" fmla="*/ 195586 h 195586"/>
                <a:gd name="connsiteX4" fmla="*/ 194868 w 194868"/>
                <a:gd name="connsiteY4" fmla="*/ 97793 h 19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868" h="195586">
                  <a:moveTo>
                    <a:pt x="194868" y="97793"/>
                  </a:moveTo>
                  <a:cubicBezTo>
                    <a:pt x="194868" y="42088"/>
                    <a:pt x="152578" y="0"/>
                    <a:pt x="97227" y="0"/>
                  </a:cubicBezTo>
                  <a:cubicBezTo>
                    <a:pt x="42291" y="0"/>
                    <a:pt x="0" y="42088"/>
                    <a:pt x="0" y="97793"/>
                  </a:cubicBezTo>
                  <a:cubicBezTo>
                    <a:pt x="0" y="153498"/>
                    <a:pt x="42291" y="195586"/>
                    <a:pt x="97019" y="195586"/>
                  </a:cubicBezTo>
                  <a:cubicBezTo>
                    <a:pt x="152578" y="195586"/>
                    <a:pt x="194661" y="153498"/>
                    <a:pt x="194868" y="97793"/>
                  </a:cubicBezTo>
                </a:path>
              </a:pathLst>
            </a:custGeom>
            <a:solidFill>
              <a:schemeClr val="bg2"/>
            </a:solidFill>
            <a:ln w="204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723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0E0980-BD88-9681-F421-CF9C9BA7B2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581" r="17556" b="15581"/>
          <a:stretch>
            <a:fillRect/>
          </a:stretch>
        </p:blipFill>
        <p:spPr>
          <a:xfrm>
            <a:off x="1" y="1"/>
            <a:ext cx="12332881" cy="685800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157414-BD07-3649-AC43-88869A408D9F}"/>
              </a:ext>
            </a:extLst>
          </p:cNvPr>
          <p:cNvSpPr/>
          <p:nvPr userDrawn="1"/>
        </p:nvSpPr>
        <p:spPr>
          <a:xfrm flipH="1">
            <a:off x="1" y="4611191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43000"/>
                </a:schemeClr>
              </a:gs>
              <a:gs pos="61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56FE5C-D795-A242-A87D-5A3E5C69F579}"/>
              </a:ext>
            </a:extLst>
          </p:cNvPr>
          <p:cNvSpPr/>
          <p:nvPr userDrawn="1"/>
        </p:nvSpPr>
        <p:spPr>
          <a:xfrm>
            <a:off x="-4" y="-5"/>
            <a:ext cx="9267991" cy="6858005"/>
          </a:xfrm>
          <a:prstGeom prst="rect">
            <a:avLst/>
          </a:prstGeom>
          <a:gradFill>
            <a:gsLst>
              <a:gs pos="49000">
                <a:schemeClr val="bg1">
                  <a:lumMod val="95000"/>
                  <a:alpha val="0"/>
                </a:schemeClr>
              </a:gs>
              <a:gs pos="97000">
                <a:schemeClr val="bg1">
                  <a:lumMod val="95000"/>
                </a:schemeClr>
              </a:gs>
              <a:gs pos="66000">
                <a:schemeClr val="bg1">
                  <a:lumMod val="95000"/>
                  <a:alpha val="80408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6548CF-31B7-6548-A7BC-0F4E6D3D6955}"/>
              </a:ext>
            </a:extLst>
          </p:cNvPr>
          <p:cNvSpPr/>
          <p:nvPr userDrawn="1"/>
        </p:nvSpPr>
        <p:spPr>
          <a:xfrm rot="10800000">
            <a:off x="-6" y="-6"/>
            <a:ext cx="7607814" cy="57531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2DAD92-8850-3C41-89A7-C01B0295E8BE}"/>
              </a:ext>
            </a:extLst>
          </p:cNvPr>
          <p:cNvSpPr/>
          <p:nvPr userDrawn="1"/>
        </p:nvSpPr>
        <p:spPr>
          <a:xfrm>
            <a:off x="4974139" y="4611190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63000"/>
                </a:schemeClr>
              </a:gs>
              <a:gs pos="60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5A3051E7-80A5-EA41-8208-BDFDF4729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301"/>
          <a:stretch/>
        </p:blipFill>
        <p:spPr>
          <a:xfrm>
            <a:off x="0" y="209135"/>
            <a:ext cx="1545452" cy="1168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8BAB30-02AF-B04D-833C-3121DC7DDB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5" y="1104828"/>
            <a:ext cx="5662246" cy="1655762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4999" b="1" i="0" spc="-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92CA4-6B7B-884B-B4DC-BFB8E4485BB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755" y="2955426"/>
            <a:ext cx="5662246" cy="165576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999" b="0" i="0">
                <a:solidFill>
                  <a:schemeClr val="tx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8D1C0BB0-C497-CB49-83E4-0B137CC9F664}"/>
              </a:ext>
            </a:extLst>
          </p:cNvPr>
          <p:cNvSpPr txBox="1">
            <a:spLocks/>
          </p:cNvSpPr>
          <p:nvPr userDrawn="1"/>
        </p:nvSpPr>
        <p:spPr>
          <a:xfrm>
            <a:off x="340331" y="6208833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02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96AA6D-8347-412D-BE88-10FF9D73003A}" type="slidenum">
              <a:rPr kumimoji="0" lang="nl-BE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02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3" name="Espace réservé du numéro de diapositive 3">
            <a:extLst>
              <a:ext uri="{FF2B5EF4-FFF2-40B4-BE49-F238E27FC236}">
                <a16:creationId xmlns:a16="http://schemas.microsoft.com/office/drawing/2014/main" id="{E07458C1-C3AF-5448-AA24-D9C0554AFDAC}"/>
              </a:ext>
            </a:extLst>
          </p:cNvPr>
          <p:cNvSpPr txBox="1">
            <a:spLocks/>
          </p:cNvSpPr>
          <p:nvPr userDrawn="1"/>
        </p:nvSpPr>
        <p:spPr>
          <a:xfrm>
            <a:off x="602593" y="6196958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we commit. we deliver.</a:t>
            </a:r>
          </a:p>
        </p:txBody>
      </p:sp>
      <p:grpSp>
        <p:nvGrpSpPr>
          <p:cNvPr id="5" name="Graphic 12">
            <a:extLst>
              <a:ext uri="{FF2B5EF4-FFF2-40B4-BE49-F238E27FC236}">
                <a16:creationId xmlns:a16="http://schemas.microsoft.com/office/drawing/2014/main" id="{26BAEC19-CE91-494C-010D-B8DF37E53BC2}"/>
              </a:ext>
            </a:extLst>
          </p:cNvPr>
          <p:cNvGrpSpPr/>
          <p:nvPr userDrawn="1"/>
        </p:nvGrpSpPr>
        <p:grpSpPr>
          <a:xfrm>
            <a:off x="11631155" y="6261617"/>
            <a:ext cx="239815" cy="358508"/>
            <a:chOff x="5681378" y="2802294"/>
            <a:chExt cx="837801" cy="1252460"/>
          </a:xfrm>
        </p:grpSpPr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898D9E06-4A42-D190-81E6-C7EF54C3204C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433080E3-D7C8-D82D-60E1-5316647F41F3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4739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8">
            <a:extLst>
              <a:ext uri="{FF2B5EF4-FFF2-40B4-BE49-F238E27FC236}">
                <a16:creationId xmlns:a16="http://schemas.microsoft.com/office/drawing/2014/main" id="{B17EFB28-EFDE-5149-9134-D3FA523A5B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204"/>
          <a:stretch>
            <a:fillRect/>
          </a:stretch>
        </p:blipFill>
        <p:spPr>
          <a:xfrm>
            <a:off x="-8" y="0"/>
            <a:ext cx="1219200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1157414-BD07-3649-AC43-88869A408D9F}"/>
              </a:ext>
            </a:extLst>
          </p:cNvPr>
          <p:cNvSpPr/>
          <p:nvPr userDrawn="1"/>
        </p:nvSpPr>
        <p:spPr>
          <a:xfrm flipH="1">
            <a:off x="1" y="4611191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43000"/>
                </a:schemeClr>
              </a:gs>
              <a:gs pos="61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56FE5C-D795-A242-A87D-5A3E5C69F579}"/>
              </a:ext>
            </a:extLst>
          </p:cNvPr>
          <p:cNvSpPr/>
          <p:nvPr userDrawn="1"/>
        </p:nvSpPr>
        <p:spPr>
          <a:xfrm>
            <a:off x="-4" y="-5"/>
            <a:ext cx="9267991" cy="6858005"/>
          </a:xfrm>
          <a:prstGeom prst="rect">
            <a:avLst/>
          </a:prstGeom>
          <a:gradFill>
            <a:gsLst>
              <a:gs pos="49000">
                <a:schemeClr val="bg1">
                  <a:lumMod val="95000"/>
                  <a:alpha val="0"/>
                </a:schemeClr>
              </a:gs>
              <a:gs pos="97000">
                <a:schemeClr val="bg1">
                  <a:lumMod val="95000"/>
                </a:schemeClr>
              </a:gs>
              <a:gs pos="66000">
                <a:schemeClr val="bg1">
                  <a:lumMod val="95000"/>
                  <a:alpha val="80408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6548CF-31B7-6548-A7BC-0F4E6D3D6955}"/>
              </a:ext>
            </a:extLst>
          </p:cNvPr>
          <p:cNvSpPr/>
          <p:nvPr userDrawn="1"/>
        </p:nvSpPr>
        <p:spPr>
          <a:xfrm rot="10800000">
            <a:off x="-6" y="-6"/>
            <a:ext cx="7607814" cy="57531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2DAD92-8850-3C41-89A7-C01B0295E8BE}"/>
              </a:ext>
            </a:extLst>
          </p:cNvPr>
          <p:cNvSpPr/>
          <p:nvPr userDrawn="1"/>
        </p:nvSpPr>
        <p:spPr>
          <a:xfrm>
            <a:off x="4833258" y="4611191"/>
            <a:ext cx="7358743" cy="22468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  <a:alpha val="63000"/>
                </a:schemeClr>
              </a:gs>
              <a:gs pos="60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pic>
        <p:nvPicPr>
          <p:cNvPr id="21" name="Picture 20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5A3051E7-80A5-EA41-8208-BDFDF4729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301"/>
          <a:stretch/>
        </p:blipFill>
        <p:spPr>
          <a:xfrm>
            <a:off x="0" y="209135"/>
            <a:ext cx="1545452" cy="1168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8BAB30-02AF-B04D-833C-3121DC7DDB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5" y="1104828"/>
            <a:ext cx="5662246" cy="1655762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4999" b="1" i="0" spc="-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92CA4-6B7B-884B-B4DC-BFB8E4485BB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3755" y="2955426"/>
            <a:ext cx="5662246" cy="1655762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999" b="0" i="0">
                <a:solidFill>
                  <a:schemeClr val="tx1"/>
                </a:solidFill>
                <a:latin typeface="+mn-lt"/>
              </a:defRPr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8D1C0BB0-C497-CB49-83E4-0B137CC9F664}"/>
              </a:ext>
            </a:extLst>
          </p:cNvPr>
          <p:cNvSpPr txBox="1">
            <a:spLocks/>
          </p:cNvSpPr>
          <p:nvPr userDrawn="1"/>
        </p:nvSpPr>
        <p:spPr>
          <a:xfrm>
            <a:off x="340331" y="6208833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027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96AA6D-8347-412D-BE88-10FF9D73003A}" type="slidenum">
              <a:rPr kumimoji="0" lang="nl-BE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0279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3" name="Espace réservé du numéro de diapositive 3">
            <a:extLst>
              <a:ext uri="{FF2B5EF4-FFF2-40B4-BE49-F238E27FC236}">
                <a16:creationId xmlns:a16="http://schemas.microsoft.com/office/drawing/2014/main" id="{E07458C1-C3AF-5448-AA24-D9C0554AFDAC}"/>
              </a:ext>
            </a:extLst>
          </p:cNvPr>
          <p:cNvSpPr txBox="1">
            <a:spLocks/>
          </p:cNvSpPr>
          <p:nvPr userDrawn="1"/>
        </p:nvSpPr>
        <p:spPr>
          <a:xfrm>
            <a:off x="602593" y="6196958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we commit. we deliver.</a:t>
            </a:r>
          </a:p>
        </p:txBody>
      </p:sp>
      <p:grpSp>
        <p:nvGrpSpPr>
          <p:cNvPr id="4" name="Graphic 12">
            <a:extLst>
              <a:ext uri="{FF2B5EF4-FFF2-40B4-BE49-F238E27FC236}">
                <a16:creationId xmlns:a16="http://schemas.microsoft.com/office/drawing/2014/main" id="{40571A3E-BFB3-1E7B-560A-8487A8712D52}"/>
              </a:ext>
            </a:extLst>
          </p:cNvPr>
          <p:cNvGrpSpPr/>
          <p:nvPr userDrawn="1"/>
        </p:nvGrpSpPr>
        <p:grpSpPr>
          <a:xfrm>
            <a:off x="11631155" y="6261617"/>
            <a:ext cx="239815" cy="358508"/>
            <a:chOff x="5681378" y="2802294"/>
            <a:chExt cx="837801" cy="1252460"/>
          </a:xfrm>
        </p:grpSpPr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63D9836D-34D4-5BE4-CC4C-04B06FD20C37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935FCC3F-05E9-D0C9-741F-ED022C9DBA23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2563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erson using a tablet&#10;&#10;AI-generated content may be incorrect.">
            <a:extLst>
              <a:ext uri="{FF2B5EF4-FFF2-40B4-BE49-F238E27FC236}">
                <a16:creationId xmlns:a16="http://schemas.microsoft.com/office/drawing/2014/main" id="{78206181-F846-AE09-0822-2DD29628D0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6"/>
            <a:ext cx="12192000" cy="68580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961DCC0-B8C5-966A-AF31-713285752047}"/>
              </a:ext>
            </a:extLst>
          </p:cNvPr>
          <p:cNvSpPr/>
          <p:nvPr userDrawn="1"/>
        </p:nvSpPr>
        <p:spPr>
          <a:xfrm rot="10800000">
            <a:off x="-6" y="-6"/>
            <a:ext cx="7358742" cy="530827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9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75DCE7-6905-3FBE-2E1C-FC0C84A8C67A}"/>
              </a:ext>
            </a:extLst>
          </p:cNvPr>
          <p:cNvSpPr/>
          <p:nvPr userDrawn="1"/>
        </p:nvSpPr>
        <p:spPr>
          <a:xfrm flipH="1">
            <a:off x="0" y="3508515"/>
            <a:ext cx="10171872" cy="334948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7158"/>
                </a:schemeClr>
              </a:gs>
              <a:gs pos="95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EAAC5F-A61B-F841-B8AD-E4229A0743D7}"/>
              </a:ext>
            </a:extLst>
          </p:cNvPr>
          <p:cNvSpPr/>
          <p:nvPr userDrawn="1"/>
        </p:nvSpPr>
        <p:spPr>
          <a:xfrm rot="10800000">
            <a:off x="-5" y="-6"/>
            <a:ext cx="6970646" cy="6084862"/>
          </a:xfrm>
          <a:prstGeom prst="rect">
            <a:avLst/>
          </a:prstGeom>
          <a:gradFill flip="none" rotWithShape="1">
            <a:gsLst>
              <a:gs pos="23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FEE2E9-3775-6F4B-BE9F-7D42611E1E05}"/>
              </a:ext>
            </a:extLst>
          </p:cNvPr>
          <p:cNvSpPr/>
          <p:nvPr userDrawn="1"/>
        </p:nvSpPr>
        <p:spPr>
          <a:xfrm>
            <a:off x="6843713" y="3978330"/>
            <a:ext cx="5348287" cy="287967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0"/>
                </a:schemeClr>
              </a:gs>
              <a:gs pos="61000">
                <a:schemeClr val="bg1">
                  <a:alpha val="0"/>
                  <a:lumMod val="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C774CD-E7A2-A747-8986-0829FBB990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3755" y="243379"/>
            <a:ext cx="5013457" cy="1655762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4999" b="1" i="0" spc="-1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2" name="Graphic 9">
            <a:extLst>
              <a:ext uri="{FF2B5EF4-FFF2-40B4-BE49-F238E27FC236}">
                <a16:creationId xmlns:a16="http://schemas.microsoft.com/office/drawing/2014/main" id="{E42D4EED-B51B-384F-A06E-3917F6FDCBCF}"/>
              </a:ext>
            </a:extLst>
          </p:cNvPr>
          <p:cNvGrpSpPr/>
          <p:nvPr/>
        </p:nvGrpSpPr>
        <p:grpSpPr>
          <a:xfrm>
            <a:off x="9566520" y="6132442"/>
            <a:ext cx="2320836" cy="430236"/>
            <a:chOff x="9566520" y="6132442"/>
            <a:chExt cx="2320836" cy="430236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9178407-94DB-6841-8440-DA24D9542814}"/>
                </a:ext>
              </a:extLst>
            </p:cNvPr>
            <p:cNvSpPr/>
            <p:nvPr/>
          </p:nvSpPr>
          <p:spPr>
            <a:xfrm>
              <a:off x="9910919" y="6276496"/>
              <a:ext cx="278075" cy="286181"/>
            </a:xfrm>
            <a:custGeom>
              <a:avLst/>
              <a:gdLst>
                <a:gd name="connsiteX0" fmla="*/ 147117 w 278075"/>
                <a:gd name="connsiteY0" fmla="*/ 241617 h 286181"/>
                <a:gd name="connsiteX1" fmla="*/ 225500 w 278075"/>
                <a:gd name="connsiteY1" fmla="*/ 201869 h 286181"/>
                <a:gd name="connsiteX2" fmla="*/ 265776 w 278075"/>
                <a:gd name="connsiteY2" fmla="*/ 224754 h 286181"/>
                <a:gd name="connsiteX3" fmla="*/ 145911 w 278075"/>
                <a:gd name="connsiteY3" fmla="*/ 286182 h 286181"/>
                <a:gd name="connsiteX4" fmla="*/ 0 w 278075"/>
                <a:gd name="connsiteY4" fmla="*/ 143091 h 286181"/>
                <a:gd name="connsiteX5" fmla="*/ 142535 w 278075"/>
                <a:gd name="connsiteY5" fmla="*/ 0 h 286181"/>
                <a:gd name="connsiteX6" fmla="*/ 278076 w 278075"/>
                <a:gd name="connsiteY6" fmla="*/ 143573 h 286181"/>
                <a:gd name="connsiteX7" fmla="*/ 276388 w 278075"/>
                <a:gd name="connsiteY7" fmla="*/ 164771 h 286181"/>
                <a:gd name="connsiteX8" fmla="*/ 48718 w 278075"/>
                <a:gd name="connsiteY8" fmla="*/ 164771 h 286181"/>
                <a:gd name="connsiteX9" fmla="*/ 147117 w 278075"/>
                <a:gd name="connsiteY9" fmla="*/ 241617 h 286181"/>
                <a:gd name="connsiteX10" fmla="*/ 48718 w 278075"/>
                <a:gd name="connsiteY10" fmla="*/ 123338 h 286181"/>
                <a:gd name="connsiteX11" fmla="*/ 230564 w 278075"/>
                <a:gd name="connsiteY11" fmla="*/ 123338 h 286181"/>
                <a:gd name="connsiteX12" fmla="*/ 142776 w 278075"/>
                <a:gd name="connsiteY12" fmla="*/ 44565 h 286181"/>
                <a:gd name="connsiteX13" fmla="*/ 48718 w 278075"/>
                <a:gd name="connsiteY13" fmla="*/ 123338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075" h="286181">
                  <a:moveTo>
                    <a:pt x="147117" y="241617"/>
                  </a:moveTo>
                  <a:cubicBezTo>
                    <a:pt x="184741" y="241617"/>
                    <a:pt x="211994" y="224272"/>
                    <a:pt x="225500" y="201869"/>
                  </a:cubicBezTo>
                  <a:lnTo>
                    <a:pt x="265776" y="224754"/>
                  </a:lnTo>
                  <a:cubicBezTo>
                    <a:pt x="241900" y="261852"/>
                    <a:pt x="200417" y="286182"/>
                    <a:pt x="145911" y="286182"/>
                  </a:cubicBezTo>
                  <a:cubicBezTo>
                    <a:pt x="58365" y="286182"/>
                    <a:pt x="0" y="224754"/>
                    <a:pt x="0" y="143091"/>
                  </a:cubicBezTo>
                  <a:cubicBezTo>
                    <a:pt x="0" y="62632"/>
                    <a:pt x="57641" y="0"/>
                    <a:pt x="142535" y="0"/>
                  </a:cubicBezTo>
                  <a:cubicBezTo>
                    <a:pt x="224776" y="0"/>
                    <a:pt x="278076" y="67450"/>
                    <a:pt x="278076" y="143573"/>
                  </a:cubicBezTo>
                  <a:cubicBezTo>
                    <a:pt x="278076" y="150559"/>
                    <a:pt x="277594" y="157785"/>
                    <a:pt x="276388" y="164771"/>
                  </a:cubicBezTo>
                  <a:lnTo>
                    <a:pt x="48718" y="164771"/>
                  </a:lnTo>
                  <a:cubicBezTo>
                    <a:pt x="57882" y="213673"/>
                    <a:pt x="96712" y="241376"/>
                    <a:pt x="147117" y="241617"/>
                  </a:cubicBezTo>
                  <a:moveTo>
                    <a:pt x="48718" y="123338"/>
                  </a:moveTo>
                  <a:lnTo>
                    <a:pt x="230564" y="123338"/>
                  </a:lnTo>
                  <a:cubicBezTo>
                    <a:pt x="222364" y="69618"/>
                    <a:pt x="183535" y="44565"/>
                    <a:pt x="142776" y="44565"/>
                  </a:cubicBezTo>
                  <a:cubicBezTo>
                    <a:pt x="91647" y="44565"/>
                    <a:pt x="56194" y="76122"/>
                    <a:pt x="48718" y="123338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6349C6E-52CE-CB48-A9D3-E44EC2A41954}"/>
                </a:ext>
              </a:extLst>
            </p:cNvPr>
            <p:cNvSpPr/>
            <p:nvPr/>
          </p:nvSpPr>
          <p:spPr>
            <a:xfrm>
              <a:off x="10243742" y="6132442"/>
              <a:ext cx="47270" cy="423009"/>
            </a:xfrm>
            <a:custGeom>
              <a:avLst/>
              <a:gdLst>
                <a:gd name="connsiteX0" fmla="*/ 0 w 47270"/>
                <a:gd name="connsiteY0" fmla="*/ 0 h 423009"/>
                <a:gd name="connsiteX1" fmla="*/ 47270 w 47270"/>
                <a:gd name="connsiteY1" fmla="*/ 0 h 423009"/>
                <a:gd name="connsiteX2" fmla="*/ 47270 w 47270"/>
                <a:gd name="connsiteY2" fmla="*/ 423010 h 423009"/>
                <a:gd name="connsiteX3" fmla="*/ 0 w 47270"/>
                <a:gd name="connsiteY3" fmla="*/ 423010 h 42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270" h="423009">
                  <a:moveTo>
                    <a:pt x="0" y="0"/>
                  </a:moveTo>
                  <a:lnTo>
                    <a:pt x="47270" y="0"/>
                  </a:lnTo>
                  <a:lnTo>
                    <a:pt x="47270" y="423010"/>
                  </a:lnTo>
                  <a:lnTo>
                    <a:pt x="0" y="423010"/>
                  </a:lnTo>
                  <a:close/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27EEAD3-746A-4F4C-AB68-1A0D4C163AEB}"/>
                </a:ext>
              </a:extLst>
            </p:cNvPr>
            <p:cNvSpPr/>
            <p:nvPr/>
          </p:nvSpPr>
          <p:spPr>
            <a:xfrm>
              <a:off x="10348171" y="6276496"/>
              <a:ext cx="287964" cy="286181"/>
            </a:xfrm>
            <a:custGeom>
              <a:avLst/>
              <a:gdLst>
                <a:gd name="connsiteX0" fmla="*/ 287964 w 287964"/>
                <a:gd name="connsiteY0" fmla="*/ 7227 h 286181"/>
                <a:gd name="connsiteX1" fmla="*/ 287964 w 287964"/>
                <a:gd name="connsiteY1" fmla="*/ 278955 h 286181"/>
                <a:gd name="connsiteX2" fmla="*/ 240694 w 287964"/>
                <a:gd name="connsiteY2" fmla="*/ 278955 h 286181"/>
                <a:gd name="connsiteX3" fmla="*/ 240694 w 287964"/>
                <a:gd name="connsiteY3" fmla="*/ 232222 h 286181"/>
                <a:gd name="connsiteX4" fmla="*/ 137712 w 287964"/>
                <a:gd name="connsiteY4" fmla="*/ 286182 h 286181"/>
                <a:gd name="connsiteX5" fmla="*/ 0 w 287964"/>
                <a:gd name="connsiteY5" fmla="*/ 143091 h 286181"/>
                <a:gd name="connsiteX6" fmla="*/ 137712 w 287964"/>
                <a:gd name="connsiteY6" fmla="*/ 0 h 286181"/>
                <a:gd name="connsiteX7" fmla="*/ 240694 w 287964"/>
                <a:gd name="connsiteY7" fmla="*/ 53719 h 286181"/>
                <a:gd name="connsiteX8" fmla="*/ 240694 w 287964"/>
                <a:gd name="connsiteY8" fmla="*/ 7227 h 286181"/>
                <a:gd name="connsiteX9" fmla="*/ 287964 w 287964"/>
                <a:gd name="connsiteY9" fmla="*/ 7227 h 286181"/>
                <a:gd name="connsiteX10" fmla="*/ 240694 w 287964"/>
                <a:gd name="connsiteY10" fmla="*/ 143091 h 286181"/>
                <a:gd name="connsiteX11" fmla="*/ 143741 w 287964"/>
                <a:gd name="connsiteY11" fmla="*/ 45770 h 286181"/>
                <a:gd name="connsiteX12" fmla="*/ 47271 w 287964"/>
                <a:gd name="connsiteY12" fmla="*/ 143091 h 286181"/>
                <a:gd name="connsiteX13" fmla="*/ 143741 w 287964"/>
                <a:gd name="connsiteY13" fmla="*/ 240412 h 286181"/>
                <a:gd name="connsiteX14" fmla="*/ 240694 w 287964"/>
                <a:gd name="connsiteY14" fmla="*/ 143091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964" h="286181">
                  <a:moveTo>
                    <a:pt x="287964" y="7227"/>
                  </a:moveTo>
                  <a:lnTo>
                    <a:pt x="287964" y="278955"/>
                  </a:lnTo>
                  <a:lnTo>
                    <a:pt x="240694" y="278955"/>
                  </a:lnTo>
                  <a:lnTo>
                    <a:pt x="240694" y="232222"/>
                  </a:lnTo>
                  <a:cubicBezTo>
                    <a:pt x="218988" y="265465"/>
                    <a:pt x="184017" y="286182"/>
                    <a:pt x="137712" y="286182"/>
                  </a:cubicBezTo>
                  <a:cubicBezTo>
                    <a:pt x="61982" y="286182"/>
                    <a:pt x="0" y="223550"/>
                    <a:pt x="0" y="143091"/>
                  </a:cubicBezTo>
                  <a:cubicBezTo>
                    <a:pt x="0" y="62632"/>
                    <a:pt x="61982" y="0"/>
                    <a:pt x="137712" y="0"/>
                  </a:cubicBezTo>
                  <a:cubicBezTo>
                    <a:pt x="184017" y="0"/>
                    <a:pt x="218747" y="20717"/>
                    <a:pt x="240694" y="53719"/>
                  </a:cubicBezTo>
                  <a:lnTo>
                    <a:pt x="240694" y="7227"/>
                  </a:lnTo>
                  <a:lnTo>
                    <a:pt x="287964" y="7227"/>
                  </a:lnTo>
                  <a:close/>
                  <a:moveTo>
                    <a:pt x="240694" y="143091"/>
                  </a:moveTo>
                  <a:cubicBezTo>
                    <a:pt x="240694" y="87685"/>
                    <a:pt x="198729" y="45770"/>
                    <a:pt x="143741" y="45770"/>
                  </a:cubicBezTo>
                  <a:cubicBezTo>
                    <a:pt x="89235" y="45770"/>
                    <a:pt x="47271" y="87685"/>
                    <a:pt x="47271" y="143091"/>
                  </a:cubicBezTo>
                  <a:cubicBezTo>
                    <a:pt x="47271" y="198497"/>
                    <a:pt x="89235" y="240412"/>
                    <a:pt x="143741" y="240412"/>
                  </a:cubicBezTo>
                  <a:cubicBezTo>
                    <a:pt x="198729" y="240412"/>
                    <a:pt x="240452" y="198497"/>
                    <a:pt x="240694" y="143091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1D93E9B-C3DB-3243-94EE-14C153003888}"/>
                </a:ext>
              </a:extLst>
            </p:cNvPr>
            <p:cNvSpPr/>
            <p:nvPr/>
          </p:nvSpPr>
          <p:spPr>
            <a:xfrm>
              <a:off x="10685094" y="6283723"/>
              <a:ext cx="393116" cy="271728"/>
            </a:xfrm>
            <a:custGeom>
              <a:avLst/>
              <a:gdLst>
                <a:gd name="connsiteX0" fmla="*/ 393117 w 393116"/>
                <a:gd name="connsiteY0" fmla="*/ 0 h 271728"/>
                <a:gd name="connsiteX1" fmla="*/ 308705 w 393116"/>
                <a:gd name="connsiteY1" fmla="*/ 271728 h 271728"/>
                <a:gd name="connsiteX2" fmla="*/ 260229 w 393116"/>
                <a:gd name="connsiteY2" fmla="*/ 271728 h 271728"/>
                <a:gd name="connsiteX3" fmla="*/ 196558 w 393116"/>
                <a:gd name="connsiteY3" fmla="*/ 70582 h 271728"/>
                <a:gd name="connsiteX4" fmla="*/ 132888 w 393116"/>
                <a:gd name="connsiteY4" fmla="*/ 271728 h 271728"/>
                <a:gd name="connsiteX5" fmla="*/ 84412 w 393116"/>
                <a:gd name="connsiteY5" fmla="*/ 271728 h 271728"/>
                <a:gd name="connsiteX6" fmla="*/ 0 w 393116"/>
                <a:gd name="connsiteY6" fmla="*/ 0 h 271728"/>
                <a:gd name="connsiteX7" fmla="*/ 49441 w 393116"/>
                <a:gd name="connsiteY7" fmla="*/ 0 h 271728"/>
                <a:gd name="connsiteX8" fmla="*/ 109494 w 393116"/>
                <a:gd name="connsiteY8" fmla="*/ 206446 h 271728"/>
                <a:gd name="connsiteX9" fmla="*/ 173647 w 393116"/>
                <a:gd name="connsiteY9" fmla="*/ 0 h 271728"/>
                <a:gd name="connsiteX10" fmla="*/ 219470 w 393116"/>
                <a:gd name="connsiteY10" fmla="*/ 0 h 271728"/>
                <a:gd name="connsiteX11" fmla="*/ 283623 w 393116"/>
                <a:gd name="connsiteY11" fmla="*/ 207169 h 271728"/>
                <a:gd name="connsiteX12" fmla="*/ 343435 w 393116"/>
                <a:gd name="connsiteY12" fmla="*/ 0 h 271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116" h="271728">
                  <a:moveTo>
                    <a:pt x="393117" y="0"/>
                  </a:moveTo>
                  <a:lnTo>
                    <a:pt x="308705" y="271728"/>
                  </a:lnTo>
                  <a:lnTo>
                    <a:pt x="260229" y="271728"/>
                  </a:lnTo>
                  <a:lnTo>
                    <a:pt x="196558" y="70582"/>
                  </a:lnTo>
                  <a:lnTo>
                    <a:pt x="132888" y="271728"/>
                  </a:lnTo>
                  <a:lnTo>
                    <a:pt x="84412" y="271728"/>
                  </a:lnTo>
                  <a:lnTo>
                    <a:pt x="0" y="0"/>
                  </a:lnTo>
                  <a:lnTo>
                    <a:pt x="49441" y="0"/>
                  </a:lnTo>
                  <a:lnTo>
                    <a:pt x="109494" y="206446"/>
                  </a:lnTo>
                  <a:lnTo>
                    <a:pt x="173647" y="0"/>
                  </a:lnTo>
                  <a:lnTo>
                    <a:pt x="219470" y="0"/>
                  </a:lnTo>
                  <a:lnTo>
                    <a:pt x="283623" y="207169"/>
                  </a:lnTo>
                  <a:lnTo>
                    <a:pt x="343435" y="0"/>
                  </a:lnTo>
                  <a:close/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A38E352-1B0B-7944-B202-F12532D97029}"/>
                </a:ext>
              </a:extLst>
            </p:cNvPr>
            <p:cNvSpPr/>
            <p:nvPr/>
          </p:nvSpPr>
          <p:spPr>
            <a:xfrm>
              <a:off x="11100881" y="6276496"/>
              <a:ext cx="287964" cy="286181"/>
            </a:xfrm>
            <a:custGeom>
              <a:avLst/>
              <a:gdLst>
                <a:gd name="connsiteX0" fmla="*/ 287964 w 287964"/>
                <a:gd name="connsiteY0" fmla="*/ 7227 h 286181"/>
                <a:gd name="connsiteX1" fmla="*/ 287964 w 287964"/>
                <a:gd name="connsiteY1" fmla="*/ 278955 h 286181"/>
                <a:gd name="connsiteX2" fmla="*/ 240694 w 287964"/>
                <a:gd name="connsiteY2" fmla="*/ 278955 h 286181"/>
                <a:gd name="connsiteX3" fmla="*/ 240694 w 287964"/>
                <a:gd name="connsiteY3" fmla="*/ 232222 h 286181"/>
                <a:gd name="connsiteX4" fmla="*/ 137711 w 287964"/>
                <a:gd name="connsiteY4" fmla="*/ 286182 h 286181"/>
                <a:gd name="connsiteX5" fmla="*/ 0 w 287964"/>
                <a:gd name="connsiteY5" fmla="*/ 143091 h 286181"/>
                <a:gd name="connsiteX6" fmla="*/ 137711 w 287964"/>
                <a:gd name="connsiteY6" fmla="*/ 0 h 286181"/>
                <a:gd name="connsiteX7" fmla="*/ 240694 w 287964"/>
                <a:gd name="connsiteY7" fmla="*/ 53719 h 286181"/>
                <a:gd name="connsiteX8" fmla="*/ 240694 w 287964"/>
                <a:gd name="connsiteY8" fmla="*/ 7227 h 286181"/>
                <a:gd name="connsiteX9" fmla="*/ 287964 w 287964"/>
                <a:gd name="connsiteY9" fmla="*/ 7227 h 286181"/>
                <a:gd name="connsiteX10" fmla="*/ 240694 w 287964"/>
                <a:gd name="connsiteY10" fmla="*/ 143091 h 286181"/>
                <a:gd name="connsiteX11" fmla="*/ 143741 w 287964"/>
                <a:gd name="connsiteY11" fmla="*/ 45770 h 286181"/>
                <a:gd name="connsiteX12" fmla="*/ 47270 w 287964"/>
                <a:gd name="connsiteY12" fmla="*/ 143091 h 286181"/>
                <a:gd name="connsiteX13" fmla="*/ 143741 w 287964"/>
                <a:gd name="connsiteY13" fmla="*/ 240412 h 286181"/>
                <a:gd name="connsiteX14" fmla="*/ 240694 w 287964"/>
                <a:gd name="connsiteY14" fmla="*/ 143091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964" h="286181">
                  <a:moveTo>
                    <a:pt x="287964" y="7227"/>
                  </a:moveTo>
                  <a:lnTo>
                    <a:pt x="287964" y="278955"/>
                  </a:lnTo>
                  <a:lnTo>
                    <a:pt x="240694" y="278955"/>
                  </a:lnTo>
                  <a:lnTo>
                    <a:pt x="240694" y="232222"/>
                  </a:lnTo>
                  <a:cubicBezTo>
                    <a:pt x="218988" y="265465"/>
                    <a:pt x="184017" y="286182"/>
                    <a:pt x="137711" y="286182"/>
                  </a:cubicBezTo>
                  <a:cubicBezTo>
                    <a:pt x="61982" y="286182"/>
                    <a:pt x="0" y="223550"/>
                    <a:pt x="0" y="143091"/>
                  </a:cubicBezTo>
                  <a:cubicBezTo>
                    <a:pt x="0" y="62632"/>
                    <a:pt x="62223" y="0"/>
                    <a:pt x="137711" y="0"/>
                  </a:cubicBezTo>
                  <a:cubicBezTo>
                    <a:pt x="184017" y="0"/>
                    <a:pt x="218747" y="20717"/>
                    <a:pt x="240694" y="53719"/>
                  </a:cubicBezTo>
                  <a:lnTo>
                    <a:pt x="240694" y="7227"/>
                  </a:lnTo>
                  <a:lnTo>
                    <a:pt x="287964" y="7227"/>
                  </a:lnTo>
                  <a:close/>
                  <a:moveTo>
                    <a:pt x="240694" y="143091"/>
                  </a:moveTo>
                  <a:cubicBezTo>
                    <a:pt x="240694" y="87685"/>
                    <a:pt x="198729" y="45770"/>
                    <a:pt x="143741" y="45770"/>
                  </a:cubicBezTo>
                  <a:cubicBezTo>
                    <a:pt x="89235" y="45770"/>
                    <a:pt x="47270" y="87685"/>
                    <a:pt x="47270" y="143091"/>
                  </a:cubicBezTo>
                  <a:cubicBezTo>
                    <a:pt x="47270" y="198497"/>
                    <a:pt x="89235" y="240412"/>
                    <a:pt x="143741" y="240412"/>
                  </a:cubicBezTo>
                  <a:cubicBezTo>
                    <a:pt x="198729" y="240412"/>
                    <a:pt x="240694" y="198497"/>
                    <a:pt x="240694" y="143091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3008FC7-7AAD-D747-8906-C51735068D72}"/>
                </a:ext>
              </a:extLst>
            </p:cNvPr>
            <p:cNvSpPr/>
            <p:nvPr/>
          </p:nvSpPr>
          <p:spPr>
            <a:xfrm>
              <a:off x="11460716" y="6278664"/>
              <a:ext cx="132164" cy="276546"/>
            </a:xfrm>
            <a:custGeom>
              <a:avLst/>
              <a:gdLst>
                <a:gd name="connsiteX0" fmla="*/ 132164 w 132164"/>
                <a:gd name="connsiteY0" fmla="*/ 0 h 276546"/>
                <a:gd name="connsiteX1" fmla="*/ 132164 w 132164"/>
                <a:gd name="connsiteY1" fmla="*/ 49383 h 276546"/>
                <a:gd name="connsiteX2" fmla="*/ 47270 w 132164"/>
                <a:gd name="connsiteY2" fmla="*/ 132492 h 276546"/>
                <a:gd name="connsiteX3" fmla="*/ 47270 w 132164"/>
                <a:gd name="connsiteY3" fmla="*/ 276546 h 276546"/>
                <a:gd name="connsiteX4" fmla="*/ 0 w 132164"/>
                <a:gd name="connsiteY4" fmla="*/ 276546 h 276546"/>
                <a:gd name="connsiteX5" fmla="*/ 0 w 132164"/>
                <a:gd name="connsiteY5" fmla="*/ 5059 h 276546"/>
                <a:gd name="connsiteX6" fmla="*/ 47270 w 132164"/>
                <a:gd name="connsiteY6" fmla="*/ 5059 h 276546"/>
                <a:gd name="connsiteX7" fmla="*/ 47270 w 132164"/>
                <a:gd name="connsiteY7" fmla="*/ 50829 h 276546"/>
                <a:gd name="connsiteX8" fmla="*/ 132164 w 132164"/>
                <a:gd name="connsiteY8" fmla="*/ 0 h 27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164" h="276546">
                  <a:moveTo>
                    <a:pt x="132164" y="0"/>
                  </a:moveTo>
                  <a:lnTo>
                    <a:pt x="132164" y="49383"/>
                  </a:lnTo>
                  <a:cubicBezTo>
                    <a:pt x="91406" y="47697"/>
                    <a:pt x="47270" y="68414"/>
                    <a:pt x="47270" y="132492"/>
                  </a:cubicBezTo>
                  <a:lnTo>
                    <a:pt x="47270" y="276546"/>
                  </a:lnTo>
                  <a:lnTo>
                    <a:pt x="0" y="276546"/>
                  </a:lnTo>
                  <a:lnTo>
                    <a:pt x="0" y="5059"/>
                  </a:lnTo>
                  <a:lnTo>
                    <a:pt x="47270" y="5059"/>
                  </a:lnTo>
                  <a:lnTo>
                    <a:pt x="47270" y="50829"/>
                  </a:lnTo>
                  <a:cubicBezTo>
                    <a:pt x="64635" y="12767"/>
                    <a:pt x="97917" y="241"/>
                    <a:pt x="132164" y="0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89CE844-3F3D-5549-96DA-17F6D24B90B9}"/>
                </a:ext>
              </a:extLst>
            </p:cNvPr>
            <p:cNvSpPr/>
            <p:nvPr/>
          </p:nvSpPr>
          <p:spPr>
            <a:xfrm>
              <a:off x="11609280" y="6276496"/>
              <a:ext cx="278075" cy="286181"/>
            </a:xfrm>
            <a:custGeom>
              <a:avLst/>
              <a:gdLst>
                <a:gd name="connsiteX0" fmla="*/ 147117 w 278075"/>
                <a:gd name="connsiteY0" fmla="*/ 241617 h 286181"/>
                <a:gd name="connsiteX1" fmla="*/ 225500 w 278075"/>
                <a:gd name="connsiteY1" fmla="*/ 201869 h 286181"/>
                <a:gd name="connsiteX2" fmla="*/ 265776 w 278075"/>
                <a:gd name="connsiteY2" fmla="*/ 224754 h 286181"/>
                <a:gd name="connsiteX3" fmla="*/ 145911 w 278075"/>
                <a:gd name="connsiteY3" fmla="*/ 286182 h 286181"/>
                <a:gd name="connsiteX4" fmla="*/ 0 w 278075"/>
                <a:gd name="connsiteY4" fmla="*/ 143091 h 286181"/>
                <a:gd name="connsiteX5" fmla="*/ 142535 w 278075"/>
                <a:gd name="connsiteY5" fmla="*/ 0 h 286181"/>
                <a:gd name="connsiteX6" fmla="*/ 278076 w 278075"/>
                <a:gd name="connsiteY6" fmla="*/ 143573 h 286181"/>
                <a:gd name="connsiteX7" fmla="*/ 276388 w 278075"/>
                <a:gd name="connsiteY7" fmla="*/ 164771 h 286181"/>
                <a:gd name="connsiteX8" fmla="*/ 48235 w 278075"/>
                <a:gd name="connsiteY8" fmla="*/ 164771 h 286181"/>
                <a:gd name="connsiteX9" fmla="*/ 147117 w 278075"/>
                <a:gd name="connsiteY9" fmla="*/ 241617 h 286181"/>
                <a:gd name="connsiteX10" fmla="*/ 48476 w 278075"/>
                <a:gd name="connsiteY10" fmla="*/ 123338 h 286181"/>
                <a:gd name="connsiteX11" fmla="*/ 230323 w 278075"/>
                <a:gd name="connsiteY11" fmla="*/ 123338 h 286181"/>
                <a:gd name="connsiteX12" fmla="*/ 142776 w 278075"/>
                <a:gd name="connsiteY12" fmla="*/ 44565 h 286181"/>
                <a:gd name="connsiteX13" fmla="*/ 48476 w 278075"/>
                <a:gd name="connsiteY13" fmla="*/ 123338 h 286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075" h="286181">
                  <a:moveTo>
                    <a:pt x="147117" y="241617"/>
                  </a:moveTo>
                  <a:cubicBezTo>
                    <a:pt x="184741" y="241617"/>
                    <a:pt x="211994" y="224272"/>
                    <a:pt x="225500" y="201869"/>
                  </a:cubicBezTo>
                  <a:lnTo>
                    <a:pt x="265776" y="224754"/>
                  </a:lnTo>
                  <a:cubicBezTo>
                    <a:pt x="241899" y="261852"/>
                    <a:pt x="200417" y="286182"/>
                    <a:pt x="145911" y="286182"/>
                  </a:cubicBezTo>
                  <a:cubicBezTo>
                    <a:pt x="58365" y="286182"/>
                    <a:pt x="0" y="224754"/>
                    <a:pt x="0" y="143091"/>
                  </a:cubicBezTo>
                  <a:cubicBezTo>
                    <a:pt x="0" y="62632"/>
                    <a:pt x="57641" y="0"/>
                    <a:pt x="142535" y="0"/>
                  </a:cubicBezTo>
                  <a:cubicBezTo>
                    <a:pt x="224776" y="0"/>
                    <a:pt x="278076" y="67450"/>
                    <a:pt x="278076" y="143573"/>
                  </a:cubicBezTo>
                  <a:cubicBezTo>
                    <a:pt x="278076" y="150559"/>
                    <a:pt x="277594" y="157785"/>
                    <a:pt x="276388" y="164771"/>
                  </a:cubicBezTo>
                  <a:lnTo>
                    <a:pt x="48235" y="164771"/>
                  </a:lnTo>
                  <a:cubicBezTo>
                    <a:pt x="57641" y="213673"/>
                    <a:pt x="96470" y="241376"/>
                    <a:pt x="147117" y="241617"/>
                  </a:cubicBezTo>
                  <a:moveTo>
                    <a:pt x="48476" y="123338"/>
                  </a:moveTo>
                  <a:lnTo>
                    <a:pt x="230323" y="123338"/>
                  </a:lnTo>
                  <a:cubicBezTo>
                    <a:pt x="222123" y="69618"/>
                    <a:pt x="183535" y="44565"/>
                    <a:pt x="142776" y="44565"/>
                  </a:cubicBezTo>
                  <a:cubicBezTo>
                    <a:pt x="91406" y="44565"/>
                    <a:pt x="56194" y="76122"/>
                    <a:pt x="48476" y="123338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125F329-017F-514E-AA78-703CB5A2582C}"/>
                </a:ext>
              </a:extLst>
            </p:cNvPr>
            <p:cNvSpPr/>
            <p:nvPr/>
          </p:nvSpPr>
          <p:spPr>
            <a:xfrm>
              <a:off x="9566520" y="6132442"/>
              <a:ext cx="287964" cy="430236"/>
            </a:xfrm>
            <a:custGeom>
              <a:avLst/>
              <a:gdLst>
                <a:gd name="connsiteX0" fmla="*/ 287964 w 287964"/>
                <a:gd name="connsiteY0" fmla="*/ 0 h 430236"/>
                <a:gd name="connsiteX1" fmla="*/ 287964 w 287964"/>
                <a:gd name="connsiteY1" fmla="*/ 287145 h 430236"/>
                <a:gd name="connsiteX2" fmla="*/ 137711 w 287964"/>
                <a:gd name="connsiteY2" fmla="*/ 430236 h 430236"/>
                <a:gd name="connsiteX3" fmla="*/ 0 w 287964"/>
                <a:gd name="connsiteY3" fmla="*/ 287145 h 430236"/>
                <a:gd name="connsiteX4" fmla="*/ 137711 w 287964"/>
                <a:gd name="connsiteY4" fmla="*/ 144055 h 430236"/>
                <a:gd name="connsiteX5" fmla="*/ 240694 w 287964"/>
                <a:gd name="connsiteY5" fmla="*/ 197774 h 430236"/>
                <a:gd name="connsiteX6" fmla="*/ 240694 w 287964"/>
                <a:gd name="connsiteY6" fmla="*/ 0 h 430236"/>
                <a:gd name="connsiteX7" fmla="*/ 287964 w 287964"/>
                <a:gd name="connsiteY7" fmla="*/ 0 h 430236"/>
                <a:gd name="connsiteX8" fmla="*/ 240694 w 287964"/>
                <a:gd name="connsiteY8" fmla="*/ 287145 h 430236"/>
                <a:gd name="connsiteX9" fmla="*/ 143741 w 287964"/>
                <a:gd name="connsiteY9" fmla="*/ 189824 h 430236"/>
                <a:gd name="connsiteX10" fmla="*/ 47512 w 287964"/>
                <a:gd name="connsiteY10" fmla="*/ 287145 h 430236"/>
                <a:gd name="connsiteX11" fmla="*/ 143741 w 287964"/>
                <a:gd name="connsiteY11" fmla="*/ 384467 h 430236"/>
                <a:gd name="connsiteX12" fmla="*/ 240694 w 287964"/>
                <a:gd name="connsiteY12" fmla="*/ 287145 h 43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7964" h="430236">
                  <a:moveTo>
                    <a:pt x="287964" y="0"/>
                  </a:moveTo>
                  <a:lnTo>
                    <a:pt x="287964" y="287145"/>
                  </a:lnTo>
                  <a:cubicBezTo>
                    <a:pt x="287964" y="345442"/>
                    <a:pt x="244070" y="430236"/>
                    <a:pt x="137711" y="430236"/>
                  </a:cubicBezTo>
                  <a:cubicBezTo>
                    <a:pt x="61982" y="430236"/>
                    <a:pt x="0" y="367604"/>
                    <a:pt x="0" y="287145"/>
                  </a:cubicBezTo>
                  <a:cubicBezTo>
                    <a:pt x="0" y="206687"/>
                    <a:pt x="61982" y="144055"/>
                    <a:pt x="137711" y="144055"/>
                  </a:cubicBezTo>
                  <a:cubicBezTo>
                    <a:pt x="184017" y="144055"/>
                    <a:pt x="218747" y="164771"/>
                    <a:pt x="240694" y="197774"/>
                  </a:cubicBezTo>
                  <a:lnTo>
                    <a:pt x="240694" y="0"/>
                  </a:lnTo>
                  <a:lnTo>
                    <a:pt x="287964" y="0"/>
                  </a:lnTo>
                  <a:close/>
                  <a:moveTo>
                    <a:pt x="240694" y="287145"/>
                  </a:moveTo>
                  <a:cubicBezTo>
                    <a:pt x="240694" y="231740"/>
                    <a:pt x="198729" y="189824"/>
                    <a:pt x="143741" y="189824"/>
                  </a:cubicBezTo>
                  <a:cubicBezTo>
                    <a:pt x="89235" y="189824"/>
                    <a:pt x="47512" y="231740"/>
                    <a:pt x="47512" y="287145"/>
                  </a:cubicBezTo>
                  <a:cubicBezTo>
                    <a:pt x="47512" y="342551"/>
                    <a:pt x="89476" y="384467"/>
                    <a:pt x="143741" y="384467"/>
                  </a:cubicBezTo>
                  <a:cubicBezTo>
                    <a:pt x="198729" y="384467"/>
                    <a:pt x="240694" y="342551"/>
                    <a:pt x="240694" y="287145"/>
                  </a:cubicBezTo>
                </a:path>
              </a:pathLst>
            </a:custGeom>
            <a:solidFill>
              <a:srgbClr val="FFFFFF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9E83F3B-1F85-ED4C-B228-5EAB38983110}"/>
                </a:ext>
              </a:extLst>
            </p:cNvPr>
            <p:cNvSpPr/>
            <p:nvPr/>
          </p:nvSpPr>
          <p:spPr>
            <a:xfrm>
              <a:off x="9614031" y="6322266"/>
              <a:ext cx="193181" cy="194642"/>
            </a:xfrm>
            <a:custGeom>
              <a:avLst/>
              <a:gdLst>
                <a:gd name="connsiteX0" fmla="*/ 193182 w 193181"/>
                <a:gd name="connsiteY0" fmla="*/ 97321 h 194642"/>
                <a:gd name="connsiteX1" fmla="*/ 96229 w 193181"/>
                <a:gd name="connsiteY1" fmla="*/ 0 h 194642"/>
                <a:gd name="connsiteX2" fmla="*/ 0 w 193181"/>
                <a:gd name="connsiteY2" fmla="*/ 97321 h 194642"/>
                <a:gd name="connsiteX3" fmla="*/ 96229 w 193181"/>
                <a:gd name="connsiteY3" fmla="*/ 194642 h 194642"/>
                <a:gd name="connsiteX4" fmla="*/ 193182 w 193181"/>
                <a:gd name="connsiteY4" fmla="*/ 97321 h 19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81" h="194642">
                  <a:moveTo>
                    <a:pt x="193182" y="97321"/>
                  </a:moveTo>
                  <a:cubicBezTo>
                    <a:pt x="193182" y="41916"/>
                    <a:pt x="151217" y="0"/>
                    <a:pt x="96229" y="0"/>
                  </a:cubicBezTo>
                  <a:cubicBezTo>
                    <a:pt x="41723" y="0"/>
                    <a:pt x="0" y="41916"/>
                    <a:pt x="0" y="97321"/>
                  </a:cubicBezTo>
                  <a:cubicBezTo>
                    <a:pt x="0" y="152727"/>
                    <a:pt x="41965" y="194642"/>
                    <a:pt x="96229" y="194642"/>
                  </a:cubicBezTo>
                  <a:cubicBezTo>
                    <a:pt x="151217" y="194642"/>
                    <a:pt x="193182" y="152727"/>
                    <a:pt x="193182" y="97321"/>
                  </a:cubicBezTo>
                </a:path>
              </a:pathLst>
            </a:custGeom>
            <a:solidFill>
              <a:schemeClr val="bg2"/>
            </a:solidFill>
            <a:ln w="240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ED5EFE5-F56F-F346-9671-88CF91F7DA00}"/>
              </a:ext>
            </a:extLst>
          </p:cNvPr>
          <p:cNvSpPr txBox="1"/>
          <p:nvPr userDrawn="1"/>
        </p:nvSpPr>
        <p:spPr>
          <a:xfrm>
            <a:off x="353433" y="6084858"/>
            <a:ext cx="3082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we commit. we deliver.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9E8C75-9AA3-7D0A-BA33-B8CEA3CA6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978332"/>
            <a:ext cx="8801100" cy="1353929"/>
          </a:xfrm>
          <a:prstGeom prst="rect">
            <a:avLst/>
          </a:prstGeom>
        </p:spPr>
      </p:pic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C8B172FE-5BF6-D7AE-5716-C2885A9A4BE4}"/>
              </a:ext>
            </a:extLst>
          </p:cNvPr>
          <p:cNvSpPr txBox="1">
            <a:spLocks/>
          </p:cNvSpPr>
          <p:nvPr userDrawn="1"/>
        </p:nvSpPr>
        <p:spPr>
          <a:xfrm>
            <a:off x="433755" y="5647700"/>
            <a:ext cx="4577158" cy="36720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12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rgbClr val="C4282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alpha val="8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The materials, including any images in this presentation, </a:t>
            </a:r>
            <a:b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alpha val="8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alpha val="8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are protected under international copyright law.</a:t>
            </a:r>
          </a:p>
        </p:txBody>
      </p:sp>
    </p:spTree>
    <p:extLst>
      <p:ext uri="{BB962C8B-B14F-4D97-AF65-F5344CB8AC3E}">
        <p14:creationId xmlns:p14="http://schemas.microsoft.com/office/powerpoint/2010/main" val="1472116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B20BC1-7F33-0D49-BF42-A05261E3F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D79E7-5DB4-7140-A69D-97EF6CE08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8EEC510E-D9AB-194F-AD9C-DC96214D982A}"/>
              </a:ext>
            </a:extLst>
          </p:cNvPr>
          <p:cNvSpPr txBox="1">
            <a:spLocks/>
          </p:cNvSpPr>
          <p:nvPr userDrawn="1"/>
        </p:nvSpPr>
        <p:spPr>
          <a:xfrm>
            <a:off x="340330" y="6208831"/>
            <a:ext cx="544253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3064"/>
            <a:fld id="{1C96AA6D-8347-412D-BE88-10FF9D73003A}" type="slidenum">
              <a:rPr lang="nl-BE" sz="800" smtClean="0">
                <a:solidFill>
                  <a:schemeClr val="accent2"/>
                </a:solidFill>
                <a:latin typeface="+mn-lt"/>
              </a:rPr>
              <a:pPr algn="l" defTabSz="903064"/>
              <a:t>‹#›</a:t>
            </a:fld>
            <a:endParaRPr lang="nl-BE" sz="80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137E5B9B-99B2-614B-AD1A-51906B616D72}"/>
              </a:ext>
            </a:extLst>
          </p:cNvPr>
          <p:cNvSpPr txBox="1">
            <a:spLocks/>
          </p:cNvSpPr>
          <p:nvPr userDrawn="1"/>
        </p:nvSpPr>
        <p:spPr>
          <a:xfrm>
            <a:off x="602592" y="6196956"/>
            <a:ext cx="2948129" cy="365125"/>
          </a:xfrm>
          <a:prstGeom prst="rect">
            <a:avLst/>
          </a:prstGeom>
        </p:spPr>
        <p:txBody>
          <a:bodyPr r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>
                <a:solidFill>
                  <a:schemeClr val="tx2"/>
                </a:solidFill>
                <a:latin typeface="+mn-lt"/>
              </a:rPr>
              <a:t>we commit. we deliver.</a:t>
            </a:r>
          </a:p>
        </p:txBody>
      </p:sp>
      <p:grpSp>
        <p:nvGrpSpPr>
          <p:cNvPr id="4" name="Graphic 12">
            <a:extLst>
              <a:ext uri="{FF2B5EF4-FFF2-40B4-BE49-F238E27FC236}">
                <a16:creationId xmlns:a16="http://schemas.microsoft.com/office/drawing/2014/main" id="{C4E8349D-584D-BB93-9E52-B0A7438180CB}"/>
              </a:ext>
            </a:extLst>
          </p:cNvPr>
          <p:cNvGrpSpPr/>
          <p:nvPr userDrawn="1"/>
        </p:nvGrpSpPr>
        <p:grpSpPr>
          <a:xfrm>
            <a:off x="11631155" y="6261617"/>
            <a:ext cx="239815" cy="358508"/>
            <a:chOff x="5681378" y="2802294"/>
            <a:chExt cx="837801" cy="1252460"/>
          </a:xfrm>
        </p:grpSpPr>
        <p:sp>
          <p:nvSpPr>
            <p:cNvPr id="5" name="Freeform 17">
              <a:extLst>
                <a:ext uri="{FF2B5EF4-FFF2-40B4-BE49-F238E27FC236}">
                  <a16:creationId xmlns:a16="http://schemas.microsoft.com/office/drawing/2014/main" id="{E8735D4D-F11E-DADB-A36F-6861694019DA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rgbClr val="3C3C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id="{FACB179E-6BC3-D3ED-CA4F-D1E6B4B76BBC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1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7" r:id="rId17"/>
    <p:sldLayoutId id="2147483766" r:id="rId18"/>
    <p:sldLayoutId id="2147483761" r:id="rId19"/>
    <p:sldLayoutId id="2147483762" r:id="rId20"/>
    <p:sldLayoutId id="2147483765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750"/>
        </a:spcAft>
        <a:buClr>
          <a:schemeClr val="tx2"/>
        </a:buClr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500"/>
        </a:spcAft>
        <a:buClr>
          <a:schemeClr val="tx1"/>
        </a:buClr>
        <a:buFont typeface="System Font Regular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500"/>
        </a:spcAft>
        <a:buClr>
          <a:schemeClr val="tx1"/>
        </a:buClr>
        <a:buFont typeface="System Font Regular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2.safelinks.protection.outlook.com/?url=https%3A%2F%2Fwww.sap.com%2Fdocuments%2F2021%2F09%2F58ffa59e-f97d-0010-bca6-c68f7e60039b.html&amp;data=05%7C01%7CDavid.Hards%40delaware.co.uk%7C3e62c3d987014274b64e08dad38ebdb3%7C17b35a1d057c4ac5a15a08758f7a7064%7C0%7C0%7C638054907258962570%7CUnknown%7CTWFpbGZsb3d8eyJWIjoiMC4wLjAwMDAiLCJQIjoiV2luMzIiLCJBTiI6Ik1haWwiLCJXVCI6Mn0%3D%7C3000%7C%7C%7C&amp;sdata=WNQFL%2F%2BWlwtWchDmCO%2FPG0wCDfqv9RiKXPOzH8CZr%2Bc%3D&amp;reserved=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sv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hyperlink" Target="https://go.support.sap.com/roadmapviewer/#/group/1B9D1B79-D03B-42F6-937C-08DE7C252BB6/roadmapOverviewPage/b6cc8dc5bbb749a59e1e21a4796c796f" TargetMode="External"/><Relationship Id="rId7" Type="http://schemas.openxmlformats.org/officeDocument/2006/relationships/hyperlink" Target="https://release-assessment-v2.cfapps.eu10.hana.ondemand.com/cp.portal/site#Shell-hom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help.sap.com/whats-new/4328a3353fb14ef6ba3345697ac9ecc3?locale=en-US" TargetMode="External"/><Relationship Id="rId5" Type="http://schemas.openxmlformats.org/officeDocument/2006/relationships/hyperlink" Target="https://www.sap.com/documents/2017/01/867629d8-a27c-0010-82c7-eda71af511fa.html" TargetMode="External"/><Relationship Id="rId4" Type="http://schemas.openxmlformats.org/officeDocument/2006/relationships/hyperlink" Target="https://www.sap.com/documents/2021/09/58ffa59e-f97d-0010-bca6-c68f7e60039b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D853F08_B9D5C3BA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svg"/><Relationship Id="rId4" Type="http://schemas.openxmlformats.org/officeDocument/2006/relationships/image" Target="../media/image19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jpeg"/><Relationship Id="rId4" Type="http://schemas.openxmlformats.org/officeDocument/2006/relationships/image" Target="../media/image1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21012C7-A8E9-286B-D774-90C7476B9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755" y="2561521"/>
            <a:ext cx="5013457" cy="1655762"/>
          </a:xfrm>
        </p:spPr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2608</a:t>
            </a:r>
          </a:p>
          <a:p>
            <a:r>
              <a:rPr lang="en-US"/>
              <a:t>Tara Critchley, Will Banks &amp; Jeff Coote</a:t>
            </a:r>
          </a:p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1A6970-96AF-44F4-A269-195ECFCE1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755" y="1014347"/>
            <a:ext cx="5402269" cy="1352338"/>
          </a:xfrm>
        </p:spPr>
        <p:txBody>
          <a:bodyPr>
            <a:noAutofit/>
          </a:bodyPr>
          <a:lstStyle/>
          <a:p>
            <a:r>
              <a:rPr lang="en-US" sz="4000"/>
              <a:t>S/4HANA Public Cloud</a:t>
            </a:r>
            <a:br>
              <a:rPr lang="en-US" sz="4000"/>
            </a:br>
            <a:r>
              <a:rPr lang="en-US" sz="4000"/>
              <a:t>Upgrades Webinar</a:t>
            </a:r>
            <a:endParaRPr lang="en-GB" sz="400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27DB7F2-C621-AE20-8DCE-62DEF5C25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3755" y="289576"/>
            <a:ext cx="1315322" cy="66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4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F33CF-938D-05A4-E7A3-90A64E688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FF7300-4D4A-1319-CDDB-30DE8204EE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Introductions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C96696-4433-128A-6120-A8727243E9BD}"/>
              </a:ext>
            </a:extLst>
          </p:cNvPr>
          <p:cNvGrpSpPr/>
          <p:nvPr/>
        </p:nvGrpSpPr>
        <p:grpSpPr>
          <a:xfrm>
            <a:off x="7196481" y="4029493"/>
            <a:ext cx="914118" cy="1971324"/>
            <a:chOff x="5281817" y="2825052"/>
            <a:chExt cx="914818" cy="3674103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6580FDD-BBBD-1630-F7CB-DDC7D5E3523A}"/>
                </a:ext>
              </a:extLst>
            </p:cNvPr>
            <p:cNvSpPr/>
            <p:nvPr/>
          </p:nvSpPr>
          <p:spPr>
            <a:xfrm>
              <a:off x="5554631" y="3028640"/>
              <a:ext cx="642004" cy="32669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381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78E185-FC84-A099-8645-DB1EF3D7D976}"/>
                </a:ext>
              </a:extLst>
            </p:cNvPr>
            <p:cNvSpPr/>
            <p:nvPr/>
          </p:nvSpPr>
          <p:spPr>
            <a:xfrm>
              <a:off x="5281817" y="2825052"/>
              <a:ext cx="914400" cy="3674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A72A6C-5FE3-8BF7-4BFF-590F02B606F2}"/>
              </a:ext>
            </a:extLst>
          </p:cNvPr>
          <p:cNvGrpSpPr/>
          <p:nvPr/>
        </p:nvGrpSpPr>
        <p:grpSpPr>
          <a:xfrm>
            <a:off x="3167283" y="4029493"/>
            <a:ext cx="914118" cy="1971324"/>
            <a:chOff x="5281817" y="2825052"/>
            <a:chExt cx="914818" cy="367410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3F10F6A-B584-ED41-62C8-EBFAEEC93258}"/>
                </a:ext>
              </a:extLst>
            </p:cNvPr>
            <p:cNvSpPr/>
            <p:nvPr/>
          </p:nvSpPr>
          <p:spPr>
            <a:xfrm>
              <a:off x="5554631" y="3028640"/>
              <a:ext cx="642004" cy="32669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0" dist="381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2697482-ED25-C025-143F-863EA15E9907}"/>
                </a:ext>
              </a:extLst>
            </p:cNvPr>
            <p:cNvSpPr/>
            <p:nvPr/>
          </p:nvSpPr>
          <p:spPr>
            <a:xfrm>
              <a:off x="5281817" y="2825052"/>
              <a:ext cx="914400" cy="3674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ED4737-C5DC-D907-B1E0-9EA86EC7BCC2}"/>
              </a:ext>
            </a:extLst>
          </p:cNvPr>
          <p:cNvGrpSpPr/>
          <p:nvPr/>
        </p:nvGrpSpPr>
        <p:grpSpPr>
          <a:xfrm>
            <a:off x="-713342" y="-1088080"/>
            <a:ext cx="14075837" cy="9087789"/>
            <a:chOff x="3509402" y="-243495"/>
            <a:chExt cx="11006562" cy="7106172"/>
          </a:xfrm>
        </p:grpSpPr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14CC8B53-B7B6-ECAF-713C-11B995C569BC}"/>
                </a:ext>
              </a:extLst>
            </p:cNvPr>
            <p:cNvSpPr/>
            <p:nvPr/>
          </p:nvSpPr>
          <p:spPr>
            <a:xfrm rot="18170153">
              <a:off x="10274541" y="2621254"/>
              <a:ext cx="4241423" cy="4241423"/>
            </a:xfrm>
            <a:prstGeom prst="arc">
              <a:avLst>
                <a:gd name="adj1" fmla="val 19538882"/>
                <a:gd name="adj2" fmla="val 134174"/>
              </a:avLst>
            </a:prstGeom>
            <a:ln w="12700"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Graphic 35">
              <a:extLst>
                <a:ext uri="{FF2B5EF4-FFF2-40B4-BE49-F238E27FC236}">
                  <a16:creationId xmlns:a16="http://schemas.microsoft.com/office/drawing/2014/main" id="{13F8D876-A093-2B81-31AB-EA3AA251A907}"/>
                </a:ext>
              </a:extLst>
            </p:cNvPr>
            <p:cNvSpPr/>
            <p:nvPr/>
          </p:nvSpPr>
          <p:spPr>
            <a:xfrm rot="19230573">
              <a:off x="9294411" y="2345086"/>
              <a:ext cx="1991683" cy="1307477"/>
            </a:xfrm>
            <a:custGeom>
              <a:avLst/>
              <a:gdLst>
                <a:gd name="connsiteX0" fmla="*/ 0 w 4329029"/>
                <a:gd name="connsiteY0" fmla="*/ 0 h 2841874"/>
                <a:gd name="connsiteX1" fmla="*/ 1662888 w 4329029"/>
                <a:gd name="connsiteY1" fmla="*/ 1774666 h 2841874"/>
                <a:gd name="connsiteX2" fmla="*/ 1777110 w 4329029"/>
                <a:gd name="connsiteY2" fmla="*/ 2473113 h 2841874"/>
                <a:gd name="connsiteX3" fmla="*/ 1239313 w 4329029"/>
                <a:gd name="connsiteY3" fmla="*/ 2825192 h 2841874"/>
                <a:gd name="connsiteX4" fmla="*/ 986120 w 4329029"/>
                <a:gd name="connsiteY4" fmla="*/ 2339895 h 2841874"/>
                <a:gd name="connsiteX5" fmla="*/ 1324028 w 4329029"/>
                <a:gd name="connsiteY5" fmla="*/ 1866967 h 2841874"/>
                <a:gd name="connsiteX6" fmla="*/ 2186407 w 4329029"/>
                <a:gd name="connsiteY6" fmla="*/ 1564370 h 2841874"/>
                <a:gd name="connsiteX7" fmla="*/ 4329029 w 4329029"/>
                <a:gd name="connsiteY7" fmla="*/ 2019218 h 284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29029" h="2841874">
                  <a:moveTo>
                    <a:pt x="0" y="0"/>
                  </a:moveTo>
                  <a:cubicBezTo>
                    <a:pt x="731023" y="384432"/>
                    <a:pt x="1326884" y="1020076"/>
                    <a:pt x="1662888" y="1774666"/>
                  </a:cubicBezTo>
                  <a:cubicBezTo>
                    <a:pt x="1760929" y="1994477"/>
                    <a:pt x="1838029" y="2239980"/>
                    <a:pt x="1777110" y="2473113"/>
                  </a:cubicBezTo>
                  <a:cubicBezTo>
                    <a:pt x="1716192" y="2705295"/>
                    <a:pt x="1466806" y="2901317"/>
                    <a:pt x="1239313" y="2825192"/>
                  </a:cubicBezTo>
                  <a:cubicBezTo>
                    <a:pt x="1050846" y="2762389"/>
                    <a:pt x="951853" y="2535917"/>
                    <a:pt x="986120" y="2339895"/>
                  </a:cubicBezTo>
                  <a:cubicBezTo>
                    <a:pt x="1020387" y="2143873"/>
                    <a:pt x="1161261" y="1982107"/>
                    <a:pt x="1324028" y="1866967"/>
                  </a:cubicBezTo>
                  <a:cubicBezTo>
                    <a:pt x="1575317" y="1689025"/>
                    <a:pt x="1880862" y="1603384"/>
                    <a:pt x="2186407" y="1564370"/>
                  </a:cubicBezTo>
                  <a:cubicBezTo>
                    <a:pt x="2924094" y="1469214"/>
                    <a:pt x="3693191" y="1631931"/>
                    <a:pt x="4329029" y="2019218"/>
                  </a:cubicBezTo>
                </a:path>
              </a:pathLst>
            </a:custGeom>
            <a:noFill/>
            <a:ln w="12700" cap="flat">
              <a:solidFill>
                <a:schemeClr val="bg2"/>
              </a:solidFill>
              <a:prstDash val="dash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Graphic 15">
              <a:extLst>
                <a:ext uri="{FF2B5EF4-FFF2-40B4-BE49-F238E27FC236}">
                  <a16:creationId xmlns:a16="http://schemas.microsoft.com/office/drawing/2014/main" id="{8E40BFB5-2DED-191E-1065-70F703E96474}"/>
                </a:ext>
              </a:extLst>
            </p:cNvPr>
            <p:cNvSpPr/>
            <p:nvPr/>
          </p:nvSpPr>
          <p:spPr>
            <a:xfrm rot="19078283" flipH="1">
              <a:off x="6118188" y="2326347"/>
              <a:ext cx="1926480" cy="1716947"/>
            </a:xfrm>
            <a:custGeom>
              <a:avLst/>
              <a:gdLst>
                <a:gd name="connsiteX0" fmla="*/ 105132 w 2946414"/>
                <a:gd name="connsiteY0" fmla="*/ 2952492 h 2952491"/>
                <a:gd name="connsiteX1" fmla="*/ 148918 w 2946414"/>
                <a:gd name="connsiteY1" fmla="*/ 1444264 h 2952491"/>
                <a:gd name="connsiteX2" fmla="*/ 768574 w 2946414"/>
                <a:gd name="connsiteY2" fmla="*/ 743913 h 2952491"/>
                <a:gd name="connsiteX3" fmla="*/ 1000826 w 2946414"/>
                <a:gd name="connsiteY3" fmla="*/ 184394 h 2952491"/>
                <a:gd name="connsiteX4" fmla="*/ 543937 w 2946414"/>
                <a:gd name="connsiteY4" fmla="*/ 55933 h 2952491"/>
                <a:gd name="connsiteX5" fmla="*/ 528707 w 2946414"/>
                <a:gd name="connsiteY5" fmla="*/ 674449 h 2952491"/>
                <a:gd name="connsiteX6" fmla="*/ 1875580 w 2946414"/>
                <a:gd name="connsiteY6" fmla="*/ 1060784 h 2952491"/>
                <a:gd name="connsiteX7" fmla="*/ 2946415 w 2946414"/>
                <a:gd name="connsiteY7" fmla="*/ 483185 h 2952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6414" h="2952491">
                  <a:moveTo>
                    <a:pt x="105132" y="2952492"/>
                  </a:moveTo>
                  <a:cubicBezTo>
                    <a:pt x="5188" y="2449115"/>
                    <a:pt x="-88094" y="1899111"/>
                    <a:pt x="148918" y="1444264"/>
                  </a:cubicBezTo>
                  <a:cubicBezTo>
                    <a:pt x="293599" y="1166407"/>
                    <a:pt x="544889" y="962773"/>
                    <a:pt x="768574" y="743913"/>
                  </a:cubicBezTo>
                  <a:cubicBezTo>
                    <a:pt x="921823" y="594518"/>
                    <a:pt x="1076975" y="385174"/>
                    <a:pt x="1000826" y="184394"/>
                  </a:cubicBezTo>
                  <a:cubicBezTo>
                    <a:pt x="937052" y="11209"/>
                    <a:pt x="688618" y="-58255"/>
                    <a:pt x="543937" y="55933"/>
                  </a:cubicBezTo>
                  <a:cubicBezTo>
                    <a:pt x="365940" y="195813"/>
                    <a:pt x="406870" y="483185"/>
                    <a:pt x="528707" y="674449"/>
                  </a:cubicBezTo>
                  <a:cubicBezTo>
                    <a:pt x="803793" y="1104556"/>
                    <a:pt x="1414883" y="1279643"/>
                    <a:pt x="1875580" y="1060784"/>
                  </a:cubicBezTo>
                  <a:cubicBezTo>
                    <a:pt x="2247754" y="883793"/>
                    <a:pt x="2535214" y="487943"/>
                    <a:pt x="2946415" y="483185"/>
                  </a:cubicBezTo>
                </a:path>
              </a:pathLst>
            </a:custGeom>
            <a:noFill/>
            <a:ln w="12700" cap="flat">
              <a:solidFill>
                <a:schemeClr val="bg2"/>
              </a:solidFill>
              <a:prstDash val="dash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F7CA62B8-090C-E413-EFB2-29CF67570E63}"/>
                </a:ext>
              </a:extLst>
            </p:cNvPr>
            <p:cNvSpPr/>
            <p:nvPr/>
          </p:nvSpPr>
          <p:spPr>
            <a:xfrm rot="10105554">
              <a:off x="3509402" y="-243495"/>
              <a:ext cx="3543279" cy="3543279"/>
            </a:xfrm>
            <a:prstGeom prst="arc">
              <a:avLst>
                <a:gd name="adj1" fmla="val 17371087"/>
                <a:gd name="adj2" fmla="val 19523792"/>
              </a:avLst>
            </a:prstGeom>
            <a:ln w="12700"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452B6F-B5CB-80D1-AE95-988E884E571F}"/>
              </a:ext>
            </a:extLst>
          </p:cNvPr>
          <p:cNvGrpSpPr/>
          <p:nvPr/>
        </p:nvGrpSpPr>
        <p:grpSpPr>
          <a:xfrm>
            <a:off x="450696" y="4219509"/>
            <a:ext cx="11290608" cy="345270"/>
            <a:chOff x="433754" y="2410456"/>
            <a:chExt cx="3194138" cy="914400"/>
          </a:xfrm>
          <a:noFill/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C3FC969-F3C4-C6A8-7618-5C15EDB6F0A9}"/>
                </a:ext>
              </a:extLst>
            </p:cNvPr>
            <p:cNvSpPr/>
            <p:nvPr/>
          </p:nvSpPr>
          <p:spPr>
            <a:xfrm>
              <a:off x="433754" y="2410456"/>
              <a:ext cx="914400" cy="914400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C42828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Jeff Coote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6F1365F-2D75-D125-E452-F34638D966E2}"/>
                </a:ext>
              </a:extLst>
            </p:cNvPr>
            <p:cNvSpPr/>
            <p:nvPr/>
          </p:nvSpPr>
          <p:spPr>
            <a:xfrm>
              <a:off x="1573623" y="2410456"/>
              <a:ext cx="914400" cy="914400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C42828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Will Banks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D96E96A-1F06-7E73-713A-6DD0DA38994C}"/>
                </a:ext>
              </a:extLst>
            </p:cNvPr>
            <p:cNvSpPr/>
            <p:nvPr/>
          </p:nvSpPr>
          <p:spPr>
            <a:xfrm>
              <a:off x="2713492" y="2410456"/>
              <a:ext cx="914400" cy="914400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C42828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Tara Critchley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34F2065-CCF7-080D-82F4-BD9E7B61A55E}"/>
              </a:ext>
            </a:extLst>
          </p:cNvPr>
          <p:cNvGrpSpPr/>
          <p:nvPr/>
        </p:nvGrpSpPr>
        <p:grpSpPr>
          <a:xfrm>
            <a:off x="5102844" y="2073529"/>
            <a:ext cx="2308849" cy="1985265"/>
            <a:chOff x="5269104" y="1205192"/>
            <a:chExt cx="1927729" cy="1657559"/>
          </a:xfrm>
        </p:grpSpPr>
        <p:pic>
          <p:nvPicPr>
            <p:cNvPr id="44" name="Picture Placeholder 11">
              <a:extLst>
                <a:ext uri="{FF2B5EF4-FFF2-40B4-BE49-F238E27FC236}">
                  <a16:creationId xmlns:a16="http://schemas.microsoft.com/office/drawing/2014/main" id="{94ACE4D0-8A15-FDF7-A670-3C5F32E6A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5269104" y="1216832"/>
              <a:ext cx="1645920" cy="1645919"/>
            </a:xfrm>
            <a:prstGeom prst="ellipse">
              <a:avLst/>
            </a:prstGeom>
          </p:spPr>
        </p:pic>
        <p:sp>
          <p:nvSpPr>
            <p:cNvPr id="45" name="Graphic 6">
              <a:extLst>
                <a:ext uri="{FF2B5EF4-FFF2-40B4-BE49-F238E27FC236}">
                  <a16:creationId xmlns:a16="http://schemas.microsoft.com/office/drawing/2014/main" id="{2B7FD83F-59AB-50B1-85A3-FB87F0880BD0}"/>
                </a:ext>
              </a:extLst>
            </p:cNvPr>
            <p:cNvSpPr>
              <a:spLocks noChangeAspect="1"/>
            </p:cNvSpPr>
            <p:nvPr/>
          </p:nvSpPr>
          <p:spPr>
            <a:xfrm rot="7200000">
              <a:off x="5821749" y="776607"/>
              <a:ext cx="946499" cy="1803669"/>
            </a:xfrm>
            <a:custGeom>
              <a:avLst/>
              <a:gdLst>
                <a:gd name="connsiteX0" fmla="*/ 1615506 w 1615506"/>
                <a:gd name="connsiteY0" fmla="*/ 3230265 h 3230264"/>
                <a:gd name="connsiteX1" fmla="*/ 0 w 1615506"/>
                <a:gd name="connsiteY1" fmla="*/ 1615132 h 3230264"/>
                <a:gd name="connsiteX2" fmla="*/ 1615506 w 1615506"/>
                <a:gd name="connsiteY2" fmla="*/ 0 h 3230264"/>
                <a:gd name="connsiteX3" fmla="*/ 1615506 w 1615506"/>
                <a:gd name="connsiteY3" fmla="*/ 265523 h 3230264"/>
                <a:gd name="connsiteX4" fmla="*/ 265585 w 1615506"/>
                <a:gd name="connsiteY4" fmla="*/ 1615132 h 3230264"/>
                <a:gd name="connsiteX5" fmla="*/ 1615506 w 1615506"/>
                <a:gd name="connsiteY5" fmla="*/ 2964741 h 3230264"/>
                <a:gd name="connsiteX6" fmla="*/ 1615506 w 1615506"/>
                <a:gd name="connsiteY6" fmla="*/ 3230265 h 323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5506" h="3230264">
                  <a:moveTo>
                    <a:pt x="1615506" y="3230265"/>
                  </a:moveTo>
                  <a:cubicBezTo>
                    <a:pt x="725063" y="3230265"/>
                    <a:pt x="0" y="2505369"/>
                    <a:pt x="0" y="1615132"/>
                  </a:cubicBezTo>
                  <a:cubicBezTo>
                    <a:pt x="0" y="724896"/>
                    <a:pt x="725063" y="0"/>
                    <a:pt x="1615506" y="0"/>
                  </a:cubicBezTo>
                  <a:lnTo>
                    <a:pt x="1615506" y="265523"/>
                  </a:lnTo>
                  <a:cubicBezTo>
                    <a:pt x="870891" y="265523"/>
                    <a:pt x="265585" y="870689"/>
                    <a:pt x="265585" y="1615132"/>
                  </a:cubicBezTo>
                  <a:cubicBezTo>
                    <a:pt x="265585" y="2359576"/>
                    <a:pt x="870891" y="2964741"/>
                    <a:pt x="1615506" y="2964741"/>
                  </a:cubicBezTo>
                  <a:lnTo>
                    <a:pt x="1615506" y="3230265"/>
                  </a:lnTo>
                  <a:close/>
                </a:path>
              </a:pathLst>
            </a:custGeom>
            <a:solidFill>
              <a:schemeClr val="bg2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57153D9-D6FD-6BA2-2A89-856173D074A0}"/>
              </a:ext>
            </a:extLst>
          </p:cNvPr>
          <p:cNvGrpSpPr/>
          <p:nvPr/>
        </p:nvGrpSpPr>
        <p:grpSpPr>
          <a:xfrm>
            <a:off x="9130294" y="2056203"/>
            <a:ext cx="1971325" cy="2445677"/>
            <a:chOff x="9296555" y="1216831"/>
            <a:chExt cx="1645920" cy="2041971"/>
          </a:xfrm>
        </p:grpSpPr>
        <p:pic>
          <p:nvPicPr>
            <p:cNvPr id="47" name="Picture Placeholder 43">
              <a:extLst>
                <a:ext uri="{FF2B5EF4-FFF2-40B4-BE49-F238E27FC236}">
                  <a16:creationId xmlns:a16="http://schemas.microsoft.com/office/drawing/2014/main" id="{451D5071-D332-336C-1B58-AF9145448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9296555" y="1216831"/>
              <a:ext cx="1645920" cy="1645920"/>
            </a:xfrm>
            <a:prstGeom prst="ellipse">
              <a:avLst/>
            </a:prstGeom>
            <a:ln w="12700">
              <a:solidFill>
                <a:schemeClr val="accent6"/>
              </a:solidFill>
            </a:ln>
          </p:spPr>
        </p:pic>
        <p:sp>
          <p:nvSpPr>
            <p:cNvPr id="48" name="Graphic 6">
              <a:extLst>
                <a:ext uri="{FF2B5EF4-FFF2-40B4-BE49-F238E27FC236}">
                  <a16:creationId xmlns:a16="http://schemas.microsoft.com/office/drawing/2014/main" id="{0D47AB74-E9F4-F822-9C68-5E717B9924CC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9341400" y="1455133"/>
              <a:ext cx="946499" cy="1803669"/>
            </a:xfrm>
            <a:custGeom>
              <a:avLst/>
              <a:gdLst>
                <a:gd name="connsiteX0" fmla="*/ 1615506 w 1615506"/>
                <a:gd name="connsiteY0" fmla="*/ 3230265 h 3230264"/>
                <a:gd name="connsiteX1" fmla="*/ 0 w 1615506"/>
                <a:gd name="connsiteY1" fmla="*/ 1615132 h 3230264"/>
                <a:gd name="connsiteX2" fmla="*/ 1615506 w 1615506"/>
                <a:gd name="connsiteY2" fmla="*/ 0 h 3230264"/>
                <a:gd name="connsiteX3" fmla="*/ 1615506 w 1615506"/>
                <a:gd name="connsiteY3" fmla="*/ 265523 h 3230264"/>
                <a:gd name="connsiteX4" fmla="*/ 265585 w 1615506"/>
                <a:gd name="connsiteY4" fmla="*/ 1615132 h 3230264"/>
                <a:gd name="connsiteX5" fmla="*/ 1615506 w 1615506"/>
                <a:gd name="connsiteY5" fmla="*/ 2964741 h 3230264"/>
                <a:gd name="connsiteX6" fmla="*/ 1615506 w 1615506"/>
                <a:gd name="connsiteY6" fmla="*/ 3230265 h 3230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5506" h="3230264">
                  <a:moveTo>
                    <a:pt x="1615506" y="3230265"/>
                  </a:moveTo>
                  <a:cubicBezTo>
                    <a:pt x="725063" y="3230265"/>
                    <a:pt x="0" y="2505369"/>
                    <a:pt x="0" y="1615132"/>
                  </a:cubicBezTo>
                  <a:cubicBezTo>
                    <a:pt x="0" y="724896"/>
                    <a:pt x="725063" y="0"/>
                    <a:pt x="1615506" y="0"/>
                  </a:cubicBezTo>
                  <a:lnTo>
                    <a:pt x="1615506" y="265523"/>
                  </a:lnTo>
                  <a:cubicBezTo>
                    <a:pt x="870891" y="265523"/>
                    <a:pt x="265585" y="870689"/>
                    <a:pt x="265585" y="1615132"/>
                  </a:cubicBezTo>
                  <a:cubicBezTo>
                    <a:pt x="265585" y="2359576"/>
                    <a:pt x="870891" y="2964741"/>
                    <a:pt x="1615506" y="2964741"/>
                  </a:cubicBezTo>
                  <a:lnTo>
                    <a:pt x="1615506" y="3230265"/>
                  </a:lnTo>
                  <a:close/>
                </a:path>
              </a:pathLst>
            </a:custGeom>
            <a:solidFill>
              <a:schemeClr val="bg2"/>
            </a:solidFill>
            <a:ln w="813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D89307A2-5E57-4125-7B9F-704EEF4034CE}"/>
              </a:ext>
            </a:extLst>
          </p:cNvPr>
          <p:cNvSpPr txBox="1"/>
          <p:nvPr/>
        </p:nvSpPr>
        <p:spPr>
          <a:xfrm>
            <a:off x="930893" y="4746936"/>
            <a:ext cx="2090513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ea typeface="+mn-ea"/>
                <a:cs typeface="+mn-cs"/>
              </a:rPr>
              <a:t>SAP Basis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rgbClr val="3C3C3C"/>
                </a:solidFill>
              </a:rPr>
              <a:t>AMS Lead</a:t>
            </a:r>
            <a:endParaRPr kumimoji="0" lang="en-GB" sz="140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A7D3D92-B2C1-B1FF-9CC0-F569029F3E2C}"/>
              </a:ext>
            </a:extLst>
          </p:cNvPr>
          <p:cNvSpPr txBox="1"/>
          <p:nvPr/>
        </p:nvSpPr>
        <p:spPr>
          <a:xfrm>
            <a:off x="5050743" y="4785408"/>
            <a:ext cx="2090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ea typeface="+mn-ea"/>
                <a:cs typeface="+mn-cs"/>
              </a:rPr>
              <a:t>SAP Technical Consultant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9C9909A-AE10-008D-02F0-5CFE456DE65B}"/>
              </a:ext>
            </a:extLst>
          </p:cNvPr>
          <p:cNvSpPr txBox="1"/>
          <p:nvPr/>
        </p:nvSpPr>
        <p:spPr>
          <a:xfrm>
            <a:off x="9079941" y="4746936"/>
            <a:ext cx="2090513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ea typeface="+mn-ea"/>
                <a:cs typeface="+mn-cs"/>
              </a:rPr>
              <a:t>SAP Service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rgbClr val="3C3C3C"/>
                </a:solidFill>
              </a:rPr>
              <a:t>Delivery Manager</a:t>
            </a:r>
            <a:endParaRPr kumimoji="0" lang="en-GB" sz="140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60" name="Picture 2">
            <a:extLst>
              <a:ext uri="{FF2B5EF4-FFF2-40B4-BE49-F238E27FC236}">
                <a16:creationId xmlns:a16="http://schemas.microsoft.com/office/drawing/2014/main" id="{7B5F86F0-6939-976C-91C7-5C2E69480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1056737" y="2085994"/>
            <a:ext cx="1972800" cy="1972800"/>
          </a:xfrm>
          <a:custGeom>
            <a:avLst/>
            <a:gdLst>
              <a:gd name="connsiteX0" fmla="*/ 437536 w 875072"/>
              <a:gd name="connsiteY0" fmla="*/ 0 h 875072"/>
              <a:gd name="connsiteX1" fmla="*/ 875072 w 875072"/>
              <a:gd name="connsiteY1" fmla="*/ 437536 h 875072"/>
              <a:gd name="connsiteX2" fmla="*/ 437536 w 875072"/>
              <a:gd name="connsiteY2" fmla="*/ 875072 h 875072"/>
              <a:gd name="connsiteX3" fmla="*/ 0 w 875072"/>
              <a:gd name="connsiteY3" fmla="*/ 437536 h 875072"/>
              <a:gd name="connsiteX4" fmla="*/ 437536 w 875072"/>
              <a:gd name="connsiteY4" fmla="*/ 0 h 875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072" h="875072">
                <a:moveTo>
                  <a:pt x="437536" y="0"/>
                </a:moveTo>
                <a:cubicBezTo>
                  <a:pt x="679180" y="0"/>
                  <a:pt x="875072" y="195892"/>
                  <a:pt x="875072" y="437536"/>
                </a:cubicBezTo>
                <a:cubicBezTo>
                  <a:pt x="875072" y="679180"/>
                  <a:pt x="679180" y="875072"/>
                  <a:pt x="437536" y="875072"/>
                </a:cubicBezTo>
                <a:cubicBezTo>
                  <a:pt x="195892" y="875072"/>
                  <a:pt x="0" y="679180"/>
                  <a:pt x="0" y="437536"/>
                </a:cubicBezTo>
                <a:cubicBezTo>
                  <a:pt x="0" y="195892"/>
                  <a:pt x="195892" y="0"/>
                  <a:pt x="437536" y="0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ln w="69850">
            <a:noFill/>
          </a:ln>
          <a:effectLst/>
        </p:spPr>
      </p:pic>
      <p:sp>
        <p:nvSpPr>
          <p:cNvPr id="42" name="Graphic 6">
            <a:extLst>
              <a:ext uri="{FF2B5EF4-FFF2-40B4-BE49-F238E27FC236}">
                <a16:creationId xmlns:a16="http://schemas.microsoft.com/office/drawing/2014/main" id="{805251BD-9013-F20E-24F8-28676754D5F3}"/>
              </a:ext>
            </a:extLst>
          </p:cNvPr>
          <p:cNvSpPr>
            <a:spLocks noChangeAspect="1"/>
          </p:cNvSpPr>
          <p:nvPr/>
        </p:nvSpPr>
        <p:spPr>
          <a:xfrm rot="13500000">
            <a:off x="1855218" y="2361830"/>
            <a:ext cx="1133626" cy="2160261"/>
          </a:xfrm>
          <a:custGeom>
            <a:avLst/>
            <a:gdLst>
              <a:gd name="connsiteX0" fmla="*/ 1615506 w 1615506"/>
              <a:gd name="connsiteY0" fmla="*/ 3230265 h 3230264"/>
              <a:gd name="connsiteX1" fmla="*/ 0 w 1615506"/>
              <a:gd name="connsiteY1" fmla="*/ 1615132 h 3230264"/>
              <a:gd name="connsiteX2" fmla="*/ 1615506 w 1615506"/>
              <a:gd name="connsiteY2" fmla="*/ 0 h 3230264"/>
              <a:gd name="connsiteX3" fmla="*/ 1615506 w 1615506"/>
              <a:gd name="connsiteY3" fmla="*/ 265523 h 3230264"/>
              <a:gd name="connsiteX4" fmla="*/ 265585 w 1615506"/>
              <a:gd name="connsiteY4" fmla="*/ 1615132 h 3230264"/>
              <a:gd name="connsiteX5" fmla="*/ 1615506 w 1615506"/>
              <a:gd name="connsiteY5" fmla="*/ 2964741 h 3230264"/>
              <a:gd name="connsiteX6" fmla="*/ 1615506 w 1615506"/>
              <a:gd name="connsiteY6" fmla="*/ 3230265 h 32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5506" h="3230264">
                <a:moveTo>
                  <a:pt x="1615506" y="3230265"/>
                </a:moveTo>
                <a:cubicBezTo>
                  <a:pt x="725063" y="3230265"/>
                  <a:pt x="0" y="2505369"/>
                  <a:pt x="0" y="1615132"/>
                </a:cubicBezTo>
                <a:cubicBezTo>
                  <a:pt x="0" y="724896"/>
                  <a:pt x="725063" y="0"/>
                  <a:pt x="1615506" y="0"/>
                </a:cubicBezTo>
                <a:lnTo>
                  <a:pt x="1615506" y="265523"/>
                </a:lnTo>
                <a:cubicBezTo>
                  <a:pt x="870891" y="265523"/>
                  <a:pt x="265585" y="870689"/>
                  <a:pt x="265585" y="1615132"/>
                </a:cubicBezTo>
                <a:cubicBezTo>
                  <a:pt x="265585" y="2359576"/>
                  <a:pt x="870891" y="2964741"/>
                  <a:pt x="1615506" y="2964741"/>
                </a:cubicBezTo>
                <a:lnTo>
                  <a:pt x="1615506" y="3230265"/>
                </a:lnTo>
                <a:close/>
              </a:path>
            </a:pathLst>
          </a:custGeom>
          <a:solidFill>
            <a:schemeClr val="bg2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773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3759DC4-EFC7-7F32-1ED9-EBA826117704}"/>
              </a:ext>
            </a:extLst>
          </p:cNvPr>
          <p:cNvSpPr/>
          <p:nvPr/>
        </p:nvSpPr>
        <p:spPr>
          <a:xfrm>
            <a:off x="11456276" y="6159062"/>
            <a:ext cx="546538" cy="5465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50871-7F78-8FC6-3B50-BE9CCF567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8417" y="4840963"/>
            <a:ext cx="1555166" cy="54639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Poll</a:t>
            </a:r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231CE-921D-801D-51C8-FE000DEEE0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9604" y="5528208"/>
            <a:ext cx="11432791" cy="421850"/>
          </a:xfrm>
        </p:spPr>
        <p:txBody>
          <a:bodyPr/>
          <a:lstStyle/>
          <a:p>
            <a:pPr algn="ctr"/>
            <a:r>
              <a:rPr lang="en-US" i="1">
                <a:solidFill>
                  <a:schemeClr val="bg1"/>
                </a:solidFill>
              </a:rPr>
              <a:t>What are the most common challenges you have faced in a previous release/upgrade?</a:t>
            </a:r>
            <a:endParaRPr lang="en-GB" i="1">
              <a:solidFill>
                <a:schemeClr val="bg1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4F54DCE-54E4-848B-6EA5-632EEA3A78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46" b="14246"/>
          <a:stretch/>
        </p:blipFill>
        <p:spPr>
          <a:xfrm>
            <a:off x="889686" y="-447471"/>
            <a:ext cx="10416490" cy="4189898"/>
          </a:xfrm>
          <a:prstGeom prst="roundRect">
            <a:avLst>
              <a:gd name="adj" fmla="val 9519"/>
            </a:avLst>
          </a:prstGeom>
        </p:spPr>
      </p:pic>
      <p:grpSp>
        <p:nvGrpSpPr>
          <p:cNvPr id="11" name="Graphic 12">
            <a:extLst>
              <a:ext uri="{FF2B5EF4-FFF2-40B4-BE49-F238E27FC236}">
                <a16:creationId xmlns:a16="http://schemas.microsoft.com/office/drawing/2014/main" id="{FBE0F604-1557-A167-2401-0A3891B6681A}"/>
              </a:ext>
            </a:extLst>
          </p:cNvPr>
          <p:cNvGrpSpPr/>
          <p:nvPr/>
        </p:nvGrpSpPr>
        <p:grpSpPr>
          <a:xfrm>
            <a:off x="11634185" y="6261617"/>
            <a:ext cx="239877" cy="358508"/>
            <a:chOff x="5681378" y="2802294"/>
            <a:chExt cx="837801" cy="125246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85933FD9-F2FD-A3CA-20B9-7A93DC29AC9C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1E381620-75E5-6219-7C80-8E25C19C5859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F08130-A38A-AF76-6F0C-DBD1F50FC029}"/>
              </a:ext>
            </a:extLst>
          </p:cNvPr>
          <p:cNvGrpSpPr>
            <a:grpSpLocks noChangeAspect="1"/>
          </p:cNvGrpSpPr>
          <p:nvPr/>
        </p:nvGrpSpPr>
        <p:grpSpPr>
          <a:xfrm>
            <a:off x="5447999" y="2995695"/>
            <a:ext cx="1296000" cy="1296000"/>
            <a:chOff x="5213550" y="2864930"/>
            <a:chExt cx="1768702" cy="1768702"/>
          </a:xfrm>
        </p:grpSpPr>
        <p:sp>
          <p:nvSpPr>
            <p:cNvPr id="7" name="Oval 39">
              <a:extLst>
                <a:ext uri="{FF2B5EF4-FFF2-40B4-BE49-F238E27FC236}">
                  <a16:creationId xmlns:a16="http://schemas.microsoft.com/office/drawing/2014/main" id="{ED6A46E0-E759-3B45-3D89-83CC59E19D00}"/>
                </a:ext>
              </a:extLst>
            </p:cNvPr>
            <p:cNvSpPr/>
            <p:nvPr/>
          </p:nvSpPr>
          <p:spPr>
            <a:xfrm>
              <a:off x="5213550" y="2864930"/>
              <a:ext cx="1768702" cy="176870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1558DB7-D2D8-5313-D0A4-4764A236D0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59502" y="3274424"/>
              <a:ext cx="1073012" cy="935999"/>
              <a:chOff x="12266018" y="2848637"/>
              <a:chExt cx="1155551" cy="1008000"/>
            </a:xfrm>
            <a:solidFill>
              <a:schemeClr val="bg1"/>
            </a:solidFill>
          </p:grpSpPr>
          <p:grpSp>
            <p:nvGrpSpPr>
              <p:cNvPr id="16" name="Picture Placeholder 79">
                <a:extLst>
                  <a:ext uri="{FF2B5EF4-FFF2-40B4-BE49-F238E27FC236}">
                    <a16:creationId xmlns:a16="http://schemas.microsoft.com/office/drawing/2014/main" id="{6DCB444B-71B7-E0D8-85C8-4998A1679B0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2266018" y="2848637"/>
                <a:ext cx="1155551" cy="1008000"/>
                <a:chOff x="6782627" y="3714404"/>
                <a:chExt cx="825100" cy="719747"/>
              </a:xfrm>
              <a:grpFill/>
            </p:grpSpPr>
            <p:sp>
              <p:nvSpPr>
                <p:cNvPr id="20" name="Freeform 141">
                  <a:extLst>
                    <a:ext uri="{FF2B5EF4-FFF2-40B4-BE49-F238E27FC236}">
                      <a16:creationId xmlns:a16="http://schemas.microsoft.com/office/drawing/2014/main" id="{1552A66D-14B8-9F01-E6CA-AB19D64488F3}"/>
                    </a:ext>
                  </a:extLst>
                </p:cNvPr>
                <p:cNvSpPr/>
                <p:nvPr/>
              </p:nvSpPr>
              <p:spPr>
                <a:xfrm>
                  <a:off x="6873046" y="3714404"/>
                  <a:ext cx="549831" cy="414884"/>
                </a:xfrm>
                <a:custGeom>
                  <a:avLst/>
                  <a:gdLst>
                    <a:gd name="connsiteX0" fmla="*/ 39761 w 549831"/>
                    <a:gd name="connsiteY0" fmla="*/ 414829 h 414884"/>
                    <a:gd name="connsiteX1" fmla="*/ 35593 w 549831"/>
                    <a:gd name="connsiteY1" fmla="*/ 414829 h 414884"/>
                    <a:gd name="connsiteX2" fmla="*/ 214 w 549831"/>
                    <a:gd name="connsiteY2" fmla="*/ 371262 h 414884"/>
                    <a:gd name="connsiteX3" fmla="*/ 2099 w 549831"/>
                    <a:gd name="connsiteY3" fmla="*/ 351860 h 414884"/>
                    <a:gd name="connsiteX4" fmla="*/ 362048 w 549831"/>
                    <a:gd name="connsiteY4" fmla="*/ 0 h 414884"/>
                    <a:gd name="connsiteX5" fmla="*/ 528526 w 549831"/>
                    <a:gd name="connsiteY5" fmla="*/ 45304 h 414884"/>
                    <a:gd name="connsiteX6" fmla="*/ 545298 w 549831"/>
                    <a:gd name="connsiteY6" fmla="*/ 98894 h 414884"/>
                    <a:gd name="connsiteX7" fmla="*/ 491707 w 549831"/>
                    <a:gd name="connsiteY7" fmla="*/ 115666 h 414884"/>
                    <a:gd name="connsiteX8" fmla="*/ 362048 w 549831"/>
                    <a:gd name="connsiteY8" fmla="*/ 79393 h 414884"/>
                    <a:gd name="connsiteX9" fmla="*/ 81492 w 549831"/>
                    <a:gd name="connsiteY9" fmla="*/ 353994 h 414884"/>
                    <a:gd name="connsiteX10" fmla="*/ 79160 w 549831"/>
                    <a:gd name="connsiteY10" fmla="*/ 379251 h 414884"/>
                    <a:gd name="connsiteX11" fmla="*/ 39761 w 549831"/>
                    <a:gd name="connsiteY11" fmla="*/ 414829 h 414884"/>
                    <a:gd name="connsiteX12" fmla="*/ 2099 w 549831"/>
                    <a:gd name="connsiteY12" fmla="*/ 352307 h 414884"/>
                    <a:gd name="connsiteX13" fmla="*/ 2099 w 549831"/>
                    <a:gd name="connsiteY13" fmla="*/ 352307 h 414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49831" h="414884">
                      <a:moveTo>
                        <a:pt x="39761" y="414829"/>
                      </a:moveTo>
                      <a:cubicBezTo>
                        <a:pt x="38373" y="414903"/>
                        <a:pt x="36982" y="414903"/>
                        <a:pt x="35593" y="414829"/>
                      </a:cubicBezTo>
                      <a:cubicBezTo>
                        <a:pt x="13796" y="412562"/>
                        <a:pt x="-2041" y="393060"/>
                        <a:pt x="214" y="371262"/>
                      </a:cubicBezTo>
                      <a:cubicBezTo>
                        <a:pt x="1008" y="363769"/>
                        <a:pt x="1901" y="354540"/>
                        <a:pt x="2099" y="351860"/>
                      </a:cubicBezTo>
                      <a:cubicBezTo>
                        <a:pt x="6601" y="156277"/>
                        <a:pt x="166413" y="56"/>
                        <a:pt x="362048" y="0"/>
                      </a:cubicBezTo>
                      <a:cubicBezTo>
                        <a:pt x="414994" y="0"/>
                        <a:pt x="470966" y="15234"/>
                        <a:pt x="528526" y="45304"/>
                      </a:cubicBezTo>
                      <a:cubicBezTo>
                        <a:pt x="547957" y="55471"/>
                        <a:pt x="555465" y="79464"/>
                        <a:pt x="545298" y="98894"/>
                      </a:cubicBezTo>
                      <a:cubicBezTo>
                        <a:pt x="535130" y="118324"/>
                        <a:pt x="511139" y="125833"/>
                        <a:pt x="491707" y="115666"/>
                      </a:cubicBezTo>
                      <a:cubicBezTo>
                        <a:pt x="445014" y="91252"/>
                        <a:pt x="402390" y="79393"/>
                        <a:pt x="362048" y="79393"/>
                      </a:cubicBezTo>
                      <a:cubicBezTo>
                        <a:pt x="209430" y="79438"/>
                        <a:pt x="84811" y="201412"/>
                        <a:pt x="81492" y="353994"/>
                      </a:cubicBezTo>
                      <a:cubicBezTo>
                        <a:pt x="81492" y="355631"/>
                        <a:pt x="81492" y="357864"/>
                        <a:pt x="79160" y="379251"/>
                      </a:cubicBezTo>
                      <a:cubicBezTo>
                        <a:pt x="77054" y="399439"/>
                        <a:pt x="60059" y="414786"/>
                        <a:pt x="39761" y="414829"/>
                      </a:cubicBezTo>
                      <a:close/>
                      <a:moveTo>
                        <a:pt x="2099" y="352307"/>
                      </a:moveTo>
                      <a:lnTo>
                        <a:pt x="2099" y="352307"/>
                      </a:ln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  <p:sp>
              <p:nvSpPr>
                <p:cNvPr id="21" name="Freeform 142">
                  <a:extLst>
                    <a:ext uri="{FF2B5EF4-FFF2-40B4-BE49-F238E27FC236}">
                      <a16:creationId xmlns:a16="http://schemas.microsoft.com/office/drawing/2014/main" id="{33DECB6C-6372-015C-6860-F267F6939122}"/>
                    </a:ext>
                  </a:extLst>
                </p:cNvPr>
                <p:cNvSpPr/>
                <p:nvPr/>
              </p:nvSpPr>
              <p:spPr>
                <a:xfrm>
                  <a:off x="6873178" y="4030135"/>
                  <a:ext cx="173764" cy="174620"/>
                </a:xfrm>
                <a:custGeom>
                  <a:avLst/>
                  <a:gdLst>
                    <a:gd name="connsiteX0" fmla="*/ 39580 w 173764"/>
                    <a:gd name="connsiteY0" fmla="*/ 174620 h 174620"/>
                    <a:gd name="connsiteX1" fmla="*/ 0 w 173764"/>
                    <a:gd name="connsiteY1" fmla="*/ 134805 h 174620"/>
                    <a:gd name="connsiteX2" fmla="*/ 11494 w 173764"/>
                    <a:gd name="connsiteY2" fmla="*/ 106987 h 174620"/>
                    <a:gd name="connsiteX3" fmla="*/ 106617 w 173764"/>
                    <a:gd name="connsiteY3" fmla="*/ 11021 h 174620"/>
                    <a:gd name="connsiteX4" fmla="*/ 162743 w 173764"/>
                    <a:gd name="connsiteY4" fmla="*/ 12246 h 174620"/>
                    <a:gd name="connsiteX5" fmla="*/ 162937 w 173764"/>
                    <a:gd name="connsiteY5" fmla="*/ 66944 h 174620"/>
                    <a:gd name="connsiteX6" fmla="*/ 67764 w 173764"/>
                    <a:gd name="connsiteY6" fmla="*/ 162910 h 174620"/>
                    <a:gd name="connsiteX7" fmla="*/ 39580 w 173764"/>
                    <a:gd name="connsiteY7" fmla="*/ 174620 h 174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3764" h="174620">
                      <a:moveTo>
                        <a:pt x="39580" y="174620"/>
                      </a:moveTo>
                      <a:cubicBezTo>
                        <a:pt x="17656" y="174556"/>
                        <a:pt x="-64" y="156732"/>
                        <a:pt x="0" y="134805"/>
                      </a:cubicBezTo>
                      <a:cubicBezTo>
                        <a:pt x="31" y="124384"/>
                        <a:pt x="4159" y="114391"/>
                        <a:pt x="11494" y="106987"/>
                      </a:cubicBezTo>
                      <a:lnTo>
                        <a:pt x="106617" y="11021"/>
                      </a:lnTo>
                      <a:cubicBezTo>
                        <a:pt x="122454" y="-4140"/>
                        <a:pt x="147583" y="-3591"/>
                        <a:pt x="162743" y="12246"/>
                      </a:cubicBezTo>
                      <a:cubicBezTo>
                        <a:pt x="177363" y="27518"/>
                        <a:pt x="177448" y="51569"/>
                        <a:pt x="162937" y="66944"/>
                      </a:cubicBezTo>
                      <a:lnTo>
                        <a:pt x="67764" y="162910"/>
                      </a:lnTo>
                      <a:cubicBezTo>
                        <a:pt x="60305" y="170413"/>
                        <a:pt x="50160" y="174630"/>
                        <a:pt x="39580" y="17462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  <p:sp>
              <p:nvSpPr>
                <p:cNvPr id="22" name="Freeform 143">
                  <a:extLst>
                    <a:ext uri="{FF2B5EF4-FFF2-40B4-BE49-F238E27FC236}">
                      <a16:creationId xmlns:a16="http://schemas.microsoft.com/office/drawing/2014/main" id="{AE2C28D2-0857-2E53-E95C-3C9A9690FEE8}"/>
                    </a:ext>
                  </a:extLst>
                </p:cNvPr>
                <p:cNvSpPr/>
                <p:nvPr/>
              </p:nvSpPr>
              <p:spPr>
                <a:xfrm>
                  <a:off x="6782627" y="4035175"/>
                  <a:ext cx="169809" cy="169580"/>
                </a:xfrm>
                <a:custGeom>
                  <a:avLst/>
                  <a:gdLst>
                    <a:gd name="connsiteX0" fmla="*/ 130131 w 169809"/>
                    <a:gd name="connsiteY0" fmla="*/ 169581 h 169580"/>
                    <a:gd name="connsiteX1" fmla="*/ 102046 w 169809"/>
                    <a:gd name="connsiteY1" fmla="*/ 158019 h 169580"/>
                    <a:gd name="connsiteX2" fmla="*/ 10942 w 169809"/>
                    <a:gd name="connsiteY2" fmla="*/ 67064 h 169580"/>
                    <a:gd name="connsiteX3" fmla="*/ 12329 w 169809"/>
                    <a:gd name="connsiteY3" fmla="*/ 10942 h 169580"/>
                    <a:gd name="connsiteX4" fmla="*/ 67014 w 169809"/>
                    <a:gd name="connsiteY4" fmla="*/ 10894 h 169580"/>
                    <a:gd name="connsiteX5" fmla="*/ 158167 w 169809"/>
                    <a:gd name="connsiteY5" fmla="*/ 101799 h 169580"/>
                    <a:gd name="connsiteX6" fmla="*/ 158198 w 169809"/>
                    <a:gd name="connsiteY6" fmla="*/ 157940 h 169580"/>
                    <a:gd name="connsiteX7" fmla="*/ 130131 w 169809"/>
                    <a:gd name="connsiteY7" fmla="*/ 169581 h 169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9809" h="169580">
                      <a:moveTo>
                        <a:pt x="130131" y="169581"/>
                      </a:moveTo>
                      <a:cubicBezTo>
                        <a:pt x="119607" y="169600"/>
                        <a:pt x="109505" y="165442"/>
                        <a:pt x="102046" y="158019"/>
                      </a:cubicBezTo>
                      <a:lnTo>
                        <a:pt x="10942" y="67064"/>
                      </a:lnTo>
                      <a:cubicBezTo>
                        <a:pt x="-4173" y="51184"/>
                        <a:pt x="-3552" y="26057"/>
                        <a:pt x="12329" y="10942"/>
                      </a:cubicBezTo>
                      <a:cubicBezTo>
                        <a:pt x="27638" y="-3629"/>
                        <a:pt x="51679" y="-3650"/>
                        <a:pt x="67014" y="10894"/>
                      </a:cubicBezTo>
                      <a:lnTo>
                        <a:pt x="158167" y="101799"/>
                      </a:lnTo>
                      <a:cubicBezTo>
                        <a:pt x="173678" y="117290"/>
                        <a:pt x="173692" y="142428"/>
                        <a:pt x="158198" y="157940"/>
                      </a:cubicBezTo>
                      <a:cubicBezTo>
                        <a:pt x="150757" y="165388"/>
                        <a:pt x="140661" y="169576"/>
                        <a:pt x="130131" y="169581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  <p:sp>
              <p:nvSpPr>
                <p:cNvPr id="23" name="Freeform 144">
                  <a:extLst>
                    <a:ext uri="{FF2B5EF4-FFF2-40B4-BE49-F238E27FC236}">
                      <a16:creationId xmlns:a16="http://schemas.microsoft.com/office/drawing/2014/main" id="{6B0B9C73-AB63-BB60-CCCD-8A236492BD5F}"/>
                    </a:ext>
                  </a:extLst>
                </p:cNvPr>
                <p:cNvSpPr/>
                <p:nvPr/>
              </p:nvSpPr>
              <p:spPr>
                <a:xfrm>
                  <a:off x="6969256" y="3989401"/>
                  <a:ext cx="547237" cy="444750"/>
                </a:xfrm>
                <a:custGeom>
                  <a:avLst/>
                  <a:gdLst>
                    <a:gd name="connsiteX0" fmla="*/ 185254 w 547237"/>
                    <a:gd name="connsiteY0" fmla="*/ 444750 h 444750"/>
                    <a:gd name="connsiteX1" fmla="*/ 20960 w 547237"/>
                    <a:gd name="connsiteY1" fmla="*/ 399546 h 444750"/>
                    <a:gd name="connsiteX2" fmla="*/ 4712 w 547237"/>
                    <a:gd name="connsiteY2" fmla="*/ 345807 h 444750"/>
                    <a:gd name="connsiteX3" fmla="*/ 57431 w 547237"/>
                    <a:gd name="connsiteY3" fmla="*/ 329035 h 444750"/>
                    <a:gd name="connsiteX4" fmla="*/ 185254 w 547237"/>
                    <a:gd name="connsiteY4" fmla="*/ 365357 h 444750"/>
                    <a:gd name="connsiteX5" fmla="*/ 464767 w 547237"/>
                    <a:gd name="connsiteY5" fmla="*/ 109612 h 444750"/>
                    <a:gd name="connsiteX6" fmla="*/ 467844 w 547237"/>
                    <a:gd name="connsiteY6" fmla="*/ 39697 h 444750"/>
                    <a:gd name="connsiteX7" fmla="*/ 507541 w 547237"/>
                    <a:gd name="connsiteY7" fmla="*/ 0 h 444750"/>
                    <a:gd name="connsiteX8" fmla="*/ 547237 w 547237"/>
                    <a:gd name="connsiteY8" fmla="*/ 39697 h 444750"/>
                    <a:gd name="connsiteX9" fmla="*/ 543863 w 547237"/>
                    <a:gd name="connsiteY9" fmla="*/ 116559 h 444750"/>
                    <a:gd name="connsiteX10" fmla="*/ 185254 w 547237"/>
                    <a:gd name="connsiteY10" fmla="*/ 444750 h 444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47237" h="444750">
                      <a:moveTo>
                        <a:pt x="185254" y="444750"/>
                      </a:moveTo>
                      <a:cubicBezTo>
                        <a:pt x="133549" y="444750"/>
                        <a:pt x="79810" y="429864"/>
                        <a:pt x="20960" y="399546"/>
                      </a:cubicBezTo>
                      <a:cubicBezTo>
                        <a:pt x="1634" y="389195"/>
                        <a:pt x="-5640" y="365134"/>
                        <a:pt x="4712" y="345807"/>
                      </a:cubicBezTo>
                      <a:cubicBezTo>
                        <a:pt x="14854" y="326876"/>
                        <a:pt x="38214" y="319443"/>
                        <a:pt x="57431" y="329035"/>
                      </a:cubicBezTo>
                      <a:cubicBezTo>
                        <a:pt x="104719" y="353498"/>
                        <a:pt x="146748" y="365357"/>
                        <a:pt x="185254" y="365357"/>
                      </a:cubicBezTo>
                      <a:cubicBezTo>
                        <a:pt x="330573" y="365293"/>
                        <a:pt x="451821" y="254351"/>
                        <a:pt x="464767" y="109612"/>
                      </a:cubicBezTo>
                      <a:cubicBezTo>
                        <a:pt x="465512" y="101375"/>
                        <a:pt x="467844" y="47834"/>
                        <a:pt x="467844" y="39697"/>
                      </a:cubicBezTo>
                      <a:cubicBezTo>
                        <a:pt x="467844" y="17773"/>
                        <a:pt x="485618" y="0"/>
                        <a:pt x="507541" y="0"/>
                      </a:cubicBezTo>
                      <a:cubicBezTo>
                        <a:pt x="529463" y="0"/>
                        <a:pt x="547237" y="17773"/>
                        <a:pt x="547237" y="39697"/>
                      </a:cubicBezTo>
                      <a:cubicBezTo>
                        <a:pt x="547237" y="50067"/>
                        <a:pt x="544806" y="106089"/>
                        <a:pt x="543863" y="116559"/>
                      </a:cubicBezTo>
                      <a:cubicBezTo>
                        <a:pt x="527270" y="302274"/>
                        <a:pt x="371709" y="444641"/>
                        <a:pt x="185254" y="44475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  <p:sp>
              <p:nvSpPr>
                <p:cNvPr id="24" name="Freeform 145">
                  <a:extLst>
                    <a:ext uri="{FF2B5EF4-FFF2-40B4-BE49-F238E27FC236}">
                      <a16:creationId xmlns:a16="http://schemas.microsoft.com/office/drawing/2014/main" id="{C02EF08C-C4B5-DB7C-F502-48E09D3B0169}"/>
                    </a:ext>
                  </a:extLst>
                </p:cNvPr>
                <p:cNvSpPr/>
                <p:nvPr/>
              </p:nvSpPr>
              <p:spPr>
                <a:xfrm>
                  <a:off x="7341947" y="3944341"/>
                  <a:ext cx="172590" cy="172535"/>
                </a:xfrm>
                <a:custGeom>
                  <a:avLst/>
                  <a:gdLst>
                    <a:gd name="connsiteX0" fmla="*/ 39726 w 172590"/>
                    <a:gd name="connsiteY0" fmla="*/ 172536 h 172535"/>
                    <a:gd name="connsiteX1" fmla="*/ 0 w 172590"/>
                    <a:gd name="connsiteY1" fmla="*/ 132870 h 172535"/>
                    <a:gd name="connsiteX2" fmla="*/ 11641 w 172590"/>
                    <a:gd name="connsiteY2" fmla="*/ 104754 h 172535"/>
                    <a:gd name="connsiteX3" fmla="*/ 104829 w 172590"/>
                    <a:gd name="connsiteY3" fmla="*/ 11616 h 172535"/>
                    <a:gd name="connsiteX4" fmla="*/ 160975 w 172590"/>
                    <a:gd name="connsiteY4" fmla="*/ 11641 h 172535"/>
                    <a:gd name="connsiteX5" fmla="*/ 160950 w 172590"/>
                    <a:gd name="connsiteY5" fmla="*/ 67786 h 172535"/>
                    <a:gd name="connsiteX6" fmla="*/ 67762 w 172590"/>
                    <a:gd name="connsiteY6" fmla="*/ 160924 h 172535"/>
                    <a:gd name="connsiteX7" fmla="*/ 39726 w 172590"/>
                    <a:gd name="connsiteY7" fmla="*/ 172536 h 172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2590" h="172535">
                      <a:moveTo>
                        <a:pt x="39726" y="172536"/>
                      </a:moveTo>
                      <a:cubicBezTo>
                        <a:pt x="17804" y="172553"/>
                        <a:pt x="15" y="154794"/>
                        <a:pt x="0" y="132870"/>
                      </a:cubicBezTo>
                      <a:cubicBezTo>
                        <a:pt x="-10" y="122323"/>
                        <a:pt x="4178" y="112207"/>
                        <a:pt x="11641" y="104754"/>
                      </a:cubicBezTo>
                      <a:lnTo>
                        <a:pt x="104829" y="11616"/>
                      </a:lnTo>
                      <a:cubicBezTo>
                        <a:pt x="120340" y="-3882"/>
                        <a:pt x="145478" y="-3870"/>
                        <a:pt x="160975" y="11641"/>
                      </a:cubicBezTo>
                      <a:cubicBezTo>
                        <a:pt x="176471" y="27151"/>
                        <a:pt x="176461" y="52289"/>
                        <a:pt x="160950" y="67786"/>
                      </a:cubicBezTo>
                      <a:lnTo>
                        <a:pt x="67762" y="160924"/>
                      </a:lnTo>
                      <a:cubicBezTo>
                        <a:pt x="60324" y="168355"/>
                        <a:pt x="50241" y="172531"/>
                        <a:pt x="39726" y="17253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  <p:sp>
              <p:nvSpPr>
                <p:cNvPr id="25" name="Freeform 146">
                  <a:extLst>
                    <a:ext uri="{FF2B5EF4-FFF2-40B4-BE49-F238E27FC236}">
                      <a16:creationId xmlns:a16="http://schemas.microsoft.com/office/drawing/2014/main" id="{EF722D17-185D-FBCE-66A2-CBFB83E75872}"/>
                    </a:ext>
                  </a:extLst>
                </p:cNvPr>
                <p:cNvSpPr/>
                <p:nvPr/>
              </p:nvSpPr>
              <p:spPr>
                <a:xfrm>
                  <a:off x="7434421" y="3943652"/>
                  <a:ext cx="173306" cy="173274"/>
                </a:xfrm>
                <a:custGeom>
                  <a:avLst/>
                  <a:gdLst>
                    <a:gd name="connsiteX0" fmla="*/ 133579 w 173306"/>
                    <a:gd name="connsiteY0" fmla="*/ 173225 h 173274"/>
                    <a:gd name="connsiteX1" fmla="*/ 105493 w 173306"/>
                    <a:gd name="connsiteY1" fmla="*/ 161614 h 173274"/>
                    <a:gd name="connsiteX2" fmla="*/ 12355 w 173306"/>
                    <a:gd name="connsiteY2" fmla="*/ 68476 h 173274"/>
                    <a:gd name="connsiteX3" fmla="*/ 10916 w 173306"/>
                    <a:gd name="connsiteY3" fmla="*/ 12355 h 173274"/>
                    <a:gd name="connsiteX4" fmla="*/ 67037 w 173306"/>
                    <a:gd name="connsiteY4" fmla="*/ 10917 h 173274"/>
                    <a:gd name="connsiteX5" fmla="*/ 68476 w 173306"/>
                    <a:gd name="connsiteY5" fmla="*/ 12355 h 173274"/>
                    <a:gd name="connsiteX6" fmla="*/ 161664 w 173306"/>
                    <a:gd name="connsiteY6" fmla="*/ 105493 h 173274"/>
                    <a:gd name="connsiteX7" fmla="*/ 161694 w 173306"/>
                    <a:gd name="connsiteY7" fmla="*/ 161632 h 173274"/>
                    <a:gd name="connsiteX8" fmla="*/ 133579 w 173306"/>
                    <a:gd name="connsiteY8" fmla="*/ 173275 h 173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306" h="173274">
                      <a:moveTo>
                        <a:pt x="133579" y="173225"/>
                      </a:moveTo>
                      <a:cubicBezTo>
                        <a:pt x="123049" y="173234"/>
                        <a:pt x="112946" y="169056"/>
                        <a:pt x="105493" y="161614"/>
                      </a:cubicBezTo>
                      <a:lnTo>
                        <a:pt x="12355" y="68476"/>
                      </a:lnTo>
                      <a:cubicBezTo>
                        <a:pt x="-3538" y="53375"/>
                        <a:pt x="-4184" y="28249"/>
                        <a:pt x="10916" y="12355"/>
                      </a:cubicBezTo>
                      <a:cubicBezTo>
                        <a:pt x="26021" y="-3540"/>
                        <a:pt x="51144" y="-4183"/>
                        <a:pt x="67037" y="10917"/>
                      </a:cubicBezTo>
                      <a:cubicBezTo>
                        <a:pt x="67528" y="11384"/>
                        <a:pt x="68010" y="11864"/>
                        <a:pt x="68476" y="12355"/>
                      </a:cubicBezTo>
                      <a:lnTo>
                        <a:pt x="161664" y="105493"/>
                      </a:lnTo>
                      <a:cubicBezTo>
                        <a:pt x="177175" y="120987"/>
                        <a:pt x="177190" y="146121"/>
                        <a:pt x="161694" y="161632"/>
                      </a:cubicBezTo>
                      <a:cubicBezTo>
                        <a:pt x="154241" y="169094"/>
                        <a:pt x="144123" y="173283"/>
                        <a:pt x="133579" y="173275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  <p:sp>
              <p:nvSpPr>
                <p:cNvPr id="26" name="Freeform 147">
                  <a:extLst>
                    <a:ext uri="{FF2B5EF4-FFF2-40B4-BE49-F238E27FC236}">
                      <a16:creationId xmlns:a16="http://schemas.microsoft.com/office/drawing/2014/main" id="{027F2242-0B5F-FB99-7110-D62F28DEAB7F}"/>
                    </a:ext>
                  </a:extLst>
                </p:cNvPr>
                <p:cNvSpPr/>
                <p:nvPr/>
              </p:nvSpPr>
              <p:spPr>
                <a:xfrm>
                  <a:off x="7341947" y="3944341"/>
                  <a:ext cx="172590" cy="172535"/>
                </a:xfrm>
                <a:custGeom>
                  <a:avLst/>
                  <a:gdLst>
                    <a:gd name="connsiteX0" fmla="*/ 39726 w 172590"/>
                    <a:gd name="connsiteY0" fmla="*/ 172536 h 172535"/>
                    <a:gd name="connsiteX1" fmla="*/ 0 w 172590"/>
                    <a:gd name="connsiteY1" fmla="*/ 132870 h 172535"/>
                    <a:gd name="connsiteX2" fmla="*/ 11641 w 172590"/>
                    <a:gd name="connsiteY2" fmla="*/ 104754 h 172535"/>
                    <a:gd name="connsiteX3" fmla="*/ 104829 w 172590"/>
                    <a:gd name="connsiteY3" fmla="*/ 11616 h 172535"/>
                    <a:gd name="connsiteX4" fmla="*/ 160975 w 172590"/>
                    <a:gd name="connsiteY4" fmla="*/ 11641 h 172535"/>
                    <a:gd name="connsiteX5" fmla="*/ 160950 w 172590"/>
                    <a:gd name="connsiteY5" fmla="*/ 67786 h 172535"/>
                    <a:gd name="connsiteX6" fmla="*/ 67762 w 172590"/>
                    <a:gd name="connsiteY6" fmla="*/ 160924 h 172535"/>
                    <a:gd name="connsiteX7" fmla="*/ 39726 w 172590"/>
                    <a:gd name="connsiteY7" fmla="*/ 172536 h 172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72590" h="172535">
                      <a:moveTo>
                        <a:pt x="39726" y="172536"/>
                      </a:moveTo>
                      <a:cubicBezTo>
                        <a:pt x="17804" y="172553"/>
                        <a:pt x="15" y="154794"/>
                        <a:pt x="0" y="132870"/>
                      </a:cubicBezTo>
                      <a:cubicBezTo>
                        <a:pt x="-10" y="122323"/>
                        <a:pt x="4178" y="112207"/>
                        <a:pt x="11641" y="104754"/>
                      </a:cubicBezTo>
                      <a:lnTo>
                        <a:pt x="104829" y="11616"/>
                      </a:lnTo>
                      <a:cubicBezTo>
                        <a:pt x="120340" y="-3882"/>
                        <a:pt x="145478" y="-3870"/>
                        <a:pt x="160975" y="11641"/>
                      </a:cubicBezTo>
                      <a:cubicBezTo>
                        <a:pt x="176471" y="27151"/>
                        <a:pt x="176461" y="52289"/>
                        <a:pt x="160950" y="67786"/>
                      </a:cubicBezTo>
                      <a:lnTo>
                        <a:pt x="67762" y="160924"/>
                      </a:lnTo>
                      <a:cubicBezTo>
                        <a:pt x="60324" y="168355"/>
                        <a:pt x="50241" y="172531"/>
                        <a:pt x="39726" y="17253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</p:grpSp>
          <p:grpSp>
            <p:nvGrpSpPr>
              <p:cNvPr id="17" name="Picture Placeholder 93">
                <a:extLst>
                  <a:ext uri="{FF2B5EF4-FFF2-40B4-BE49-F238E27FC236}">
                    <a16:creationId xmlns:a16="http://schemas.microsoft.com/office/drawing/2014/main" id="{130572C7-F69B-13AE-4FBE-F2EEAB6F782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2813696" y="3142214"/>
                <a:ext cx="79542" cy="456511"/>
                <a:chOff x="9802850" y="4962053"/>
                <a:chExt cx="79542" cy="456511"/>
              </a:xfrm>
              <a:grpFill/>
            </p:grpSpPr>
            <p:sp>
              <p:nvSpPr>
                <p:cNvPr id="18" name="Freeform 193">
                  <a:extLst>
                    <a:ext uri="{FF2B5EF4-FFF2-40B4-BE49-F238E27FC236}">
                      <a16:creationId xmlns:a16="http://schemas.microsoft.com/office/drawing/2014/main" id="{0194F07D-B6F0-9AD0-C80D-BE7C8D21BAA7}"/>
                    </a:ext>
                  </a:extLst>
                </p:cNvPr>
                <p:cNvSpPr/>
                <p:nvPr/>
              </p:nvSpPr>
              <p:spPr>
                <a:xfrm>
                  <a:off x="9802850" y="4962053"/>
                  <a:ext cx="79393" cy="317572"/>
                </a:xfrm>
                <a:custGeom>
                  <a:avLst/>
                  <a:gdLst>
                    <a:gd name="connsiteX0" fmla="*/ 39697 w 79393"/>
                    <a:gd name="connsiteY0" fmla="*/ 317572 h 317572"/>
                    <a:gd name="connsiteX1" fmla="*/ 0 w 79393"/>
                    <a:gd name="connsiteY1" fmla="*/ 277876 h 317572"/>
                    <a:gd name="connsiteX2" fmla="*/ 0 w 79393"/>
                    <a:gd name="connsiteY2" fmla="*/ 39697 h 317572"/>
                    <a:gd name="connsiteX3" fmla="*/ 39697 w 79393"/>
                    <a:gd name="connsiteY3" fmla="*/ 0 h 317572"/>
                    <a:gd name="connsiteX4" fmla="*/ 79393 w 79393"/>
                    <a:gd name="connsiteY4" fmla="*/ 39697 h 317572"/>
                    <a:gd name="connsiteX5" fmla="*/ 79393 w 79393"/>
                    <a:gd name="connsiteY5" fmla="*/ 277876 h 317572"/>
                    <a:gd name="connsiteX6" fmla="*/ 39697 w 79393"/>
                    <a:gd name="connsiteY6" fmla="*/ 317572 h 317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9393" h="317572">
                      <a:moveTo>
                        <a:pt x="39697" y="317572"/>
                      </a:moveTo>
                      <a:cubicBezTo>
                        <a:pt x="17773" y="317572"/>
                        <a:pt x="0" y="299798"/>
                        <a:pt x="0" y="277876"/>
                      </a:cubicBezTo>
                      <a:lnTo>
                        <a:pt x="0" y="39697"/>
                      </a:lnTo>
                      <a:cubicBezTo>
                        <a:pt x="0" y="17773"/>
                        <a:pt x="17773" y="0"/>
                        <a:pt x="39697" y="0"/>
                      </a:cubicBezTo>
                      <a:cubicBezTo>
                        <a:pt x="61621" y="0"/>
                        <a:pt x="79393" y="17773"/>
                        <a:pt x="79393" y="39697"/>
                      </a:cubicBezTo>
                      <a:lnTo>
                        <a:pt x="79393" y="277876"/>
                      </a:lnTo>
                      <a:cubicBezTo>
                        <a:pt x="79393" y="299798"/>
                        <a:pt x="61621" y="317572"/>
                        <a:pt x="39697" y="317572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  <p:sp>
              <p:nvSpPr>
                <p:cNvPr id="19" name="Freeform 194">
                  <a:extLst>
                    <a:ext uri="{FF2B5EF4-FFF2-40B4-BE49-F238E27FC236}">
                      <a16:creationId xmlns:a16="http://schemas.microsoft.com/office/drawing/2014/main" id="{3B7A3357-F316-DD72-D260-E048188B78CB}"/>
                    </a:ext>
                  </a:extLst>
                </p:cNvPr>
                <p:cNvSpPr/>
                <p:nvPr/>
              </p:nvSpPr>
              <p:spPr>
                <a:xfrm>
                  <a:off x="9802850" y="5339203"/>
                  <a:ext cx="79542" cy="79361"/>
                </a:xfrm>
                <a:custGeom>
                  <a:avLst/>
                  <a:gdLst>
                    <a:gd name="connsiteX0" fmla="*/ 39697 w 79542"/>
                    <a:gd name="connsiteY0" fmla="*/ 79360 h 79361"/>
                    <a:gd name="connsiteX1" fmla="*/ 31956 w 79542"/>
                    <a:gd name="connsiteY1" fmla="*/ 78567 h 79361"/>
                    <a:gd name="connsiteX2" fmla="*/ 24513 w 79542"/>
                    <a:gd name="connsiteY2" fmla="*/ 76284 h 79361"/>
                    <a:gd name="connsiteX3" fmla="*/ 17665 w 79542"/>
                    <a:gd name="connsiteY3" fmla="*/ 72662 h 79361"/>
                    <a:gd name="connsiteX4" fmla="*/ 11661 w 79542"/>
                    <a:gd name="connsiteY4" fmla="*/ 67700 h 79361"/>
                    <a:gd name="connsiteX5" fmla="*/ 0 w 79542"/>
                    <a:gd name="connsiteY5" fmla="*/ 39664 h 79361"/>
                    <a:gd name="connsiteX6" fmla="*/ 794 w 79542"/>
                    <a:gd name="connsiteY6" fmla="*/ 31923 h 79361"/>
                    <a:gd name="connsiteX7" fmla="*/ 3076 w 79542"/>
                    <a:gd name="connsiteY7" fmla="*/ 24530 h 79361"/>
                    <a:gd name="connsiteX8" fmla="*/ 6699 w 79542"/>
                    <a:gd name="connsiteY8" fmla="*/ 17632 h 79361"/>
                    <a:gd name="connsiteX9" fmla="*/ 11661 w 79542"/>
                    <a:gd name="connsiteY9" fmla="*/ 11628 h 79361"/>
                    <a:gd name="connsiteX10" fmla="*/ 17665 w 79542"/>
                    <a:gd name="connsiteY10" fmla="*/ 6666 h 79361"/>
                    <a:gd name="connsiteX11" fmla="*/ 24513 w 79542"/>
                    <a:gd name="connsiteY11" fmla="*/ 3044 h 79361"/>
                    <a:gd name="connsiteX12" fmla="*/ 76396 w 79542"/>
                    <a:gd name="connsiteY12" fmla="*/ 24485 h 79361"/>
                    <a:gd name="connsiteX13" fmla="*/ 76515 w 79542"/>
                    <a:gd name="connsiteY13" fmla="*/ 24778 h 79361"/>
                    <a:gd name="connsiteX14" fmla="*/ 78798 w 79542"/>
                    <a:gd name="connsiteY14" fmla="*/ 32171 h 79361"/>
                    <a:gd name="connsiteX15" fmla="*/ 78798 w 79542"/>
                    <a:gd name="connsiteY15" fmla="*/ 47702 h 79361"/>
                    <a:gd name="connsiteX16" fmla="*/ 76515 w 79542"/>
                    <a:gd name="connsiteY16" fmla="*/ 55146 h 79361"/>
                    <a:gd name="connsiteX17" fmla="*/ 72843 w 79542"/>
                    <a:gd name="connsiteY17" fmla="*/ 61993 h 79361"/>
                    <a:gd name="connsiteX18" fmla="*/ 67881 w 79542"/>
                    <a:gd name="connsiteY18" fmla="*/ 67997 h 79361"/>
                    <a:gd name="connsiteX19" fmla="*/ 39697 w 79542"/>
                    <a:gd name="connsiteY19" fmla="*/ 79360 h 793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79542" h="79361">
                      <a:moveTo>
                        <a:pt x="39697" y="79360"/>
                      </a:moveTo>
                      <a:cubicBezTo>
                        <a:pt x="37097" y="79341"/>
                        <a:pt x="34505" y="79078"/>
                        <a:pt x="31956" y="78567"/>
                      </a:cubicBezTo>
                      <a:cubicBezTo>
                        <a:pt x="29407" y="78050"/>
                        <a:pt x="26914" y="77281"/>
                        <a:pt x="24513" y="76284"/>
                      </a:cubicBezTo>
                      <a:cubicBezTo>
                        <a:pt x="22121" y="75297"/>
                        <a:pt x="19828" y="74081"/>
                        <a:pt x="17665" y="72662"/>
                      </a:cubicBezTo>
                      <a:cubicBezTo>
                        <a:pt x="15501" y="71213"/>
                        <a:pt x="13489" y="69550"/>
                        <a:pt x="11661" y="67700"/>
                      </a:cubicBezTo>
                      <a:cubicBezTo>
                        <a:pt x="4240" y="60252"/>
                        <a:pt x="51" y="50179"/>
                        <a:pt x="0" y="39664"/>
                      </a:cubicBezTo>
                      <a:cubicBezTo>
                        <a:pt x="18" y="37064"/>
                        <a:pt x="284" y="34474"/>
                        <a:pt x="794" y="31923"/>
                      </a:cubicBezTo>
                      <a:cubicBezTo>
                        <a:pt x="1306" y="29387"/>
                        <a:pt x="2070" y="26911"/>
                        <a:pt x="3076" y="24530"/>
                      </a:cubicBezTo>
                      <a:cubicBezTo>
                        <a:pt x="4055" y="22118"/>
                        <a:pt x="5268" y="19806"/>
                        <a:pt x="6699" y="17632"/>
                      </a:cubicBezTo>
                      <a:cubicBezTo>
                        <a:pt x="8158" y="15479"/>
                        <a:pt x="9819" y="13469"/>
                        <a:pt x="11661" y="11628"/>
                      </a:cubicBezTo>
                      <a:cubicBezTo>
                        <a:pt x="13502" y="9787"/>
                        <a:pt x="15512" y="8130"/>
                        <a:pt x="17665" y="6666"/>
                      </a:cubicBezTo>
                      <a:cubicBezTo>
                        <a:pt x="19840" y="5267"/>
                        <a:pt x="22131" y="4051"/>
                        <a:pt x="24513" y="3044"/>
                      </a:cubicBezTo>
                      <a:cubicBezTo>
                        <a:pt x="44761" y="-5362"/>
                        <a:pt x="67990" y="4240"/>
                        <a:pt x="76396" y="24485"/>
                      </a:cubicBezTo>
                      <a:cubicBezTo>
                        <a:pt x="76436" y="24584"/>
                        <a:pt x="76476" y="24678"/>
                        <a:pt x="76515" y="24778"/>
                      </a:cubicBezTo>
                      <a:cubicBezTo>
                        <a:pt x="77500" y="27169"/>
                        <a:pt x="78263" y="29641"/>
                        <a:pt x="78798" y="32171"/>
                      </a:cubicBezTo>
                      <a:cubicBezTo>
                        <a:pt x="79790" y="37302"/>
                        <a:pt x="79790" y="42572"/>
                        <a:pt x="78798" y="47702"/>
                      </a:cubicBezTo>
                      <a:cubicBezTo>
                        <a:pt x="78256" y="50248"/>
                        <a:pt x="77493" y="52734"/>
                        <a:pt x="76515" y="55146"/>
                      </a:cubicBezTo>
                      <a:cubicBezTo>
                        <a:pt x="75509" y="57537"/>
                        <a:pt x="74279" y="59830"/>
                        <a:pt x="72843" y="61993"/>
                      </a:cubicBezTo>
                      <a:cubicBezTo>
                        <a:pt x="71386" y="64147"/>
                        <a:pt x="69724" y="66161"/>
                        <a:pt x="67881" y="67997"/>
                      </a:cubicBezTo>
                      <a:cubicBezTo>
                        <a:pt x="60347" y="75346"/>
                        <a:pt x="50221" y="79430"/>
                        <a:pt x="39697" y="7936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BE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2771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0226E3-3662-56E0-0B6B-F810D8394C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051" b="12190"/>
          <a:stretch>
            <a:fillRect/>
          </a:stretch>
        </p:blipFill>
        <p:spPr>
          <a:xfrm>
            <a:off x="-1095376" y="0"/>
            <a:ext cx="13287376" cy="6858000"/>
          </a:xfrm>
          <a:prstGeom prst="rect">
            <a:avLst/>
          </a:prstGeom>
        </p:spPr>
      </p:pic>
      <p:sp>
        <p:nvSpPr>
          <p:cNvPr id="6" name="Rechthoek: afgeronde hoeken 58">
            <a:extLst>
              <a:ext uri="{FF2B5EF4-FFF2-40B4-BE49-F238E27FC236}">
                <a16:creationId xmlns:a16="http://schemas.microsoft.com/office/drawing/2014/main" id="{F2DFB67C-7976-F05A-9E0A-B85D04C2E1B9}"/>
              </a:ext>
            </a:extLst>
          </p:cNvPr>
          <p:cNvSpPr/>
          <p:nvPr/>
        </p:nvSpPr>
        <p:spPr>
          <a:xfrm>
            <a:off x="-556590" y="975840"/>
            <a:ext cx="7809922" cy="4906319"/>
          </a:xfrm>
          <a:prstGeom prst="roundRect">
            <a:avLst>
              <a:gd name="adj" fmla="val 7472"/>
            </a:avLst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800"/>
          </a:p>
        </p:txBody>
      </p:sp>
      <p:sp>
        <p:nvSpPr>
          <p:cNvPr id="7" name="Vrije vorm: vorm 15">
            <a:extLst>
              <a:ext uri="{FF2B5EF4-FFF2-40B4-BE49-F238E27FC236}">
                <a16:creationId xmlns:a16="http://schemas.microsoft.com/office/drawing/2014/main" id="{9AB0368E-A3AD-ADB5-A30F-4F1F5173E8A6}"/>
              </a:ext>
            </a:extLst>
          </p:cNvPr>
          <p:cNvSpPr/>
          <p:nvPr/>
        </p:nvSpPr>
        <p:spPr>
          <a:xfrm>
            <a:off x="5401417" y="4336213"/>
            <a:ext cx="1980725" cy="1634395"/>
          </a:xfrm>
          <a:custGeom>
            <a:avLst/>
            <a:gdLst>
              <a:gd name="connsiteX0" fmla="*/ 1490466 w 1746403"/>
              <a:gd name="connsiteY0" fmla="*/ 0 h 1634395"/>
              <a:gd name="connsiteX1" fmla="*/ 1746403 w 1746403"/>
              <a:gd name="connsiteY1" fmla="*/ 0 h 1634395"/>
              <a:gd name="connsiteX2" fmla="*/ 1746403 w 1746403"/>
              <a:gd name="connsiteY2" fmla="*/ 1221391 h 1634395"/>
              <a:gd name="connsiteX3" fmla="*/ 1333399 w 1746403"/>
              <a:gd name="connsiteY3" fmla="*/ 1634395 h 1634395"/>
              <a:gd name="connsiteX4" fmla="*/ 0 w 1746403"/>
              <a:gd name="connsiteY4" fmla="*/ 1634395 h 1634395"/>
              <a:gd name="connsiteX5" fmla="*/ 0 w 1746403"/>
              <a:gd name="connsiteY5" fmla="*/ 1378458 h 1634395"/>
              <a:gd name="connsiteX6" fmla="*/ 1333399 w 1746403"/>
              <a:gd name="connsiteY6" fmla="*/ 1378458 h 1634395"/>
              <a:gd name="connsiteX7" fmla="*/ 1490466 w 1746403"/>
              <a:gd name="connsiteY7" fmla="*/ 1221391 h 1634395"/>
              <a:gd name="connsiteX8" fmla="*/ 1490466 w 1746403"/>
              <a:gd name="connsiteY8" fmla="*/ 0 h 16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6403" h="1634395">
                <a:moveTo>
                  <a:pt x="1490466" y="0"/>
                </a:moveTo>
                <a:lnTo>
                  <a:pt x="1746403" y="0"/>
                </a:lnTo>
                <a:lnTo>
                  <a:pt x="1746403" y="1221391"/>
                </a:lnTo>
                <a:cubicBezTo>
                  <a:pt x="1746403" y="1449134"/>
                  <a:pt x="1561142" y="1634395"/>
                  <a:pt x="1333399" y="1634395"/>
                </a:cubicBezTo>
                <a:lnTo>
                  <a:pt x="0" y="1634395"/>
                </a:lnTo>
                <a:lnTo>
                  <a:pt x="0" y="1378458"/>
                </a:lnTo>
                <a:lnTo>
                  <a:pt x="1333399" y="1378458"/>
                </a:lnTo>
                <a:cubicBezTo>
                  <a:pt x="1419981" y="1378458"/>
                  <a:pt x="1490466" y="1307973"/>
                  <a:pt x="1490466" y="1221391"/>
                </a:cubicBezTo>
                <a:lnTo>
                  <a:pt x="1490466" y="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BE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497424A-6A24-869A-51C3-F63EDB401B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66267" y="2058421"/>
            <a:ext cx="6149789" cy="2091369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2600"/>
              </a:spcAft>
            </a:pPr>
            <a:r>
              <a:rPr lang="en-US" sz="1800">
                <a:solidFill>
                  <a:schemeClr val="tx1"/>
                </a:solidFill>
              </a:rPr>
              <a:t>How to navigate the SAP 2608 Public Cloud release</a:t>
            </a:r>
            <a:endParaRPr lang="en-GB" sz="18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Aft>
                <a:spcPts val="2600"/>
              </a:spcAft>
            </a:pPr>
            <a:r>
              <a:rPr lang="en-GB" sz="1800">
                <a:solidFill>
                  <a:schemeClr val="tx1"/>
                </a:solidFill>
              </a:rPr>
              <a:t>How the updates may impact your current system landscape</a:t>
            </a:r>
          </a:p>
          <a:p>
            <a:pPr>
              <a:lnSpc>
                <a:spcPct val="100000"/>
              </a:lnSpc>
              <a:spcAft>
                <a:spcPts val="2600"/>
              </a:spcAft>
            </a:pPr>
            <a:r>
              <a:rPr lang="en-GB" sz="1800">
                <a:solidFill>
                  <a:schemeClr val="tx1"/>
                </a:solidFill>
              </a:rPr>
              <a:t>Key areas AMS customers should be aware of</a:t>
            </a:r>
          </a:p>
          <a:p>
            <a:pPr>
              <a:lnSpc>
                <a:spcPct val="100000"/>
              </a:lnSpc>
              <a:spcAft>
                <a:spcPts val="2600"/>
              </a:spcAft>
            </a:pPr>
            <a:r>
              <a:rPr lang="en-GB" sz="1800">
                <a:solidFill>
                  <a:schemeClr val="tx1"/>
                </a:solidFill>
              </a:rPr>
              <a:t>How to approach testing, validation, and adoption</a:t>
            </a:r>
          </a:p>
          <a:p>
            <a:pPr>
              <a:lnSpc>
                <a:spcPct val="100000"/>
              </a:lnSpc>
              <a:spcAft>
                <a:spcPts val="2600"/>
              </a:spcAft>
            </a:pPr>
            <a:r>
              <a:rPr lang="en-GB" sz="1800">
                <a:solidFill>
                  <a:schemeClr val="tx1"/>
                </a:solidFill>
              </a:rPr>
              <a:t>Practical steps to prepare ahead of the release</a:t>
            </a:r>
          </a:p>
          <a:p>
            <a:pPr>
              <a:lnSpc>
                <a:spcPct val="100000"/>
              </a:lnSpc>
              <a:spcAft>
                <a:spcPts val="2600"/>
              </a:spcAft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B63E919-2A21-FCC7-58D8-73441E8B1B0E}"/>
              </a:ext>
            </a:extLst>
          </p:cNvPr>
          <p:cNvSpPr txBox="1">
            <a:spLocks/>
          </p:cNvSpPr>
          <p:nvPr/>
        </p:nvSpPr>
        <p:spPr>
          <a:xfrm>
            <a:off x="494980" y="1360388"/>
            <a:ext cx="6456738" cy="435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bg2"/>
                </a:solidFill>
              </a:rPr>
              <a:t>SAP Public Cloud Upgrades: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35E47A2-8D52-9495-7C1F-E0FA7B9C60B9}"/>
              </a:ext>
            </a:extLst>
          </p:cNvPr>
          <p:cNvCxnSpPr/>
          <p:nvPr/>
        </p:nvCxnSpPr>
        <p:spPr>
          <a:xfrm>
            <a:off x="938284" y="2501098"/>
            <a:ext cx="5796000" cy="0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0908AB7-EDDA-14AB-D792-1F1F197F17FA}"/>
              </a:ext>
            </a:extLst>
          </p:cNvPr>
          <p:cNvCxnSpPr/>
          <p:nvPr/>
        </p:nvCxnSpPr>
        <p:spPr>
          <a:xfrm>
            <a:off x="938284" y="3407228"/>
            <a:ext cx="5796000" cy="0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90613B-264B-F1D6-74C0-AC535DC810D0}"/>
              </a:ext>
            </a:extLst>
          </p:cNvPr>
          <p:cNvCxnSpPr/>
          <p:nvPr/>
        </p:nvCxnSpPr>
        <p:spPr>
          <a:xfrm>
            <a:off x="938284" y="3984171"/>
            <a:ext cx="5796000" cy="0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A5F4903-B24D-CC29-BCEA-4D03DE854548}"/>
              </a:ext>
            </a:extLst>
          </p:cNvPr>
          <p:cNvCxnSpPr/>
          <p:nvPr/>
        </p:nvCxnSpPr>
        <p:spPr>
          <a:xfrm>
            <a:off x="938284" y="4615545"/>
            <a:ext cx="5796000" cy="0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622336-E5CE-7284-ED77-6A1E85C05024}"/>
              </a:ext>
            </a:extLst>
          </p:cNvPr>
          <p:cNvGrpSpPr>
            <a:grpSpLocks noChangeAspect="1"/>
          </p:cNvGrpSpPr>
          <p:nvPr/>
        </p:nvGrpSpPr>
        <p:grpSpPr>
          <a:xfrm>
            <a:off x="494980" y="2044968"/>
            <a:ext cx="324000" cy="324000"/>
            <a:chOff x="9376522" y="3738088"/>
            <a:chExt cx="381304" cy="381304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49F0A09-730E-C45E-9E4F-6DFACF42572D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94C7A2E-346E-7697-CBD2-13C3EECAF8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07C2FB2-7FE2-23F1-C5A9-C4ACC4114E11}"/>
              </a:ext>
            </a:extLst>
          </p:cNvPr>
          <p:cNvGrpSpPr>
            <a:grpSpLocks noChangeAspect="1"/>
          </p:cNvGrpSpPr>
          <p:nvPr/>
        </p:nvGrpSpPr>
        <p:grpSpPr>
          <a:xfrm>
            <a:off x="494980" y="2630300"/>
            <a:ext cx="324000" cy="324000"/>
            <a:chOff x="9376522" y="3738088"/>
            <a:chExt cx="381304" cy="381304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FCCAEE9-9761-1843-786F-1FAAE74344A2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0ADBD2B2-05DA-86B3-7875-9A6A0B3CE5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248846A-BD89-C161-8B4E-0C79C53D55E6}"/>
              </a:ext>
            </a:extLst>
          </p:cNvPr>
          <p:cNvGrpSpPr>
            <a:grpSpLocks noChangeAspect="1"/>
          </p:cNvGrpSpPr>
          <p:nvPr/>
        </p:nvGrpSpPr>
        <p:grpSpPr>
          <a:xfrm>
            <a:off x="494980" y="3535469"/>
            <a:ext cx="324000" cy="324000"/>
            <a:chOff x="9376522" y="3738088"/>
            <a:chExt cx="381304" cy="381304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8956E3E-C50B-A296-E7D6-B1EE1BD39201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0A87655C-8194-68AB-88C8-4F011534AB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F27931B-F118-B9C6-DE1D-E570BBAE52BE}"/>
              </a:ext>
            </a:extLst>
          </p:cNvPr>
          <p:cNvGrpSpPr>
            <a:grpSpLocks noChangeAspect="1"/>
          </p:cNvGrpSpPr>
          <p:nvPr/>
        </p:nvGrpSpPr>
        <p:grpSpPr>
          <a:xfrm>
            <a:off x="494980" y="4129789"/>
            <a:ext cx="324000" cy="324000"/>
            <a:chOff x="9376522" y="3738088"/>
            <a:chExt cx="381304" cy="381304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78E40F0-D3AC-98B6-F6D3-0AE84CD31BB2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A633BB2F-736B-AF41-8165-16F511639D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DF77319-C594-8DE8-4528-723A11610DDA}"/>
              </a:ext>
            </a:extLst>
          </p:cNvPr>
          <p:cNvGrpSpPr>
            <a:grpSpLocks noChangeAspect="1"/>
          </p:cNvGrpSpPr>
          <p:nvPr/>
        </p:nvGrpSpPr>
        <p:grpSpPr>
          <a:xfrm>
            <a:off x="494980" y="4703734"/>
            <a:ext cx="324000" cy="324000"/>
            <a:chOff x="9376522" y="3738088"/>
            <a:chExt cx="381304" cy="381304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A42ABB1-3AA3-F459-FB8B-F87DC2EE7E1B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8C173C65-8467-9B58-E9DE-645B6A9A0A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46" name="Graphic 12">
            <a:extLst>
              <a:ext uri="{FF2B5EF4-FFF2-40B4-BE49-F238E27FC236}">
                <a16:creationId xmlns:a16="http://schemas.microsoft.com/office/drawing/2014/main" id="{599E194A-0421-F417-12E5-FFF3F01BF1FA}"/>
              </a:ext>
            </a:extLst>
          </p:cNvPr>
          <p:cNvGrpSpPr/>
          <p:nvPr/>
        </p:nvGrpSpPr>
        <p:grpSpPr>
          <a:xfrm>
            <a:off x="11634185" y="6261617"/>
            <a:ext cx="239877" cy="358508"/>
            <a:chOff x="5681378" y="2802294"/>
            <a:chExt cx="837801" cy="1252460"/>
          </a:xfrm>
        </p:grpSpPr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0C6D0ADF-8A07-D7FF-0E12-8D32916B15B2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7B70976F-8865-5348-9293-5C974BECE195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8D2D6F8B-E380-2D2C-F48D-43ABD4B933D4}"/>
              </a:ext>
            </a:extLst>
          </p:cNvPr>
          <p:cNvSpPr txBox="1"/>
          <p:nvPr/>
        </p:nvSpPr>
        <p:spPr>
          <a:xfrm>
            <a:off x="433755" y="6218083"/>
            <a:ext cx="231992" cy="363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7A898-970D-3041-86C6-F4A15857945A}" type="slidenum">
              <a:rPr lang="en-US" sz="800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75D64AD6-B344-6BE1-7D65-16E5B5A91B56}"/>
              </a:ext>
            </a:extLst>
          </p:cNvPr>
          <p:cNvSpPr txBox="1">
            <a:spLocks/>
          </p:cNvSpPr>
          <p:nvPr/>
        </p:nvSpPr>
        <p:spPr>
          <a:xfrm>
            <a:off x="694800" y="6195600"/>
            <a:ext cx="2887306" cy="3672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we commit. we deliver.</a:t>
            </a:r>
          </a:p>
        </p:txBody>
      </p:sp>
    </p:spTree>
    <p:extLst>
      <p:ext uri="{BB962C8B-B14F-4D97-AF65-F5344CB8AC3E}">
        <p14:creationId xmlns:p14="http://schemas.microsoft.com/office/powerpoint/2010/main" val="3696006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rc 18">
            <a:extLst>
              <a:ext uri="{FF2B5EF4-FFF2-40B4-BE49-F238E27FC236}">
                <a16:creationId xmlns:a16="http://schemas.microsoft.com/office/drawing/2014/main" id="{54306E29-AECB-09F9-2168-F9020719DD51}"/>
              </a:ext>
            </a:extLst>
          </p:cNvPr>
          <p:cNvSpPr/>
          <p:nvPr/>
        </p:nvSpPr>
        <p:spPr>
          <a:xfrm rot="10800000">
            <a:off x="9157912" y="-3034088"/>
            <a:ext cx="6068175" cy="6068175"/>
          </a:xfrm>
          <a:prstGeom prst="arc">
            <a:avLst>
              <a:gd name="adj1" fmla="val 16200000"/>
              <a:gd name="adj2" fmla="val 28422"/>
            </a:avLst>
          </a:prstGeom>
          <a:ln w="2540000">
            <a:gradFill>
              <a:gsLst>
                <a:gs pos="1000">
                  <a:schemeClr val="accent3">
                    <a:lumMod val="40000"/>
                    <a:lumOff val="60000"/>
                    <a:alpha val="80000"/>
                  </a:schemeClr>
                </a:gs>
                <a:gs pos="41000">
                  <a:schemeClr val="accent3">
                    <a:alpha val="25000"/>
                  </a:schemeClr>
                </a:gs>
                <a:gs pos="81000">
                  <a:schemeClr val="accent3">
                    <a:alpha val="10000"/>
                  </a:schemeClr>
                </a:gs>
              </a:gsLst>
              <a:lin ang="2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8BDE360D-1FAB-DEC6-108B-729C97A65933}"/>
              </a:ext>
            </a:extLst>
          </p:cNvPr>
          <p:cNvSpPr/>
          <p:nvPr/>
        </p:nvSpPr>
        <p:spPr>
          <a:xfrm rot="5400000" flipH="1">
            <a:off x="931935" y="3258000"/>
            <a:ext cx="7200000" cy="7200000"/>
          </a:xfrm>
          <a:prstGeom prst="arc">
            <a:avLst>
              <a:gd name="adj1" fmla="val 16200000"/>
              <a:gd name="adj2" fmla="val 2131325"/>
            </a:avLst>
          </a:prstGeom>
          <a:ln w="3175000">
            <a:gradFill>
              <a:gsLst>
                <a:gs pos="1000">
                  <a:schemeClr val="accent4"/>
                </a:gs>
                <a:gs pos="40000">
                  <a:schemeClr val="accent4">
                    <a:alpha val="0"/>
                  </a:schemeClr>
                </a:gs>
                <a:gs pos="63000">
                  <a:schemeClr val="accent1">
                    <a:alpha val="0"/>
                  </a:schemeClr>
                </a:gs>
              </a:gsLst>
              <a:lin ang="1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15110C0A-66C0-7E36-161F-2891EA551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754" y="360609"/>
            <a:ext cx="10234246" cy="1022713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03452263-3693-16BB-8B3D-276B39EAE0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1185" r="165"/>
          <a:stretch>
            <a:fillRect/>
          </a:stretch>
        </p:blipFill>
        <p:spPr bwMode="auto">
          <a:xfrm>
            <a:off x="-571605" y="1572929"/>
            <a:ext cx="5789064" cy="4353520"/>
          </a:xfrm>
          <a:prstGeom prst="roundRect">
            <a:avLst>
              <a:gd name="adj" fmla="val 1109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8">
            <a:extLst>
              <a:ext uri="{FF2B5EF4-FFF2-40B4-BE49-F238E27FC236}">
                <a16:creationId xmlns:a16="http://schemas.microsoft.com/office/drawing/2014/main" id="{658AC67D-EF83-E8C0-0C64-30265601857D}"/>
              </a:ext>
            </a:extLst>
          </p:cNvPr>
          <p:cNvSpPr/>
          <p:nvPr/>
        </p:nvSpPr>
        <p:spPr>
          <a:xfrm>
            <a:off x="6468854" y="1572929"/>
            <a:ext cx="3456000" cy="972000"/>
          </a:xfrm>
          <a:prstGeom prst="roundRect">
            <a:avLst>
              <a:gd name="adj" fmla="val 1851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288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0" cap="none" spc="0" normalizeH="0" baseline="0" noProof="0">
                <a:ln>
                  <a:noFill/>
                </a:ln>
                <a:solidFill>
                  <a:srgbClr val="C42828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Upgrade releases</a:t>
            </a:r>
          </a:p>
          <a:p>
            <a:pPr marL="288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i="0" u="none" strike="noStrike" kern="0" cap="none" spc="0" normalizeH="0" baseline="0" noProof="0" err="1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What</a:t>
            </a:r>
            <a:r>
              <a:rPr kumimoji="0" lang="nl-BE" sz="14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lang="nl-BE" sz="1400" i="0" u="none" strike="noStrike" kern="0" cap="none" spc="0" normalizeH="0" baseline="0" noProof="0" err="1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happens</a:t>
            </a:r>
            <a:r>
              <a:rPr kumimoji="0" lang="nl-BE" sz="14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</a:t>
            </a:r>
            <a:r>
              <a:rPr kumimoji="0" lang="nl-BE" sz="1400" i="0" u="none" strike="noStrike" kern="0" cap="none" spc="0" normalizeH="0" baseline="0" noProof="0" err="1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when</a:t>
            </a:r>
            <a:r>
              <a:rPr kumimoji="0" lang="nl-BE" sz="140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?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27B9665-80E6-D106-EF11-4C571350E351}"/>
              </a:ext>
            </a:extLst>
          </p:cNvPr>
          <p:cNvSpPr/>
          <p:nvPr/>
        </p:nvSpPr>
        <p:spPr>
          <a:xfrm>
            <a:off x="6197114" y="1770929"/>
            <a:ext cx="576000" cy="576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</a:t>
            </a:r>
          </a:p>
        </p:txBody>
      </p:sp>
      <p:sp>
        <p:nvSpPr>
          <p:cNvPr id="25" name="Rounded Rectangle 28">
            <a:extLst>
              <a:ext uri="{FF2B5EF4-FFF2-40B4-BE49-F238E27FC236}">
                <a16:creationId xmlns:a16="http://schemas.microsoft.com/office/drawing/2014/main" id="{19BA1CEC-CF32-5D65-E810-C9282B9508C6}"/>
              </a:ext>
            </a:extLst>
          </p:cNvPr>
          <p:cNvSpPr/>
          <p:nvPr/>
        </p:nvSpPr>
        <p:spPr>
          <a:xfrm>
            <a:off x="6468854" y="2700103"/>
            <a:ext cx="3456000" cy="972000"/>
          </a:xfrm>
          <a:prstGeom prst="roundRect">
            <a:avLst>
              <a:gd name="adj" fmla="val 1851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288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0" cap="none" spc="0" normalizeH="0" baseline="0" noProof="0">
                <a:ln>
                  <a:noFill/>
                </a:ln>
                <a:solidFill>
                  <a:srgbClr val="C42828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Pre-upgrade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DC29B7C-28EB-9D8F-46C6-F20B1CBC2162}"/>
              </a:ext>
            </a:extLst>
          </p:cNvPr>
          <p:cNvSpPr/>
          <p:nvPr/>
        </p:nvSpPr>
        <p:spPr>
          <a:xfrm>
            <a:off x="6197114" y="2898103"/>
            <a:ext cx="576000" cy="576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2</a:t>
            </a:r>
          </a:p>
        </p:txBody>
      </p:sp>
      <p:sp>
        <p:nvSpPr>
          <p:cNvPr id="27" name="Rounded Rectangle 28">
            <a:extLst>
              <a:ext uri="{FF2B5EF4-FFF2-40B4-BE49-F238E27FC236}">
                <a16:creationId xmlns:a16="http://schemas.microsoft.com/office/drawing/2014/main" id="{B1465E45-08B0-7540-DF0E-A32A75D086DC}"/>
              </a:ext>
            </a:extLst>
          </p:cNvPr>
          <p:cNvSpPr/>
          <p:nvPr/>
        </p:nvSpPr>
        <p:spPr>
          <a:xfrm>
            <a:off x="6468854" y="3827277"/>
            <a:ext cx="3456000" cy="972000"/>
          </a:xfrm>
          <a:prstGeom prst="roundRect">
            <a:avLst>
              <a:gd name="adj" fmla="val 1851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288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0" cap="none" spc="0" normalizeH="0" baseline="0" noProof="0">
                <a:ln>
                  <a:noFill/>
                </a:ln>
                <a:solidFill>
                  <a:srgbClr val="C42828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Mid-upgrade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9D6AE77-632C-60A7-337D-7566355C4023}"/>
              </a:ext>
            </a:extLst>
          </p:cNvPr>
          <p:cNvSpPr/>
          <p:nvPr/>
        </p:nvSpPr>
        <p:spPr>
          <a:xfrm>
            <a:off x="6197114" y="4025277"/>
            <a:ext cx="576000" cy="576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3</a:t>
            </a:r>
          </a:p>
        </p:txBody>
      </p:sp>
      <p:sp>
        <p:nvSpPr>
          <p:cNvPr id="35" name="Rounded Rectangle 28">
            <a:extLst>
              <a:ext uri="{FF2B5EF4-FFF2-40B4-BE49-F238E27FC236}">
                <a16:creationId xmlns:a16="http://schemas.microsoft.com/office/drawing/2014/main" id="{FC19800F-EC5D-AF5E-87B0-CCEC8FF4BACE}"/>
              </a:ext>
            </a:extLst>
          </p:cNvPr>
          <p:cNvSpPr/>
          <p:nvPr/>
        </p:nvSpPr>
        <p:spPr>
          <a:xfrm>
            <a:off x="6468854" y="4956588"/>
            <a:ext cx="3456000" cy="972000"/>
          </a:xfrm>
          <a:prstGeom prst="roundRect">
            <a:avLst>
              <a:gd name="adj" fmla="val 18519"/>
            </a:avLst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2880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0" cap="none" spc="0" normalizeH="0" baseline="0" noProof="0">
                <a:ln>
                  <a:noFill/>
                </a:ln>
                <a:solidFill>
                  <a:srgbClr val="C42828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Post-upgrade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70C86F6-5D73-290A-AF4F-A21AE8F22079}"/>
              </a:ext>
            </a:extLst>
          </p:cNvPr>
          <p:cNvSpPr/>
          <p:nvPr/>
        </p:nvSpPr>
        <p:spPr>
          <a:xfrm>
            <a:off x="6197114" y="5154588"/>
            <a:ext cx="576000" cy="576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83695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FB2B4-D308-CD43-59D5-E849C1C7B4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Continuous Delivery</a:t>
            </a:r>
          </a:p>
        </p:txBody>
      </p:sp>
      <p:sp>
        <p:nvSpPr>
          <p:cNvPr id="8" name="Freeform 36">
            <a:extLst>
              <a:ext uri="{FF2B5EF4-FFF2-40B4-BE49-F238E27FC236}">
                <a16:creationId xmlns:a16="http://schemas.microsoft.com/office/drawing/2014/main" id="{96B77C15-0465-E254-F093-CBB89D4B9F74}"/>
              </a:ext>
            </a:extLst>
          </p:cNvPr>
          <p:cNvSpPr/>
          <p:nvPr/>
        </p:nvSpPr>
        <p:spPr>
          <a:xfrm rot="10800000">
            <a:off x="1353405" y="1405001"/>
            <a:ext cx="2121823" cy="2520000"/>
          </a:xfrm>
          <a:custGeom>
            <a:avLst/>
            <a:gdLst>
              <a:gd name="connsiteX0" fmla="*/ 1156388 w 2312776"/>
              <a:gd name="connsiteY0" fmla="*/ 2746785 h 2746785"/>
              <a:gd name="connsiteX1" fmla="*/ 0 w 2312776"/>
              <a:gd name="connsiteY1" fmla="*/ 1590396 h 2746785"/>
              <a:gd name="connsiteX2" fmla="*/ 812514 w 2312776"/>
              <a:gd name="connsiteY2" fmla="*/ 485996 h 2746785"/>
              <a:gd name="connsiteX3" fmla="*/ 878987 w 2312776"/>
              <a:gd name="connsiteY3" fmla="*/ 468904 h 2746785"/>
              <a:gd name="connsiteX4" fmla="*/ 1150952 w 2312776"/>
              <a:gd name="connsiteY4" fmla="*/ 0 h 2746785"/>
              <a:gd name="connsiteX5" fmla="*/ 1421011 w 2312776"/>
              <a:gd name="connsiteY5" fmla="*/ 465618 h 2746785"/>
              <a:gd name="connsiteX6" fmla="*/ 1500262 w 2312776"/>
              <a:gd name="connsiteY6" fmla="*/ 485996 h 2746785"/>
              <a:gd name="connsiteX7" fmla="*/ 2312776 w 2312776"/>
              <a:gd name="connsiteY7" fmla="*/ 1590396 h 2746785"/>
              <a:gd name="connsiteX8" fmla="*/ 1156388 w 2312776"/>
              <a:gd name="connsiteY8" fmla="*/ 2746785 h 274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12776" h="2746785">
                <a:moveTo>
                  <a:pt x="1156388" y="2746785"/>
                </a:moveTo>
                <a:cubicBezTo>
                  <a:pt x="517733" y="2746785"/>
                  <a:pt x="0" y="2229052"/>
                  <a:pt x="0" y="1590396"/>
                </a:cubicBezTo>
                <a:cubicBezTo>
                  <a:pt x="0" y="1071488"/>
                  <a:pt x="341784" y="632408"/>
                  <a:pt x="812514" y="485996"/>
                </a:cubicBezTo>
                <a:lnTo>
                  <a:pt x="878987" y="468904"/>
                </a:lnTo>
                <a:lnTo>
                  <a:pt x="1150952" y="0"/>
                </a:lnTo>
                <a:lnTo>
                  <a:pt x="1421011" y="465618"/>
                </a:lnTo>
                <a:lnTo>
                  <a:pt x="1500262" y="485996"/>
                </a:lnTo>
                <a:cubicBezTo>
                  <a:pt x="1970992" y="632408"/>
                  <a:pt x="2312776" y="1071488"/>
                  <a:pt x="2312776" y="1590396"/>
                </a:cubicBezTo>
                <a:cubicBezTo>
                  <a:pt x="2312776" y="2229052"/>
                  <a:pt x="1795043" y="2746785"/>
                  <a:pt x="1156388" y="2746785"/>
                </a:cubicBezTo>
                <a:close/>
              </a:path>
            </a:pathLst>
          </a:custGeom>
          <a:solidFill>
            <a:schemeClr val="accent1"/>
          </a:solidFill>
          <a:ln w="1905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  <a:sym typeface="Helvetica Light"/>
            </a:endParaRPr>
          </a:p>
        </p:txBody>
      </p:sp>
      <p:sp>
        <p:nvSpPr>
          <p:cNvPr id="9" name="Freeform 39">
            <a:extLst>
              <a:ext uri="{FF2B5EF4-FFF2-40B4-BE49-F238E27FC236}">
                <a16:creationId xmlns:a16="http://schemas.microsoft.com/office/drawing/2014/main" id="{1AF6069E-5A80-5111-1B88-D411F303CC37}"/>
              </a:ext>
            </a:extLst>
          </p:cNvPr>
          <p:cNvSpPr/>
          <p:nvPr/>
        </p:nvSpPr>
        <p:spPr>
          <a:xfrm rot="10800000">
            <a:off x="4907802" y="1405001"/>
            <a:ext cx="2121823" cy="2520000"/>
          </a:xfrm>
          <a:custGeom>
            <a:avLst/>
            <a:gdLst>
              <a:gd name="connsiteX0" fmla="*/ 1156388 w 2312776"/>
              <a:gd name="connsiteY0" fmla="*/ 2746785 h 2746785"/>
              <a:gd name="connsiteX1" fmla="*/ 0 w 2312776"/>
              <a:gd name="connsiteY1" fmla="*/ 1590396 h 2746785"/>
              <a:gd name="connsiteX2" fmla="*/ 812514 w 2312776"/>
              <a:gd name="connsiteY2" fmla="*/ 485996 h 2746785"/>
              <a:gd name="connsiteX3" fmla="*/ 878987 w 2312776"/>
              <a:gd name="connsiteY3" fmla="*/ 468904 h 2746785"/>
              <a:gd name="connsiteX4" fmla="*/ 1150952 w 2312776"/>
              <a:gd name="connsiteY4" fmla="*/ 0 h 2746785"/>
              <a:gd name="connsiteX5" fmla="*/ 1421011 w 2312776"/>
              <a:gd name="connsiteY5" fmla="*/ 465618 h 2746785"/>
              <a:gd name="connsiteX6" fmla="*/ 1500262 w 2312776"/>
              <a:gd name="connsiteY6" fmla="*/ 485996 h 2746785"/>
              <a:gd name="connsiteX7" fmla="*/ 2312776 w 2312776"/>
              <a:gd name="connsiteY7" fmla="*/ 1590396 h 2746785"/>
              <a:gd name="connsiteX8" fmla="*/ 1156388 w 2312776"/>
              <a:gd name="connsiteY8" fmla="*/ 2746785 h 274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12776" h="2746785">
                <a:moveTo>
                  <a:pt x="1156388" y="2746785"/>
                </a:moveTo>
                <a:cubicBezTo>
                  <a:pt x="517733" y="2746785"/>
                  <a:pt x="0" y="2229052"/>
                  <a:pt x="0" y="1590396"/>
                </a:cubicBezTo>
                <a:cubicBezTo>
                  <a:pt x="0" y="1071488"/>
                  <a:pt x="341785" y="632408"/>
                  <a:pt x="812514" y="485996"/>
                </a:cubicBezTo>
                <a:lnTo>
                  <a:pt x="878987" y="468904"/>
                </a:lnTo>
                <a:lnTo>
                  <a:pt x="1150952" y="0"/>
                </a:lnTo>
                <a:lnTo>
                  <a:pt x="1421011" y="465618"/>
                </a:lnTo>
                <a:lnTo>
                  <a:pt x="1500262" y="485996"/>
                </a:lnTo>
                <a:cubicBezTo>
                  <a:pt x="1970991" y="632408"/>
                  <a:pt x="2312776" y="1071488"/>
                  <a:pt x="2312776" y="1590396"/>
                </a:cubicBezTo>
                <a:cubicBezTo>
                  <a:pt x="2312776" y="2229052"/>
                  <a:pt x="1795043" y="2746785"/>
                  <a:pt x="1156388" y="2746785"/>
                </a:cubicBezTo>
                <a:close/>
              </a:path>
            </a:pathLst>
          </a:custGeom>
          <a:solidFill>
            <a:schemeClr val="accent3"/>
          </a:solidFill>
          <a:ln w="1905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  <a:sym typeface="Helvetica Light"/>
            </a:endParaRPr>
          </a:p>
        </p:txBody>
      </p:sp>
      <p:sp>
        <p:nvSpPr>
          <p:cNvPr id="10" name="Freeform 42">
            <a:extLst>
              <a:ext uri="{FF2B5EF4-FFF2-40B4-BE49-F238E27FC236}">
                <a16:creationId xmlns:a16="http://schemas.microsoft.com/office/drawing/2014/main" id="{14DA5B9F-F088-D212-CB9D-684D5B84F83B}"/>
              </a:ext>
            </a:extLst>
          </p:cNvPr>
          <p:cNvSpPr/>
          <p:nvPr/>
        </p:nvSpPr>
        <p:spPr>
          <a:xfrm rot="10800000">
            <a:off x="8773700" y="1405001"/>
            <a:ext cx="2121823" cy="2520000"/>
          </a:xfrm>
          <a:custGeom>
            <a:avLst/>
            <a:gdLst>
              <a:gd name="connsiteX0" fmla="*/ 1156388 w 2312776"/>
              <a:gd name="connsiteY0" fmla="*/ 2746785 h 2746785"/>
              <a:gd name="connsiteX1" fmla="*/ 0 w 2312776"/>
              <a:gd name="connsiteY1" fmla="*/ 1590396 h 2746785"/>
              <a:gd name="connsiteX2" fmla="*/ 812514 w 2312776"/>
              <a:gd name="connsiteY2" fmla="*/ 485996 h 2746785"/>
              <a:gd name="connsiteX3" fmla="*/ 878987 w 2312776"/>
              <a:gd name="connsiteY3" fmla="*/ 468904 h 2746785"/>
              <a:gd name="connsiteX4" fmla="*/ 1150952 w 2312776"/>
              <a:gd name="connsiteY4" fmla="*/ 0 h 2746785"/>
              <a:gd name="connsiteX5" fmla="*/ 1421011 w 2312776"/>
              <a:gd name="connsiteY5" fmla="*/ 465618 h 2746785"/>
              <a:gd name="connsiteX6" fmla="*/ 1500262 w 2312776"/>
              <a:gd name="connsiteY6" fmla="*/ 485996 h 2746785"/>
              <a:gd name="connsiteX7" fmla="*/ 2312776 w 2312776"/>
              <a:gd name="connsiteY7" fmla="*/ 1590396 h 2746785"/>
              <a:gd name="connsiteX8" fmla="*/ 1156388 w 2312776"/>
              <a:gd name="connsiteY8" fmla="*/ 2746785 h 274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12776" h="2746785">
                <a:moveTo>
                  <a:pt x="1156388" y="2746785"/>
                </a:moveTo>
                <a:cubicBezTo>
                  <a:pt x="517733" y="2746785"/>
                  <a:pt x="0" y="2229052"/>
                  <a:pt x="0" y="1590396"/>
                </a:cubicBezTo>
                <a:cubicBezTo>
                  <a:pt x="0" y="1071488"/>
                  <a:pt x="341785" y="632408"/>
                  <a:pt x="812514" y="485996"/>
                </a:cubicBezTo>
                <a:lnTo>
                  <a:pt x="878987" y="468904"/>
                </a:lnTo>
                <a:lnTo>
                  <a:pt x="1150952" y="0"/>
                </a:lnTo>
                <a:lnTo>
                  <a:pt x="1421011" y="465618"/>
                </a:lnTo>
                <a:lnTo>
                  <a:pt x="1500262" y="485996"/>
                </a:lnTo>
                <a:cubicBezTo>
                  <a:pt x="1970991" y="632408"/>
                  <a:pt x="2312776" y="1071488"/>
                  <a:pt x="2312776" y="1590396"/>
                </a:cubicBezTo>
                <a:cubicBezTo>
                  <a:pt x="2312776" y="2229052"/>
                  <a:pt x="1795043" y="2746785"/>
                  <a:pt x="1156388" y="2746785"/>
                </a:cubicBezTo>
                <a:close/>
              </a:path>
            </a:pathLst>
          </a:custGeom>
          <a:solidFill>
            <a:schemeClr val="accent4"/>
          </a:solidFill>
          <a:ln w="1905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  <a:sym typeface="Helvetica Ligh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EF142D-BB5D-F33E-CA19-4AD0CB97662F}"/>
              </a:ext>
            </a:extLst>
          </p:cNvPr>
          <p:cNvCxnSpPr>
            <a:cxnSpLocks/>
          </p:cNvCxnSpPr>
          <p:nvPr/>
        </p:nvCxnSpPr>
        <p:spPr>
          <a:xfrm>
            <a:off x="4010646" y="3175469"/>
            <a:ext cx="0" cy="324000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50000">
                  <a:srgbClr val="D9D9D9"/>
                </a:gs>
                <a:gs pos="98000">
                  <a:schemeClr val="bg1">
                    <a:lumMod val="85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FBEA98-8EFA-3037-081D-2F7D010A0188}"/>
              </a:ext>
            </a:extLst>
          </p:cNvPr>
          <p:cNvCxnSpPr>
            <a:cxnSpLocks/>
          </p:cNvCxnSpPr>
          <p:nvPr/>
        </p:nvCxnSpPr>
        <p:spPr>
          <a:xfrm>
            <a:off x="7856446" y="3175469"/>
            <a:ext cx="0" cy="324000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50000">
                  <a:srgbClr val="D9D9D9"/>
                </a:gs>
                <a:gs pos="98000">
                  <a:schemeClr val="bg1">
                    <a:lumMod val="85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3BDEBCB6-5CB1-F165-7C44-A6877CEC93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67" r="16667"/>
          <a:stretch/>
        </p:blipFill>
        <p:spPr>
          <a:xfrm>
            <a:off x="1539447" y="1588164"/>
            <a:ext cx="1749738" cy="1749738"/>
          </a:xfrm>
          <a:prstGeom prst="ellipse">
            <a:avLst/>
          </a:prstGeom>
          <a:ln w="50800">
            <a:solidFill>
              <a:schemeClr val="bg1"/>
            </a:solidFill>
          </a:ln>
          <a:effectLst>
            <a:outerShdw blurRad="101600" algn="ctr" rotWithShape="0">
              <a:schemeClr val="tx1">
                <a:alpha val="20000"/>
              </a:scheme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B8334AE-2ECD-543E-680A-5B654F8748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622" t="3177" r="34920" b="3177"/>
          <a:stretch>
            <a:fillRect/>
          </a:stretch>
        </p:blipFill>
        <p:spPr>
          <a:xfrm>
            <a:off x="5093844" y="1588164"/>
            <a:ext cx="1749738" cy="1749738"/>
          </a:xfrm>
          <a:prstGeom prst="ellipse">
            <a:avLst/>
          </a:prstGeom>
          <a:ln w="50800">
            <a:solidFill>
              <a:schemeClr val="bg1"/>
            </a:solidFill>
          </a:ln>
          <a:effectLst>
            <a:outerShdw blurRad="101600" algn="ctr" rotWithShape="0">
              <a:schemeClr val="tx1">
                <a:alpha val="20000"/>
              </a:scheme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1BA32DE-5CEC-03BE-1F04-EB636DC772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565" r="17565"/>
          <a:stretch/>
        </p:blipFill>
        <p:spPr>
          <a:xfrm>
            <a:off x="8959742" y="1588164"/>
            <a:ext cx="1749738" cy="1749738"/>
          </a:xfrm>
          <a:prstGeom prst="ellipse">
            <a:avLst/>
          </a:prstGeom>
          <a:ln w="50800">
            <a:solidFill>
              <a:schemeClr val="bg1"/>
            </a:solidFill>
          </a:ln>
          <a:effectLst>
            <a:outerShdw blurRad="101600" algn="ctr" rotWithShape="0">
              <a:schemeClr val="tx1">
                <a:alpha val="20000"/>
              </a:schemeClr>
            </a:outerShdw>
          </a:effectLst>
        </p:spPr>
      </p:pic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A96C471-3B8D-7863-DFF1-A443CAC2D58B}"/>
              </a:ext>
            </a:extLst>
          </p:cNvPr>
          <p:cNvSpPr txBox="1">
            <a:spLocks/>
          </p:cNvSpPr>
          <p:nvPr/>
        </p:nvSpPr>
        <p:spPr>
          <a:xfrm>
            <a:off x="574066" y="4517862"/>
            <a:ext cx="3258000" cy="14413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Major release, upgrades the system to version YYMM/xx</a:t>
            </a:r>
          </a:p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Scheduled twice a year (Feb/Aug)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ADC0540F-AAFD-937D-A20B-34301E906286}"/>
              </a:ext>
            </a:extLst>
          </p:cNvPr>
          <p:cNvSpPr txBox="1">
            <a:spLocks/>
          </p:cNvSpPr>
          <p:nvPr/>
        </p:nvSpPr>
        <p:spPr>
          <a:xfrm>
            <a:off x="4138987" y="4517862"/>
            <a:ext cx="3510301" cy="14413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Hotfix collection delivery</a:t>
            </a:r>
            <a:br>
              <a:rPr lang="en-GB" sz="1200" b="0">
                <a:solidFill>
                  <a:schemeClr val="tx1"/>
                </a:solidFill>
              </a:rPr>
            </a:br>
            <a:r>
              <a:rPr lang="en-GB" sz="1200" b="0">
                <a:solidFill>
                  <a:schemeClr val="tx1"/>
                </a:solidFill>
              </a:rPr>
              <a:t>containing corrections</a:t>
            </a:r>
          </a:p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Corrections and/or additional functionality is shipped without side effects to already released software</a:t>
            </a:r>
          </a:p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Scheduled monthly as of 2608, deployed into Test</a:t>
            </a:r>
          </a:p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200" b="0">
              <a:solidFill>
                <a:schemeClr val="tx1"/>
              </a:solidFill>
            </a:endParaRPr>
          </a:p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200" b="0">
              <a:solidFill>
                <a:schemeClr val="tx1"/>
              </a:solidFill>
            </a:endParaRP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ED6C94F0-B0BB-52AA-9F7A-6284D4148411}"/>
              </a:ext>
            </a:extLst>
          </p:cNvPr>
          <p:cNvSpPr txBox="1">
            <a:spLocks/>
          </p:cNvSpPr>
          <p:nvPr/>
        </p:nvSpPr>
        <p:spPr>
          <a:xfrm>
            <a:off x="8308989" y="4517862"/>
            <a:ext cx="3588255" cy="14413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Hotfix collection delivery enhanced with critical fixes</a:t>
            </a:r>
          </a:p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Delivered 1 week after the initial hotfix</a:t>
            </a:r>
          </a:p>
          <a:p>
            <a:pPr marL="183600" indent="-1836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200" b="0">
                <a:solidFill>
                  <a:schemeClr val="tx1"/>
                </a:solidFill>
              </a:rPr>
              <a:t>Deployed into Dev, Test and Prod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9C4D9542-27AA-AD1E-4487-956110B867EB}"/>
              </a:ext>
            </a:extLst>
          </p:cNvPr>
          <p:cNvSpPr txBox="1">
            <a:spLocks/>
          </p:cNvSpPr>
          <p:nvPr/>
        </p:nvSpPr>
        <p:spPr>
          <a:xfrm>
            <a:off x="433837" y="4009288"/>
            <a:ext cx="3257550" cy="511612"/>
          </a:xfrm>
          <a:prstGeom prst="roundRect">
            <a:avLst/>
          </a:prstGeom>
          <a:noFill/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Release Upgrades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F1879DA-F7BF-6051-509F-F3C5F2DED8A4}"/>
              </a:ext>
            </a:extLst>
          </p:cNvPr>
          <p:cNvSpPr txBox="1">
            <a:spLocks/>
          </p:cNvSpPr>
          <p:nvPr/>
        </p:nvSpPr>
        <p:spPr>
          <a:xfrm>
            <a:off x="4301299" y="4009288"/>
            <a:ext cx="3257550" cy="511612"/>
          </a:xfrm>
          <a:prstGeom prst="roundRect">
            <a:avLst/>
          </a:prstGeom>
          <a:noFill/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Hotfixes	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35A8D859-6EDB-4180-A7D5-AF34843CC317}"/>
              </a:ext>
            </a:extLst>
          </p:cNvPr>
          <p:cNvSpPr txBox="1">
            <a:spLocks/>
          </p:cNvSpPr>
          <p:nvPr/>
        </p:nvSpPr>
        <p:spPr>
          <a:xfrm>
            <a:off x="8168761" y="4009288"/>
            <a:ext cx="3257550" cy="511612"/>
          </a:xfrm>
          <a:prstGeom prst="roundRect">
            <a:avLst/>
          </a:prstGeom>
          <a:noFill/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/>
              <a:t>Enhanced Hotfix</a:t>
            </a:r>
          </a:p>
        </p:txBody>
      </p:sp>
    </p:spTree>
    <p:extLst>
      <p:ext uri="{BB962C8B-B14F-4D97-AF65-F5344CB8AC3E}">
        <p14:creationId xmlns:p14="http://schemas.microsoft.com/office/powerpoint/2010/main" val="4041897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4D8EE-A980-9DD5-C4CB-53C170CED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2026 Release Schedule</a:t>
            </a:r>
            <a:endParaRPr lang="en-GB" sz="3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985D93-E881-0432-04DE-296E5E680EA5}"/>
              </a:ext>
            </a:extLst>
          </p:cNvPr>
          <p:cNvSpPr txBox="1"/>
          <p:nvPr/>
        </p:nvSpPr>
        <p:spPr>
          <a:xfrm>
            <a:off x="1848757" y="5482333"/>
            <a:ext cx="4470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  <a:hlinkClick r:id="rId3"/>
              </a:rPr>
              <a:t>SAP Maintenance presentation link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C7198B-577E-68DB-2510-5DABFEC76A77}"/>
              </a:ext>
            </a:extLst>
          </p:cNvPr>
          <p:cNvGrpSpPr/>
          <p:nvPr/>
        </p:nvGrpSpPr>
        <p:grpSpPr>
          <a:xfrm>
            <a:off x="161486" y="1001418"/>
            <a:ext cx="9418656" cy="5066532"/>
            <a:chOff x="1386672" y="1208318"/>
            <a:chExt cx="9418656" cy="506653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DD2864D-51EE-DFA0-5626-FAEA3C7DC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225" r="1988"/>
            <a:stretch>
              <a:fillRect/>
            </a:stretch>
          </p:blipFill>
          <p:spPr>
            <a:xfrm>
              <a:off x="1386672" y="1208318"/>
              <a:ext cx="9418656" cy="506653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27D2BFE-7DE5-76A8-10AD-466DA4D3B38C}"/>
                </a:ext>
              </a:extLst>
            </p:cNvPr>
            <p:cNvSpPr/>
            <p:nvPr/>
          </p:nvSpPr>
          <p:spPr>
            <a:xfrm>
              <a:off x="10453636" y="6033205"/>
              <a:ext cx="351692" cy="1909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4E8A251-1E10-AD29-C04A-124E7E3AA1C3}"/>
              </a:ext>
            </a:extLst>
          </p:cNvPr>
          <p:cNvSpPr/>
          <p:nvPr/>
        </p:nvSpPr>
        <p:spPr>
          <a:xfrm>
            <a:off x="6319405" y="867035"/>
            <a:ext cx="2947457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4EAE90F7-F060-4647-E3F4-037E4F338AFE}"/>
              </a:ext>
            </a:extLst>
          </p:cNvPr>
          <p:cNvSpPr/>
          <p:nvPr/>
        </p:nvSpPr>
        <p:spPr>
          <a:xfrm flipV="1">
            <a:off x="8852170" y="0"/>
            <a:ext cx="2718475" cy="900000"/>
          </a:xfrm>
          <a:prstGeom prst="round2Same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016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3FE35F-A746-998F-BEB8-7337AB943A25}"/>
              </a:ext>
            </a:extLst>
          </p:cNvPr>
          <p:cNvSpPr txBox="1"/>
          <p:nvPr/>
        </p:nvSpPr>
        <p:spPr>
          <a:xfrm>
            <a:off x="9580142" y="204816"/>
            <a:ext cx="18052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Pattern Changes as of Release 2608</a:t>
            </a: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F6626B73-EF6C-B25F-CE04-E1EAF5CA9729}"/>
              </a:ext>
            </a:extLst>
          </p:cNvPr>
          <p:cNvSpPr/>
          <p:nvPr/>
        </p:nvSpPr>
        <p:spPr>
          <a:xfrm>
            <a:off x="9070318" y="214544"/>
            <a:ext cx="432000" cy="4320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852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139">
            <a:extLst>
              <a:ext uri="{FF2B5EF4-FFF2-40B4-BE49-F238E27FC236}">
                <a16:creationId xmlns:a16="http://schemas.microsoft.com/office/drawing/2014/main" id="{E542DB82-5180-41F8-CD2F-7E8F23ECBAC4}"/>
              </a:ext>
            </a:extLst>
          </p:cNvPr>
          <p:cNvGrpSpPr/>
          <p:nvPr/>
        </p:nvGrpSpPr>
        <p:grpSpPr>
          <a:xfrm>
            <a:off x="1" y="4349174"/>
            <a:ext cx="12192000" cy="2508826"/>
            <a:chOff x="1" y="4901789"/>
            <a:chExt cx="12192000" cy="1411713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4275EFB1-C093-0B91-D53A-87914D32601A}"/>
                </a:ext>
              </a:extLst>
            </p:cNvPr>
            <p:cNvSpPr/>
            <p:nvPr/>
          </p:nvSpPr>
          <p:spPr>
            <a:xfrm>
              <a:off x="1" y="4901789"/>
              <a:ext cx="12192000" cy="1411713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riangle 69">
              <a:extLst>
                <a:ext uri="{FF2B5EF4-FFF2-40B4-BE49-F238E27FC236}">
                  <a16:creationId xmlns:a16="http://schemas.microsoft.com/office/drawing/2014/main" id="{2D018F6E-CFE6-A567-97C8-4D772205B4A6}"/>
                </a:ext>
              </a:extLst>
            </p:cNvPr>
            <p:cNvSpPr/>
            <p:nvPr/>
          </p:nvSpPr>
          <p:spPr>
            <a:xfrm rot="10800000">
              <a:off x="5106117" y="4903266"/>
              <a:ext cx="1979767" cy="293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E626E28A-034E-5754-123B-3E93D9E6A86F}"/>
              </a:ext>
            </a:extLst>
          </p:cNvPr>
          <p:cNvSpPr/>
          <p:nvPr/>
        </p:nvSpPr>
        <p:spPr>
          <a:xfrm>
            <a:off x="1" y="4349174"/>
            <a:ext cx="12192000" cy="2508826"/>
          </a:xfrm>
          <a:prstGeom prst="rect">
            <a:avLst/>
          </a:prstGeom>
          <a:solidFill>
            <a:srgbClr val="0A0A0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75428E-5DD9-351E-1F2E-FEC925A643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What happens and when?</a:t>
            </a:r>
            <a:endParaRPr lang="en-MY"/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58097599-35ED-CD2E-9AF1-45683F850E50}"/>
              </a:ext>
            </a:extLst>
          </p:cNvPr>
          <p:cNvSpPr/>
          <p:nvPr/>
        </p:nvSpPr>
        <p:spPr>
          <a:xfrm>
            <a:off x="336000" y="2375963"/>
            <a:ext cx="11520000" cy="18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7995">
                <a:srgbClr val="CD89A9"/>
              </a:gs>
              <a:gs pos="82010">
                <a:srgbClr val="DA5057"/>
              </a:gs>
              <a:gs pos="0">
                <a:schemeClr val="accent3"/>
              </a:gs>
              <a:gs pos="31980">
                <a:schemeClr val="accent4"/>
              </a:gs>
              <a:gs pos="65000">
                <a:schemeClr val="accent1"/>
              </a:gs>
              <a:gs pos="100000">
                <a:schemeClr val="tx2"/>
              </a:gs>
            </a:gsLst>
            <a:lin ang="10800000" scaled="0"/>
            <a:tileRect/>
          </a:gradFill>
          <a:ln w="28575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2F095D-FC8C-8F81-A5B1-A4FD88F4389E}"/>
              </a:ext>
            </a:extLst>
          </p:cNvPr>
          <p:cNvSpPr/>
          <p:nvPr/>
        </p:nvSpPr>
        <p:spPr>
          <a:xfrm>
            <a:off x="574382" y="2105963"/>
            <a:ext cx="720000" cy="720000"/>
          </a:xfrm>
          <a:prstGeom prst="roundRect">
            <a:avLst/>
          </a:prstGeom>
          <a:solidFill>
            <a:srgbClr val="CE3B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Jan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D34E44C-7EEE-5588-0DC7-95CEB79826E6}"/>
              </a:ext>
            </a:extLst>
          </p:cNvPr>
          <p:cNvSpPr/>
          <p:nvPr/>
        </p:nvSpPr>
        <p:spPr>
          <a:xfrm>
            <a:off x="1512858" y="2105963"/>
            <a:ext cx="720000" cy="720000"/>
          </a:xfrm>
          <a:prstGeom prst="roundRect">
            <a:avLst/>
          </a:prstGeom>
          <a:solidFill>
            <a:srgbClr val="D84D5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Feb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52576A2-9EE5-2FAE-D30D-57E2D60B640F}"/>
              </a:ext>
            </a:extLst>
          </p:cNvPr>
          <p:cNvSpPr/>
          <p:nvPr/>
        </p:nvSpPr>
        <p:spPr>
          <a:xfrm>
            <a:off x="2451334" y="2105963"/>
            <a:ext cx="720000" cy="720000"/>
          </a:xfrm>
          <a:prstGeom prst="roundRect">
            <a:avLst/>
          </a:prstGeom>
          <a:solidFill>
            <a:srgbClr val="E25F6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Mar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0798AD-168E-14AF-389F-EACE8A4FFEAF}"/>
              </a:ext>
            </a:extLst>
          </p:cNvPr>
          <p:cNvSpPr/>
          <p:nvPr/>
        </p:nvSpPr>
        <p:spPr>
          <a:xfrm>
            <a:off x="3389810" y="2105963"/>
            <a:ext cx="720000" cy="720000"/>
          </a:xfrm>
          <a:prstGeom prst="roundRect">
            <a:avLst/>
          </a:prstGeom>
          <a:solidFill>
            <a:srgbClr val="EB717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Apr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9F5AB3D-D7D9-755A-76D0-C902CE2DB421}"/>
              </a:ext>
            </a:extLst>
          </p:cNvPr>
          <p:cNvSpPr/>
          <p:nvPr/>
        </p:nvSpPr>
        <p:spPr>
          <a:xfrm>
            <a:off x="4328286" y="2105963"/>
            <a:ext cx="720000" cy="720000"/>
          </a:xfrm>
          <a:prstGeom prst="roundRect">
            <a:avLst/>
          </a:prstGeom>
          <a:solidFill>
            <a:srgbClr val="E17D9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May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A6E34F6-96E1-7CD6-A249-53908686356F}"/>
              </a:ext>
            </a:extLst>
          </p:cNvPr>
          <p:cNvSpPr/>
          <p:nvPr/>
        </p:nvSpPr>
        <p:spPr>
          <a:xfrm>
            <a:off x="5266762" y="2105963"/>
            <a:ext cx="720000" cy="720000"/>
          </a:xfrm>
          <a:prstGeom prst="roundRect">
            <a:avLst/>
          </a:prstGeom>
          <a:solidFill>
            <a:srgbClr val="D286A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Jun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DE3381-1646-BA8D-6E1D-D05FAB717790}"/>
              </a:ext>
            </a:extLst>
          </p:cNvPr>
          <p:cNvSpPr/>
          <p:nvPr/>
        </p:nvSpPr>
        <p:spPr>
          <a:xfrm>
            <a:off x="6205238" y="2105963"/>
            <a:ext cx="720000" cy="720000"/>
          </a:xfrm>
          <a:prstGeom prst="roundRect">
            <a:avLst/>
          </a:prstGeom>
          <a:solidFill>
            <a:srgbClr val="C28FB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Jul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1D5026B-3838-06AE-2D14-D79C41C8D5C9}"/>
              </a:ext>
            </a:extLst>
          </p:cNvPr>
          <p:cNvSpPr/>
          <p:nvPr/>
        </p:nvSpPr>
        <p:spPr>
          <a:xfrm>
            <a:off x="7143714" y="2105963"/>
            <a:ext cx="720000" cy="720000"/>
          </a:xfrm>
          <a:prstGeom prst="roundRect">
            <a:avLst/>
          </a:prstGeom>
          <a:solidFill>
            <a:srgbClr val="B298C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Aug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8FBDE95-346D-ED8D-7495-68DCFE3E7702}"/>
              </a:ext>
            </a:extLst>
          </p:cNvPr>
          <p:cNvSpPr/>
          <p:nvPr/>
        </p:nvSpPr>
        <p:spPr>
          <a:xfrm>
            <a:off x="8082190" y="2105963"/>
            <a:ext cx="720000" cy="720000"/>
          </a:xfrm>
          <a:prstGeom prst="roundRect">
            <a:avLst/>
          </a:prstGeom>
          <a:solidFill>
            <a:srgbClr val="A2A3C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Sep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6D2F37A-56A0-C47D-DBBE-F1A38E800787}"/>
              </a:ext>
            </a:extLst>
          </p:cNvPr>
          <p:cNvSpPr/>
          <p:nvPr/>
        </p:nvSpPr>
        <p:spPr>
          <a:xfrm>
            <a:off x="9020666" y="2105963"/>
            <a:ext cx="720000" cy="720000"/>
          </a:xfrm>
          <a:prstGeom prst="roundRect">
            <a:avLst/>
          </a:prstGeom>
          <a:solidFill>
            <a:srgbClr val="93ADC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Oct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A9D7D55-C3CB-3C96-2A99-827567853751}"/>
              </a:ext>
            </a:extLst>
          </p:cNvPr>
          <p:cNvSpPr/>
          <p:nvPr/>
        </p:nvSpPr>
        <p:spPr>
          <a:xfrm>
            <a:off x="9959142" y="2105963"/>
            <a:ext cx="720000" cy="720000"/>
          </a:xfrm>
          <a:prstGeom prst="roundRect">
            <a:avLst/>
          </a:prstGeom>
          <a:solidFill>
            <a:srgbClr val="84B7C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Nov</a:t>
            </a:r>
            <a:endParaRPr lang="en-MY" sz="1600" b="1">
              <a:solidFill>
                <a:schemeClr val="bg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0B96EF7-92B1-9280-59D1-A10A375DDEC3}"/>
              </a:ext>
            </a:extLst>
          </p:cNvPr>
          <p:cNvSpPr/>
          <p:nvPr/>
        </p:nvSpPr>
        <p:spPr>
          <a:xfrm>
            <a:off x="10897618" y="2105963"/>
            <a:ext cx="720000" cy="720000"/>
          </a:xfrm>
          <a:prstGeom prst="roundRect">
            <a:avLst/>
          </a:prstGeom>
          <a:solidFill>
            <a:srgbClr val="73C3B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Dec</a:t>
            </a:r>
            <a:endParaRPr lang="en-MY" sz="1600" b="1">
              <a:solidFill>
                <a:schemeClr val="bg1"/>
              </a:solidFill>
            </a:endParaRPr>
          </a:p>
        </p:txBody>
      </p:sp>
      <p:grpSp>
        <p:nvGrpSpPr>
          <p:cNvPr id="64" name="Picture Placeholder 83">
            <a:extLst>
              <a:ext uri="{FF2B5EF4-FFF2-40B4-BE49-F238E27FC236}">
                <a16:creationId xmlns:a16="http://schemas.microsoft.com/office/drawing/2014/main" id="{6B6BFFD0-795A-70BF-8A44-61034776E4AD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1782859" y="1723963"/>
            <a:ext cx="179998" cy="180000"/>
            <a:chOff x="1526162" y="4778973"/>
            <a:chExt cx="827637" cy="827652"/>
          </a:xfrm>
        </p:grpSpPr>
        <p:sp>
          <p:nvSpPr>
            <p:cNvPr id="65" name="Freeform 134">
              <a:extLst>
                <a:ext uri="{FF2B5EF4-FFF2-40B4-BE49-F238E27FC236}">
                  <a16:creationId xmlns:a16="http://schemas.microsoft.com/office/drawing/2014/main" id="{4BBEED0F-93AD-523D-3BC5-04666224E711}"/>
                </a:ext>
              </a:extLst>
            </p:cNvPr>
            <p:cNvSpPr/>
            <p:nvPr/>
          </p:nvSpPr>
          <p:spPr>
            <a:xfrm>
              <a:off x="1526162" y="5153071"/>
              <a:ext cx="453537" cy="453554"/>
            </a:xfrm>
            <a:custGeom>
              <a:avLst/>
              <a:gdLst>
                <a:gd name="connsiteX0" fmla="*/ 39678 w 453537"/>
                <a:gd name="connsiteY0" fmla="*/ 453555 h 453554"/>
                <a:gd name="connsiteX1" fmla="*/ 0 w 453537"/>
                <a:gd name="connsiteY1" fmla="*/ 413839 h 453554"/>
                <a:gd name="connsiteX2" fmla="*/ 11642 w 453537"/>
                <a:gd name="connsiteY2" fmla="*/ 385773 h 453554"/>
                <a:gd name="connsiteX3" fmla="*/ 385733 w 453537"/>
                <a:gd name="connsiteY3" fmla="*/ 11633 h 453554"/>
                <a:gd name="connsiteX4" fmla="*/ 441904 w 453537"/>
                <a:gd name="connsiteY4" fmla="*/ 11633 h 453554"/>
                <a:gd name="connsiteX5" fmla="*/ 441904 w 453537"/>
                <a:gd name="connsiteY5" fmla="*/ 67804 h 453554"/>
                <a:gd name="connsiteX6" fmla="*/ 67764 w 453537"/>
                <a:gd name="connsiteY6" fmla="*/ 441894 h 453554"/>
                <a:gd name="connsiteX7" fmla="*/ 39678 w 453537"/>
                <a:gd name="connsiteY7" fmla="*/ 453555 h 45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37" h="453554">
                  <a:moveTo>
                    <a:pt x="39678" y="453555"/>
                  </a:moveTo>
                  <a:cubicBezTo>
                    <a:pt x="17754" y="453545"/>
                    <a:pt x="-10" y="435766"/>
                    <a:pt x="0" y="413839"/>
                  </a:cubicBezTo>
                  <a:cubicBezTo>
                    <a:pt x="5" y="403309"/>
                    <a:pt x="4193" y="393216"/>
                    <a:pt x="11642" y="385773"/>
                  </a:cubicBezTo>
                  <a:lnTo>
                    <a:pt x="385733" y="11633"/>
                  </a:lnTo>
                  <a:cubicBezTo>
                    <a:pt x="401244" y="-3878"/>
                    <a:pt x="426393" y="-3878"/>
                    <a:pt x="441904" y="11633"/>
                  </a:cubicBezTo>
                  <a:cubicBezTo>
                    <a:pt x="457415" y="27144"/>
                    <a:pt x="457415" y="52293"/>
                    <a:pt x="441904" y="67804"/>
                  </a:cubicBezTo>
                  <a:lnTo>
                    <a:pt x="67764" y="441894"/>
                  </a:lnTo>
                  <a:cubicBezTo>
                    <a:pt x="60321" y="449357"/>
                    <a:pt x="50217" y="453550"/>
                    <a:pt x="39678" y="45355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6" name="Freeform 135">
              <a:extLst>
                <a:ext uri="{FF2B5EF4-FFF2-40B4-BE49-F238E27FC236}">
                  <a16:creationId xmlns:a16="http://schemas.microsoft.com/office/drawing/2014/main" id="{5D567CD2-9A34-6BD5-73BC-565225C06609}"/>
                </a:ext>
              </a:extLst>
            </p:cNvPr>
            <p:cNvSpPr/>
            <p:nvPr/>
          </p:nvSpPr>
          <p:spPr>
            <a:xfrm>
              <a:off x="1900280" y="4778973"/>
              <a:ext cx="453520" cy="453512"/>
            </a:xfrm>
            <a:custGeom>
              <a:avLst/>
              <a:gdLst>
                <a:gd name="connsiteX0" fmla="*/ 413842 w 453520"/>
                <a:gd name="connsiteY0" fmla="*/ 453513 h 453512"/>
                <a:gd name="connsiteX1" fmla="*/ 385756 w 453520"/>
                <a:gd name="connsiteY1" fmla="*/ 441902 h 453512"/>
                <a:gd name="connsiteX2" fmla="*/ 11616 w 453520"/>
                <a:gd name="connsiteY2" fmla="*/ 67762 h 453512"/>
                <a:gd name="connsiteX3" fmla="*/ 11641 w 453520"/>
                <a:gd name="connsiteY3" fmla="*/ 11616 h 453512"/>
                <a:gd name="connsiteX4" fmla="*/ 67786 w 453520"/>
                <a:gd name="connsiteY4" fmla="*/ 11641 h 453512"/>
                <a:gd name="connsiteX5" fmla="*/ 441877 w 453520"/>
                <a:gd name="connsiteY5" fmla="*/ 385731 h 453512"/>
                <a:gd name="connsiteX6" fmla="*/ 441907 w 453520"/>
                <a:gd name="connsiteY6" fmla="*/ 441870 h 453512"/>
                <a:gd name="connsiteX7" fmla="*/ 413842 w 453520"/>
                <a:gd name="connsiteY7" fmla="*/ 453513 h 45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20" h="453512">
                  <a:moveTo>
                    <a:pt x="413842" y="453513"/>
                  </a:moveTo>
                  <a:cubicBezTo>
                    <a:pt x="403312" y="453521"/>
                    <a:pt x="393209" y="449344"/>
                    <a:pt x="385756" y="441902"/>
                  </a:cubicBezTo>
                  <a:lnTo>
                    <a:pt x="11616" y="67762"/>
                  </a:lnTo>
                  <a:cubicBezTo>
                    <a:pt x="-3882" y="52251"/>
                    <a:pt x="-3870" y="27113"/>
                    <a:pt x="11641" y="11616"/>
                  </a:cubicBezTo>
                  <a:cubicBezTo>
                    <a:pt x="27152" y="-3882"/>
                    <a:pt x="52289" y="-3870"/>
                    <a:pt x="67786" y="11641"/>
                  </a:cubicBezTo>
                  <a:lnTo>
                    <a:pt x="441877" y="385731"/>
                  </a:lnTo>
                  <a:cubicBezTo>
                    <a:pt x="457389" y="401225"/>
                    <a:pt x="457404" y="426359"/>
                    <a:pt x="441907" y="441870"/>
                  </a:cubicBezTo>
                  <a:cubicBezTo>
                    <a:pt x="434469" y="449320"/>
                    <a:pt x="424371" y="453508"/>
                    <a:pt x="413842" y="453513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7" name="Freeform 136">
              <a:extLst>
                <a:ext uri="{FF2B5EF4-FFF2-40B4-BE49-F238E27FC236}">
                  <a16:creationId xmlns:a16="http://schemas.microsoft.com/office/drawing/2014/main" id="{9CDD19D8-C209-C9E2-CFF4-566C5B969F5D}"/>
                </a:ext>
              </a:extLst>
            </p:cNvPr>
            <p:cNvSpPr/>
            <p:nvPr/>
          </p:nvSpPr>
          <p:spPr>
            <a:xfrm>
              <a:off x="1526887" y="4779696"/>
              <a:ext cx="452821" cy="452789"/>
            </a:xfrm>
            <a:custGeom>
              <a:avLst/>
              <a:gdLst>
                <a:gd name="connsiteX0" fmla="*/ 413094 w 452821"/>
                <a:gd name="connsiteY0" fmla="*/ 452790 h 452789"/>
                <a:gd name="connsiteX1" fmla="*/ 385008 w 452821"/>
                <a:gd name="connsiteY1" fmla="*/ 441178 h 452789"/>
                <a:gd name="connsiteX2" fmla="*/ 10917 w 452821"/>
                <a:gd name="connsiteY2" fmla="*/ 67038 h 452789"/>
                <a:gd name="connsiteX3" fmla="*/ 12355 w 452821"/>
                <a:gd name="connsiteY3" fmla="*/ 10917 h 452789"/>
                <a:gd name="connsiteX4" fmla="*/ 67039 w 452821"/>
                <a:gd name="connsiteY4" fmla="*/ 10917 h 452789"/>
                <a:gd name="connsiteX5" fmla="*/ 441179 w 452821"/>
                <a:gd name="connsiteY5" fmla="*/ 385008 h 452789"/>
                <a:gd name="connsiteX6" fmla="*/ 441210 w 452821"/>
                <a:gd name="connsiteY6" fmla="*/ 441147 h 452789"/>
                <a:gd name="connsiteX7" fmla="*/ 413094 w 452821"/>
                <a:gd name="connsiteY7" fmla="*/ 452790 h 45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821" h="452789">
                  <a:moveTo>
                    <a:pt x="413094" y="452790"/>
                  </a:moveTo>
                  <a:cubicBezTo>
                    <a:pt x="402562" y="452798"/>
                    <a:pt x="392459" y="448621"/>
                    <a:pt x="385008" y="441178"/>
                  </a:cubicBezTo>
                  <a:lnTo>
                    <a:pt x="10917" y="67038"/>
                  </a:lnTo>
                  <a:cubicBezTo>
                    <a:pt x="-4183" y="51144"/>
                    <a:pt x="-3540" y="26018"/>
                    <a:pt x="12355" y="10917"/>
                  </a:cubicBezTo>
                  <a:cubicBezTo>
                    <a:pt x="27677" y="-3639"/>
                    <a:pt x="51717" y="-3639"/>
                    <a:pt x="67039" y="10917"/>
                  </a:cubicBezTo>
                  <a:lnTo>
                    <a:pt x="441179" y="385008"/>
                  </a:lnTo>
                  <a:cubicBezTo>
                    <a:pt x="456690" y="400501"/>
                    <a:pt x="456704" y="425636"/>
                    <a:pt x="441210" y="441147"/>
                  </a:cubicBezTo>
                  <a:cubicBezTo>
                    <a:pt x="433757" y="448609"/>
                    <a:pt x="423641" y="452798"/>
                    <a:pt x="413094" y="45279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8" name="Freeform 137">
              <a:extLst>
                <a:ext uri="{FF2B5EF4-FFF2-40B4-BE49-F238E27FC236}">
                  <a16:creationId xmlns:a16="http://schemas.microsoft.com/office/drawing/2014/main" id="{C0A228C4-EA10-33B9-8568-D6B2523AAE30}"/>
                </a:ext>
              </a:extLst>
            </p:cNvPr>
            <p:cNvSpPr/>
            <p:nvPr/>
          </p:nvSpPr>
          <p:spPr>
            <a:xfrm>
              <a:off x="1900253" y="5153088"/>
              <a:ext cx="453544" cy="453537"/>
            </a:xfrm>
            <a:custGeom>
              <a:avLst/>
              <a:gdLst>
                <a:gd name="connsiteX0" fmla="*/ 39728 w 453544"/>
                <a:gd name="connsiteY0" fmla="*/ 453538 h 453537"/>
                <a:gd name="connsiteX1" fmla="*/ 0 w 453544"/>
                <a:gd name="connsiteY1" fmla="*/ 413871 h 453537"/>
                <a:gd name="connsiteX2" fmla="*/ 11643 w 453544"/>
                <a:gd name="connsiteY2" fmla="*/ 385756 h 453537"/>
                <a:gd name="connsiteX3" fmla="*/ 385783 w 453544"/>
                <a:gd name="connsiteY3" fmla="*/ 11616 h 453537"/>
                <a:gd name="connsiteX4" fmla="*/ 441929 w 453544"/>
                <a:gd name="connsiteY4" fmla="*/ 11641 h 453537"/>
                <a:gd name="connsiteX5" fmla="*/ 441904 w 453544"/>
                <a:gd name="connsiteY5" fmla="*/ 67786 h 453537"/>
                <a:gd name="connsiteX6" fmla="*/ 67813 w 453544"/>
                <a:gd name="connsiteY6" fmla="*/ 441877 h 453537"/>
                <a:gd name="connsiteX7" fmla="*/ 39728 w 453544"/>
                <a:gd name="connsiteY7" fmla="*/ 453538 h 4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44" h="453537">
                  <a:moveTo>
                    <a:pt x="39728" y="453538"/>
                  </a:moveTo>
                  <a:cubicBezTo>
                    <a:pt x="17804" y="453553"/>
                    <a:pt x="17" y="435798"/>
                    <a:pt x="0" y="413871"/>
                  </a:cubicBezTo>
                  <a:cubicBezTo>
                    <a:pt x="-8" y="403326"/>
                    <a:pt x="4181" y="393209"/>
                    <a:pt x="11643" y="385756"/>
                  </a:cubicBezTo>
                  <a:lnTo>
                    <a:pt x="385783" y="11616"/>
                  </a:lnTo>
                  <a:cubicBezTo>
                    <a:pt x="401294" y="-3882"/>
                    <a:pt x="426432" y="-3870"/>
                    <a:pt x="441929" y="11641"/>
                  </a:cubicBezTo>
                  <a:cubicBezTo>
                    <a:pt x="457425" y="27152"/>
                    <a:pt x="457415" y="52289"/>
                    <a:pt x="441904" y="67786"/>
                  </a:cubicBezTo>
                  <a:lnTo>
                    <a:pt x="67813" y="441877"/>
                  </a:lnTo>
                  <a:cubicBezTo>
                    <a:pt x="60371" y="449340"/>
                    <a:pt x="50266" y="453533"/>
                    <a:pt x="39728" y="453538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EC0190D5-B37F-3E59-34C3-90E3A100806B}"/>
              </a:ext>
            </a:extLst>
          </p:cNvPr>
          <p:cNvGrpSpPr/>
          <p:nvPr/>
        </p:nvGrpSpPr>
        <p:grpSpPr>
          <a:xfrm>
            <a:off x="1284114" y="1241629"/>
            <a:ext cx="1176375" cy="400110"/>
            <a:chOff x="1177108" y="1270813"/>
            <a:chExt cx="1176375" cy="40011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18ED2C1-40A1-7D56-D316-BC7C51A402BA}"/>
                </a:ext>
              </a:extLst>
            </p:cNvPr>
            <p:cNvSpPr txBox="1"/>
            <p:nvPr/>
          </p:nvSpPr>
          <p:spPr>
            <a:xfrm>
              <a:off x="1392233" y="1270813"/>
              <a:ext cx="961250" cy="400110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algn="ctr"/>
              <a:r>
                <a:rPr lang="en-MY" sz="2000" b="1">
                  <a:solidFill>
                    <a:schemeClr val="tx2"/>
                  </a:solidFill>
                </a:rPr>
                <a:t>2602</a:t>
              </a:r>
            </a:p>
          </p:txBody>
        </p:sp>
        <p:grpSp>
          <p:nvGrpSpPr>
            <p:cNvPr id="72" name="Picture Placeholder 33">
              <a:extLst>
                <a:ext uri="{FF2B5EF4-FFF2-40B4-BE49-F238E27FC236}">
                  <a16:creationId xmlns:a16="http://schemas.microsoft.com/office/drawing/2014/main" id="{4CC8100E-5D67-3B3C-BFD0-1C0EB5D729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77108" y="1332960"/>
              <a:ext cx="272333" cy="295284"/>
              <a:chOff x="2838675" y="1415634"/>
              <a:chExt cx="776994" cy="842477"/>
            </a:xfrm>
          </p:grpSpPr>
          <p:grpSp>
            <p:nvGrpSpPr>
              <p:cNvPr id="73" name="Picture Placeholder 33">
                <a:extLst>
                  <a:ext uri="{FF2B5EF4-FFF2-40B4-BE49-F238E27FC236}">
                    <a16:creationId xmlns:a16="http://schemas.microsoft.com/office/drawing/2014/main" id="{D7290FF7-778D-8171-4F53-67561871BF61}"/>
                  </a:ext>
                </a:extLst>
              </p:cNvPr>
              <p:cNvGrpSpPr/>
              <p:nvPr/>
            </p:nvGrpSpPr>
            <p:grpSpPr>
              <a:xfrm>
                <a:off x="3141156" y="1593118"/>
                <a:ext cx="474514" cy="480255"/>
                <a:chOff x="3141156" y="1593118"/>
                <a:chExt cx="474514" cy="480255"/>
              </a:xfrm>
              <a:solidFill>
                <a:srgbClr val="C42828"/>
              </a:solidFill>
            </p:grpSpPr>
            <p:sp>
              <p:nvSpPr>
                <p:cNvPr id="94" name="Freeform 10">
                  <a:extLst>
                    <a:ext uri="{FF2B5EF4-FFF2-40B4-BE49-F238E27FC236}">
                      <a16:creationId xmlns:a16="http://schemas.microsoft.com/office/drawing/2014/main" id="{55F223A5-DD63-79F3-6B90-838CCADE3828}"/>
                    </a:ext>
                  </a:extLst>
                </p:cNvPr>
                <p:cNvSpPr/>
                <p:nvPr/>
              </p:nvSpPr>
              <p:spPr>
                <a:xfrm>
                  <a:off x="3228231" y="1621699"/>
                  <a:ext cx="129782" cy="153900"/>
                </a:xfrm>
                <a:custGeom>
                  <a:avLst/>
                  <a:gdLst>
                    <a:gd name="connsiteX0" fmla="*/ 90138 w 129782"/>
                    <a:gd name="connsiteY0" fmla="*/ 153901 h 153900"/>
                    <a:gd name="connsiteX1" fmla="*/ 57240 w 129782"/>
                    <a:gd name="connsiteY1" fmla="*/ 136484 h 153900"/>
                    <a:gd name="connsiteX2" fmla="*/ 6875 w 129782"/>
                    <a:gd name="connsiteY2" fmla="*/ 62053 h 153900"/>
                    <a:gd name="connsiteX3" fmla="*/ 17394 w 129782"/>
                    <a:gd name="connsiteY3" fmla="*/ 6875 h 153900"/>
                    <a:gd name="connsiteX4" fmla="*/ 72573 w 129782"/>
                    <a:gd name="connsiteY4" fmla="*/ 17394 h 153900"/>
                    <a:gd name="connsiteX5" fmla="*/ 122938 w 129782"/>
                    <a:gd name="connsiteY5" fmla="*/ 91577 h 153900"/>
                    <a:gd name="connsiteX6" fmla="*/ 112368 w 129782"/>
                    <a:gd name="connsiteY6" fmla="*/ 146706 h 153900"/>
                    <a:gd name="connsiteX7" fmla="*/ 90138 w 129782"/>
                    <a:gd name="connsiteY7" fmla="*/ 153901 h 15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9782" h="153900">
                      <a:moveTo>
                        <a:pt x="90138" y="153901"/>
                      </a:moveTo>
                      <a:cubicBezTo>
                        <a:pt x="76959" y="153915"/>
                        <a:pt x="64633" y="147390"/>
                        <a:pt x="57240" y="136484"/>
                      </a:cubicBezTo>
                      <a:lnTo>
                        <a:pt x="6875" y="62053"/>
                      </a:lnTo>
                      <a:cubicBezTo>
                        <a:pt x="-5458" y="43911"/>
                        <a:pt x="-748" y="19207"/>
                        <a:pt x="17394" y="6875"/>
                      </a:cubicBezTo>
                      <a:cubicBezTo>
                        <a:pt x="35536" y="-5458"/>
                        <a:pt x="60240" y="-748"/>
                        <a:pt x="72573" y="17394"/>
                      </a:cubicBezTo>
                      <a:lnTo>
                        <a:pt x="122938" y="91577"/>
                      </a:lnTo>
                      <a:cubicBezTo>
                        <a:pt x="135239" y="109719"/>
                        <a:pt x="130510" y="134399"/>
                        <a:pt x="112368" y="146706"/>
                      </a:cubicBezTo>
                      <a:cubicBezTo>
                        <a:pt x="105858" y="151305"/>
                        <a:pt x="98107" y="153815"/>
                        <a:pt x="90138" y="153901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ADD4C6EE-42C4-734D-CBCC-C214C40AB1EF}"/>
                    </a:ext>
                  </a:extLst>
                </p:cNvPr>
                <p:cNvSpPr/>
                <p:nvPr/>
              </p:nvSpPr>
              <p:spPr>
                <a:xfrm>
                  <a:off x="3363690" y="1593118"/>
                  <a:ext cx="99300" cy="167298"/>
                </a:xfrm>
                <a:custGeom>
                  <a:avLst/>
                  <a:gdLst>
                    <a:gd name="connsiteX0" fmla="*/ 39778 w 99300"/>
                    <a:gd name="connsiteY0" fmla="*/ 167298 h 167298"/>
                    <a:gd name="connsiteX1" fmla="*/ 31045 w 99300"/>
                    <a:gd name="connsiteY1" fmla="*/ 166355 h 167298"/>
                    <a:gd name="connsiteX2" fmla="*/ 965 w 99300"/>
                    <a:gd name="connsiteY2" fmla="*/ 118953 h 167298"/>
                    <a:gd name="connsiteX3" fmla="*/ 975 w 99300"/>
                    <a:gd name="connsiteY3" fmla="*/ 118918 h 167298"/>
                    <a:gd name="connsiteX4" fmla="*/ 20823 w 99300"/>
                    <a:gd name="connsiteY4" fmla="*/ 31040 h 167298"/>
                    <a:gd name="connsiteX5" fmla="*/ 68261 w 99300"/>
                    <a:gd name="connsiteY5" fmla="*/ 970 h 167298"/>
                    <a:gd name="connsiteX6" fmla="*/ 98331 w 99300"/>
                    <a:gd name="connsiteY6" fmla="*/ 48407 h 167298"/>
                    <a:gd name="connsiteX7" fmla="*/ 78482 w 99300"/>
                    <a:gd name="connsiteY7" fmla="*/ 136285 h 167298"/>
                    <a:gd name="connsiteX8" fmla="*/ 39778 w 99300"/>
                    <a:gd name="connsiteY8" fmla="*/ 167298 h 1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300" h="167298">
                      <a:moveTo>
                        <a:pt x="39778" y="167298"/>
                      </a:moveTo>
                      <a:cubicBezTo>
                        <a:pt x="36841" y="167301"/>
                        <a:pt x="33913" y="166985"/>
                        <a:pt x="31045" y="166355"/>
                      </a:cubicBezTo>
                      <a:cubicBezTo>
                        <a:pt x="9649" y="161571"/>
                        <a:pt x="-3819" y="140349"/>
                        <a:pt x="965" y="118953"/>
                      </a:cubicBezTo>
                      <a:cubicBezTo>
                        <a:pt x="970" y="118942"/>
                        <a:pt x="970" y="118930"/>
                        <a:pt x="975" y="118918"/>
                      </a:cubicBezTo>
                      <a:lnTo>
                        <a:pt x="20823" y="31040"/>
                      </a:lnTo>
                      <a:cubicBezTo>
                        <a:pt x="25621" y="9637"/>
                        <a:pt x="46859" y="-3826"/>
                        <a:pt x="68261" y="970"/>
                      </a:cubicBezTo>
                      <a:cubicBezTo>
                        <a:pt x="89662" y="5765"/>
                        <a:pt x="103129" y="27004"/>
                        <a:pt x="98331" y="48407"/>
                      </a:cubicBezTo>
                      <a:lnTo>
                        <a:pt x="78482" y="136285"/>
                      </a:lnTo>
                      <a:cubicBezTo>
                        <a:pt x="74423" y="154402"/>
                        <a:pt x="58346" y="167284"/>
                        <a:pt x="39778" y="16729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9B610665-3532-C708-A046-EDEDFD8BC43F}"/>
                    </a:ext>
                  </a:extLst>
                </p:cNvPr>
                <p:cNvSpPr/>
                <p:nvPr/>
              </p:nvSpPr>
              <p:spPr>
                <a:xfrm>
                  <a:off x="3447453" y="1694009"/>
                  <a:ext cx="136036" cy="112355"/>
                </a:xfrm>
                <a:custGeom>
                  <a:avLst/>
                  <a:gdLst>
                    <a:gd name="connsiteX0" fmla="*/ 39627 w 136036"/>
                    <a:gd name="connsiteY0" fmla="*/ 112356 h 112355"/>
                    <a:gd name="connsiteX1" fmla="*/ 0 w 136036"/>
                    <a:gd name="connsiteY1" fmla="*/ 72589 h 112355"/>
                    <a:gd name="connsiteX2" fmla="*/ 19779 w 136036"/>
                    <a:gd name="connsiteY2" fmla="*/ 38322 h 112355"/>
                    <a:gd name="connsiteX3" fmla="*/ 77934 w 136036"/>
                    <a:gd name="connsiteY3" fmla="*/ 4530 h 112355"/>
                    <a:gd name="connsiteX4" fmla="*/ 131510 w 136036"/>
                    <a:gd name="connsiteY4" fmla="*/ 21305 h 112355"/>
                    <a:gd name="connsiteX5" fmla="*/ 117631 w 136036"/>
                    <a:gd name="connsiteY5" fmla="*/ 73205 h 112355"/>
                    <a:gd name="connsiteX6" fmla="*/ 59475 w 136036"/>
                    <a:gd name="connsiteY6" fmla="*/ 106997 h 112355"/>
                    <a:gd name="connsiteX7" fmla="*/ 39627 w 136036"/>
                    <a:gd name="connsiteY7" fmla="*/ 112356 h 112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036" h="112355">
                      <a:moveTo>
                        <a:pt x="39627" y="112356"/>
                      </a:moveTo>
                      <a:cubicBezTo>
                        <a:pt x="17705" y="112317"/>
                        <a:pt x="-40" y="94513"/>
                        <a:pt x="0" y="72589"/>
                      </a:cubicBezTo>
                      <a:cubicBezTo>
                        <a:pt x="25" y="58461"/>
                        <a:pt x="7557" y="45411"/>
                        <a:pt x="19779" y="38322"/>
                      </a:cubicBezTo>
                      <a:lnTo>
                        <a:pt x="77934" y="4530"/>
                      </a:lnTo>
                      <a:cubicBezTo>
                        <a:pt x="97361" y="-5632"/>
                        <a:pt x="121348" y="1878"/>
                        <a:pt x="131510" y="21305"/>
                      </a:cubicBezTo>
                      <a:cubicBezTo>
                        <a:pt x="141072" y="39583"/>
                        <a:pt x="135038" y="62139"/>
                        <a:pt x="117631" y="73205"/>
                      </a:cubicBezTo>
                      <a:lnTo>
                        <a:pt x="59475" y="106997"/>
                      </a:lnTo>
                      <a:cubicBezTo>
                        <a:pt x="53447" y="110495"/>
                        <a:pt x="46599" y="112344"/>
                        <a:pt x="39627" y="11235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Freeform 13">
                  <a:extLst>
                    <a:ext uri="{FF2B5EF4-FFF2-40B4-BE49-F238E27FC236}">
                      <a16:creationId xmlns:a16="http://schemas.microsoft.com/office/drawing/2014/main" id="{A4D4668D-B004-B7E5-A19F-FF78EC6AF788}"/>
                    </a:ext>
                  </a:extLst>
                </p:cNvPr>
                <p:cNvSpPr/>
                <p:nvPr/>
              </p:nvSpPr>
              <p:spPr>
                <a:xfrm>
                  <a:off x="3457904" y="1818574"/>
                  <a:ext cx="157765" cy="96808"/>
                </a:xfrm>
                <a:custGeom>
                  <a:avLst/>
                  <a:gdLst>
                    <a:gd name="connsiteX0" fmla="*/ 117897 w 157765"/>
                    <a:gd name="connsiteY0" fmla="*/ 96808 h 96808"/>
                    <a:gd name="connsiteX1" fmla="*/ 109313 w 157765"/>
                    <a:gd name="connsiteY1" fmla="*/ 95865 h 96808"/>
                    <a:gd name="connsiteX2" fmla="*/ 31210 w 157765"/>
                    <a:gd name="connsiteY2" fmla="*/ 78597 h 96808"/>
                    <a:gd name="connsiteX3" fmla="*/ 941 w 157765"/>
                    <a:gd name="connsiteY3" fmla="*/ 31209 h 96808"/>
                    <a:gd name="connsiteX4" fmla="*/ 48329 w 157765"/>
                    <a:gd name="connsiteY4" fmla="*/ 941 h 96808"/>
                    <a:gd name="connsiteX5" fmla="*/ 126432 w 157765"/>
                    <a:gd name="connsiteY5" fmla="*/ 18308 h 96808"/>
                    <a:gd name="connsiteX6" fmla="*/ 156864 w 157765"/>
                    <a:gd name="connsiteY6" fmla="*/ 65483 h 96808"/>
                    <a:gd name="connsiteX7" fmla="*/ 117897 w 157765"/>
                    <a:gd name="connsiteY7" fmla="*/ 96808 h 96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765" h="96808">
                      <a:moveTo>
                        <a:pt x="117897" y="96808"/>
                      </a:moveTo>
                      <a:cubicBezTo>
                        <a:pt x="115009" y="96788"/>
                        <a:pt x="112136" y="96470"/>
                        <a:pt x="109313" y="95865"/>
                      </a:cubicBezTo>
                      <a:lnTo>
                        <a:pt x="31210" y="78597"/>
                      </a:lnTo>
                      <a:cubicBezTo>
                        <a:pt x="9764" y="73870"/>
                        <a:pt x="-3788" y="52653"/>
                        <a:pt x="941" y="31209"/>
                      </a:cubicBezTo>
                      <a:cubicBezTo>
                        <a:pt x="5670" y="9765"/>
                        <a:pt x="26883" y="-3787"/>
                        <a:pt x="48329" y="941"/>
                      </a:cubicBezTo>
                      <a:lnTo>
                        <a:pt x="126432" y="18308"/>
                      </a:lnTo>
                      <a:cubicBezTo>
                        <a:pt x="147863" y="22932"/>
                        <a:pt x="161489" y="44053"/>
                        <a:pt x="156864" y="65483"/>
                      </a:cubicBezTo>
                      <a:cubicBezTo>
                        <a:pt x="152910" y="83822"/>
                        <a:pt x="136654" y="96887"/>
                        <a:pt x="117897" y="9680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Freeform 14">
                  <a:extLst>
                    <a:ext uri="{FF2B5EF4-FFF2-40B4-BE49-F238E27FC236}">
                      <a16:creationId xmlns:a16="http://schemas.microsoft.com/office/drawing/2014/main" id="{AF6B88C6-0961-C2E9-136E-0E9C0C7D8FEA}"/>
                    </a:ext>
                  </a:extLst>
                </p:cNvPr>
                <p:cNvSpPr/>
                <p:nvPr/>
              </p:nvSpPr>
              <p:spPr>
                <a:xfrm>
                  <a:off x="3404167" y="1912383"/>
                  <a:ext cx="115095" cy="135683"/>
                </a:xfrm>
                <a:custGeom>
                  <a:avLst/>
                  <a:gdLst>
                    <a:gd name="connsiteX0" fmla="*/ 75171 w 115095"/>
                    <a:gd name="connsiteY0" fmla="*/ 135684 h 135683"/>
                    <a:gd name="connsiteX1" fmla="*/ 41578 w 115095"/>
                    <a:gd name="connsiteY1" fmla="*/ 117175 h 135683"/>
                    <a:gd name="connsiteX2" fmla="*/ 6099 w 115095"/>
                    <a:gd name="connsiteY2" fmla="*/ 60955 h 135683"/>
                    <a:gd name="connsiteX3" fmla="*/ 18629 w 115095"/>
                    <a:gd name="connsiteY3" fmla="*/ 6099 h 135683"/>
                    <a:gd name="connsiteX4" fmla="*/ 73484 w 115095"/>
                    <a:gd name="connsiteY4" fmla="*/ 18629 h 135683"/>
                    <a:gd name="connsiteX5" fmla="*/ 108963 w 115095"/>
                    <a:gd name="connsiteY5" fmla="*/ 74799 h 135683"/>
                    <a:gd name="connsiteX6" fmla="*/ 96583 w 115095"/>
                    <a:gd name="connsiteY6" fmla="*/ 129556 h 135683"/>
                    <a:gd name="connsiteX7" fmla="*/ 75420 w 115095"/>
                    <a:gd name="connsiteY7" fmla="*/ 135684 h 135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095" h="135683">
                      <a:moveTo>
                        <a:pt x="75171" y="135684"/>
                      </a:moveTo>
                      <a:cubicBezTo>
                        <a:pt x="61541" y="135694"/>
                        <a:pt x="48853" y="128702"/>
                        <a:pt x="41578" y="117175"/>
                      </a:cubicBezTo>
                      <a:lnTo>
                        <a:pt x="6099" y="60955"/>
                      </a:lnTo>
                      <a:cubicBezTo>
                        <a:pt x="-5586" y="42347"/>
                        <a:pt x="21" y="17785"/>
                        <a:pt x="18629" y="6099"/>
                      </a:cubicBezTo>
                      <a:cubicBezTo>
                        <a:pt x="37236" y="-5586"/>
                        <a:pt x="61799" y="21"/>
                        <a:pt x="73484" y="18629"/>
                      </a:cubicBezTo>
                      <a:lnTo>
                        <a:pt x="108963" y="74799"/>
                      </a:lnTo>
                      <a:cubicBezTo>
                        <a:pt x="120664" y="93338"/>
                        <a:pt x="115121" y="117855"/>
                        <a:pt x="96583" y="129556"/>
                      </a:cubicBezTo>
                      <a:cubicBezTo>
                        <a:pt x="90246" y="133555"/>
                        <a:pt x="82912" y="135679"/>
                        <a:pt x="75420" y="135684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reeform 15">
                  <a:extLst>
                    <a:ext uri="{FF2B5EF4-FFF2-40B4-BE49-F238E27FC236}">
                      <a16:creationId xmlns:a16="http://schemas.microsoft.com/office/drawing/2014/main" id="{15994848-3F5C-2BEC-6DCA-C68C5DFBC162}"/>
                    </a:ext>
                  </a:extLst>
                </p:cNvPr>
                <p:cNvSpPr/>
                <p:nvPr/>
              </p:nvSpPr>
              <p:spPr>
                <a:xfrm>
                  <a:off x="3295028" y="1918958"/>
                  <a:ext cx="94782" cy="154415"/>
                </a:xfrm>
                <a:custGeom>
                  <a:avLst/>
                  <a:gdLst>
                    <a:gd name="connsiteX0" fmla="*/ 39765 w 94782"/>
                    <a:gd name="connsiteY0" fmla="*/ 154416 h 154415"/>
                    <a:gd name="connsiteX1" fmla="*/ 31727 w 94782"/>
                    <a:gd name="connsiteY1" fmla="*/ 153572 h 154415"/>
                    <a:gd name="connsiteX2" fmla="*/ 813 w 94782"/>
                    <a:gd name="connsiteY2" fmla="*/ 106730 h 154415"/>
                    <a:gd name="connsiteX3" fmla="*/ 16394 w 94782"/>
                    <a:gd name="connsiteY3" fmla="*/ 30810 h 154415"/>
                    <a:gd name="connsiteX4" fmla="*/ 63975 w 94782"/>
                    <a:gd name="connsiteY4" fmla="*/ 1018 h 154415"/>
                    <a:gd name="connsiteX5" fmla="*/ 94150 w 94782"/>
                    <a:gd name="connsiteY5" fmla="*/ 46739 h 154415"/>
                    <a:gd name="connsiteX6" fmla="*/ 78420 w 94782"/>
                    <a:gd name="connsiteY6" fmla="*/ 122658 h 154415"/>
                    <a:gd name="connsiteX7" fmla="*/ 39765 w 94782"/>
                    <a:gd name="connsiteY7" fmla="*/ 154416 h 154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782" h="154415">
                      <a:moveTo>
                        <a:pt x="39765" y="154416"/>
                      </a:moveTo>
                      <a:cubicBezTo>
                        <a:pt x="37066" y="154401"/>
                        <a:pt x="34371" y="154118"/>
                        <a:pt x="31727" y="153572"/>
                      </a:cubicBezTo>
                      <a:cubicBezTo>
                        <a:pt x="10261" y="149166"/>
                        <a:pt x="-3579" y="128201"/>
                        <a:pt x="813" y="106730"/>
                      </a:cubicBezTo>
                      <a:lnTo>
                        <a:pt x="16394" y="30810"/>
                      </a:lnTo>
                      <a:cubicBezTo>
                        <a:pt x="21306" y="9444"/>
                        <a:pt x="42608" y="-3894"/>
                        <a:pt x="63975" y="1018"/>
                      </a:cubicBezTo>
                      <a:cubicBezTo>
                        <a:pt x="84622" y="5767"/>
                        <a:pt x="97901" y="25888"/>
                        <a:pt x="94150" y="46739"/>
                      </a:cubicBezTo>
                      <a:lnTo>
                        <a:pt x="78420" y="122658"/>
                      </a:lnTo>
                      <a:cubicBezTo>
                        <a:pt x="74663" y="141053"/>
                        <a:pt x="58537" y="154301"/>
                        <a:pt x="39765" y="15441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Freeform 16">
                  <a:extLst>
                    <a:ext uri="{FF2B5EF4-FFF2-40B4-BE49-F238E27FC236}">
                      <a16:creationId xmlns:a16="http://schemas.microsoft.com/office/drawing/2014/main" id="{F567124F-B5DA-6735-7971-16078C7D4460}"/>
                    </a:ext>
                  </a:extLst>
                </p:cNvPr>
                <p:cNvSpPr/>
                <p:nvPr/>
              </p:nvSpPr>
              <p:spPr>
                <a:xfrm>
                  <a:off x="3174976" y="1856998"/>
                  <a:ext cx="142231" cy="121600"/>
                </a:xfrm>
                <a:custGeom>
                  <a:avLst/>
                  <a:gdLst>
                    <a:gd name="connsiteX0" fmla="*/ 39686 w 142231"/>
                    <a:gd name="connsiteY0" fmla="*/ 121600 h 121600"/>
                    <a:gd name="connsiteX1" fmla="*/ 0 w 142231"/>
                    <a:gd name="connsiteY1" fmla="*/ 81894 h 121600"/>
                    <a:gd name="connsiteX2" fmla="*/ 17555 w 142231"/>
                    <a:gd name="connsiteY2" fmla="*/ 48956 h 121600"/>
                    <a:gd name="connsiteX3" fmla="*/ 80425 w 142231"/>
                    <a:gd name="connsiteY3" fmla="*/ 6729 h 121600"/>
                    <a:gd name="connsiteX4" fmla="*/ 135504 w 142231"/>
                    <a:gd name="connsiteY4" fmla="*/ 17595 h 121600"/>
                    <a:gd name="connsiteX5" fmla="*/ 124637 w 142231"/>
                    <a:gd name="connsiteY5" fmla="*/ 72674 h 121600"/>
                    <a:gd name="connsiteX6" fmla="*/ 61519 w 142231"/>
                    <a:gd name="connsiteY6" fmla="*/ 114852 h 121600"/>
                    <a:gd name="connsiteX7" fmla="*/ 39686 w 142231"/>
                    <a:gd name="connsiteY7" fmla="*/ 121600 h 1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2231" h="121600">
                      <a:moveTo>
                        <a:pt x="39686" y="121600"/>
                      </a:moveTo>
                      <a:cubicBezTo>
                        <a:pt x="17762" y="121595"/>
                        <a:pt x="-6" y="103816"/>
                        <a:pt x="0" y="81894"/>
                      </a:cubicBezTo>
                      <a:cubicBezTo>
                        <a:pt x="3" y="68675"/>
                        <a:pt x="6585" y="56329"/>
                        <a:pt x="17555" y="48956"/>
                      </a:cubicBezTo>
                      <a:lnTo>
                        <a:pt x="80425" y="6729"/>
                      </a:lnTo>
                      <a:cubicBezTo>
                        <a:pt x="98635" y="-5480"/>
                        <a:pt x="123297" y="-615"/>
                        <a:pt x="135504" y="17595"/>
                      </a:cubicBezTo>
                      <a:cubicBezTo>
                        <a:pt x="147711" y="35806"/>
                        <a:pt x="142848" y="60468"/>
                        <a:pt x="124637" y="72674"/>
                      </a:cubicBezTo>
                      <a:lnTo>
                        <a:pt x="61519" y="114852"/>
                      </a:lnTo>
                      <a:cubicBezTo>
                        <a:pt x="55072" y="119219"/>
                        <a:pt x="47472" y="121566"/>
                        <a:pt x="39686" y="12160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Freeform 17">
                  <a:extLst>
                    <a:ext uri="{FF2B5EF4-FFF2-40B4-BE49-F238E27FC236}">
                      <a16:creationId xmlns:a16="http://schemas.microsoft.com/office/drawing/2014/main" id="{7933E8CC-476B-D4F3-8AB6-AEED2906D81D}"/>
                    </a:ext>
                  </a:extLst>
                </p:cNvPr>
                <p:cNvSpPr/>
                <p:nvPr/>
              </p:nvSpPr>
              <p:spPr>
                <a:xfrm>
                  <a:off x="3141156" y="1745996"/>
                  <a:ext cx="159934" cy="100115"/>
                </a:xfrm>
                <a:custGeom>
                  <a:avLst/>
                  <a:gdLst>
                    <a:gd name="connsiteX0" fmla="*/ 120149 w 159934"/>
                    <a:gd name="connsiteY0" fmla="*/ 100115 h 100115"/>
                    <a:gd name="connsiteX1" fmla="*/ 110225 w 159934"/>
                    <a:gd name="connsiteY1" fmla="*/ 98825 h 100115"/>
                    <a:gd name="connsiteX2" fmla="*/ 29194 w 159934"/>
                    <a:gd name="connsiteY2" fmla="*/ 77984 h 100115"/>
                    <a:gd name="connsiteX3" fmla="*/ 1427 w 159934"/>
                    <a:gd name="connsiteY3" fmla="*/ 29193 h 100115"/>
                    <a:gd name="connsiteX4" fmla="*/ 49043 w 159934"/>
                    <a:gd name="connsiteY4" fmla="*/ 1122 h 100115"/>
                    <a:gd name="connsiteX5" fmla="*/ 130073 w 159934"/>
                    <a:gd name="connsiteY5" fmla="*/ 21962 h 100115"/>
                    <a:gd name="connsiteX6" fmla="*/ 158685 w 159934"/>
                    <a:gd name="connsiteY6" fmla="*/ 70265 h 100115"/>
                    <a:gd name="connsiteX7" fmla="*/ 120149 w 159934"/>
                    <a:gd name="connsiteY7" fmla="*/ 100115 h 100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9934" h="100115">
                      <a:moveTo>
                        <a:pt x="120149" y="100115"/>
                      </a:moveTo>
                      <a:cubicBezTo>
                        <a:pt x="116799" y="100123"/>
                        <a:pt x="113462" y="99689"/>
                        <a:pt x="110225" y="98825"/>
                      </a:cubicBezTo>
                      <a:lnTo>
                        <a:pt x="29194" y="77984"/>
                      </a:lnTo>
                      <a:cubicBezTo>
                        <a:pt x="8053" y="72179"/>
                        <a:pt x="-4378" y="50334"/>
                        <a:pt x="1427" y="29193"/>
                      </a:cubicBezTo>
                      <a:cubicBezTo>
                        <a:pt x="7108" y="8508"/>
                        <a:pt x="28194" y="-3923"/>
                        <a:pt x="49043" y="1122"/>
                      </a:cubicBezTo>
                      <a:lnTo>
                        <a:pt x="130073" y="21962"/>
                      </a:lnTo>
                      <a:cubicBezTo>
                        <a:pt x="151311" y="27400"/>
                        <a:pt x="164123" y="49026"/>
                        <a:pt x="158685" y="70265"/>
                      </a:cubicBezTo>
                      <a:cubicBezTo>
                        <a:pt x="154179" y="87858"/>
                        <a:pt x="138310" y="100151"/>
                        <a:pt x="120149" y="100115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Freeform 18">
                  <a:extLst>
                    <a:ext uri="{FF2B5EF4-FFF2-40B4-BE49-F238E27FC236}">
                      <a16:creationId xmlns:a16="http://schemas.microsoft.com/office/drawing/2014/main" id="{3D369BBD-EBE5-273A-64F6-3FD535EF9746}"/>
                    </a:ext>
                  </a:extLst>
                </p:cNvPr>
                <p:cNvSpPr/>
                <p:nvPr/>
              </p:nvSpPr>
              <p:spPr>
                <a:xfrm>
                  <a:off x="3223566" y="1679747"/>
                  <a:ext cx="314865" cy="314829"/>
                </a:xfrm>
                <a:custGeom>
                  <a:avLst/>
                  <a:gdLst>
                    <a:gd name="connsiteX0" fmla="*/ 157623 w 314865"/>
                    <a:gd name="connsiteY0" fmla="*/ 314829 h 314829"/>
                    <a:gd name="connsiteX1" fmla="*/ 121449 w 314865"/>
                    <a:gd name="connsiteY1" fmla="*/ 310661 h 314829"/>
                    <a:gd name="connsiteX2" fmla="*/ 4204 w 314865"/>
                    <a:gd name="connsiteY2" fmla="*/ 121449 h 314829"/>
                    <a:gd name="connsiteX3" fmla="*/ 193414 w 314865"/>
                    <a:gd name="connsiteY3" fmla="*/ 4204 h 314829"/>
                    <a:gd name="connsiteX4" fmla="*/ 310663 w 314865"/>
                    <a:gd name="connsiteY4" fmla="*/ 193415 h 314829"/>
                    <a:gd name="connsiteX5" fmla="*/ 157623 w 314865"/>
                    <a:gd name="connsiteY5" fmla="*/ 314829 h 314829"/>
                    <a:gd name="connsiteX6" fmla="*/ 157176 w 314865"/>
                    <a:gd name="connsiteY6" fmla="*/ 77940 h 314829"/>
                    <a:gd name="connsiteX7" fmla="*/ 115743 w 314865"/>
                    <a:gd name="connsiteY7" fmla="*/ 89849 h 314829"/>
                    <a:gd name="connsiteX8" fmla="*/ 90734 w 314865"/>
                    <a:gd name="connsiteY8" fmla="*/ 198299 h 314829"/>
                    <a:gd name="connsiteX9" fmla="*/ 199185 w 314865"/>
                    <a:gd name="connsiteY9" fmla="*/ 223309 h 314829"/>
                    <a:gd name="connsiteX10" fmla="*/ 224194 w 314865"/>
                    <a:gd name="connsiteY10" fmla="*/ 114857 h 314829"/>
                    <a:gd name="connsiteX11" fmla="*/ 175288 w 314865"/>
                    <a:gd name="connsiteY11" fmla="*/ 79925 h 314829"/>
                    <a:gd name="connsiteX12" fmla="*/ 157176 w 314865"/>
                    <a:gd name="connsiteY12" fmla="*/ 77940 h 314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4865" h="314829">
                      <a:moveTo>
                        <a:pt x="157623" y="314829"/>
                      </a:moveTo>
                      <a:cubicBezTo>
                        <a:pt x="145446" y="314819"/>
                        <a:pt x="133309" y="313420"/>
                        <a:pt x="121449" y="310661"/>
                      </a:cubicBezTo>
                      <a:cubicBezTo>
                        <a:pt x="36824" y="290788"/>
                        <a:pt x="-15669" y="206075"/>
                        <a:pt x="4204" y="121449"/>
                      </a:cubicBezTo>
                      <a:cubicBezTo>
                        <a:pt x="24076" y="36824"/>
                        <a:pt x="108791" y="-15669"/>
                        <a:pt x="193414" y="4204"/>
                      </a:cubicBezTo>
                      <a:cubicBezTo>
                        <a:pt x="278043" y="24077"/>
                        <a:pt x="330531" y="108790"/>
                        <a:pt x="310663" y="193415"/>
                      </a:cubicBezTo>
                      <a:cubicBezTo>
                        <a:pt x="293976" y="264479"/>
                        <a:pt x="230620" y="314740"/>
                        <a:pt x="157623" y="314829"/>
                      </a:cubicBezTo>
                      <a:close/>
                      <a:moveTo>
                        <a:pt x="157176" y="77940"/>
                      </a:moveTo>
                      <a:cubicBezTo>
                        <a:pt x="142518" y="77931"/>
                        <a:pt x="128158" y="82058"/>
                        <a:pt x="115743" y="89849"/>
                      </a:cubicBezTo>
                      <a:cubicBezTo>
                        <a:pt x="78890" y="112891"/>
                        <a:pt x="67695" y="161446"/>
                        <a:pt x="90734" y="198299"/>
                      </a:cubicBezTo>
                      <a:cubicBezTo>
                        <a:pt x="113778" y="235153"/>
                        <a:pt x="162332" y="246348"/>
                        <a:pt x="199185" y="223309"/>
                      </a:cubicBezTo>
                      <a:cubicBezTo>
                        <a:pt x="236039" y="200266"/>
                        <a:pt x="247233" y="151711"/>
                        <a:pt x="224194" y="114857"/>
                      </a:cubicBezTo>
                      <a:cubicBezTo>
                        <a:pt x="213154" y="97202"/>
                        <a:pt x="195568" y="84641"/>
                        <a:pt x="175288" y="79925"/>
                      </a:cubicBezTo>
                      <a:cubicBezTo>
                        <a:pt x="169353" y="78544"/>
                        <a:pt x="163270" y="77878"/>
                        <a:pt x="157176" y="7794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Picture Placeholder 33">
                <a:extLst>
                  <a:ext uri="{FF2B5EF4-FFF2-40B4-BE49-F238E27FC236}">
                    <a16:creationId xmlns:a16="http://schemas.microsoft.com/office/drawing/2014/main" id="{BEC8C983-42EA-0DB1-A66A-F59EDEF45AB6}"/>
                  </a:ext>
                </a:extLst>
              </p:cNvPr>
              <p:cNvGrpSpPr/>
              <p:nvPr/>
            </p:nvGrpSpPr>
            <p:grpSpPr>
              <a:xfrm>
                <a:off x="2838675" y="1415634"/>
                <a:ext cx="385730" cy="399712"/>
                <a:chOff x="2838675" y="1415634"/>
                <a:chExt cx="385730" cy="399712"/>
              </a:xfrm>
              <a:solidFill>
                <a:srgbClr val="EF463C"/>
              </a:solidFill>
            </p:grpSpPr>
            <p:sp>
              <p:nvSpPr>
                <p:cNvPr id="85" name="Freeform 20">
                  <a:extLst>
                    <a:ext uri="{FF2B5EF4-FFF2-40B4-BE49-F238E27FC236}">
                      <a16:creationId xmlns:a16="http://schemas.microsoft.com/office/drawing/2014/main" id="{6FF13E0B-E436-43F4-CC67-CE6BDD5040D5}"/>
                    </a:ext>
                  </a:extLst>
                </p:cNvPr>
                <p:cNvSpPr/>
                <p:nvPr/>
              </p:nvSpPr>
              <p:spPr>
                <a:xfrm>
                  <a:off x="2951406" y="1415634"/>
                  <a:ext cx="98830" cy="149276"/>
                </a:xfrm>
                <a:custGeom>
                  <a:avLst/>
                  <a:gdLst>
                    <a:gd name="connsiteX0" fmla="*/ 59066 w 98830"/>
                    <a:gd name="connsiteY0" fmla="*/ 149276 h 149276"/>
                    <a:gd name="connsiteX1" fmla="*/ 20858 w 98830"/>
                    <a:gd name="connsiteY1" fmla="*/ 120199 h 149276"/>
                    <a:gd name="connsiteX2" fmla="*/ 1456 w 98830"/>
                    <a:gd name="connsiteY2" fmla="*/ 50333 h 149276"/>
                    <a:gd name="connsiteX3" fmla="*/ 29095 w 98830"/>
                    <a:gd name="connsiteY3" fmla="*/ 1456 h 149276"/>
                    <a:gd name="connsiteX4" fmla="*/ 77972 w 98830"/>
                    <a:gd name="connsiteY4" fmla="*/ 29095 h 149276"/>
                    <a:gd name="connsiteX5" fmla="*/ 97373 w 98830"/>
                    <a:gd name="connsiteY5" fmla="*/ 98961 h 149276"/>
                    <a:gd name="connsiteX6" fmla="*/ 69742 w 98830"/>
                    <a:gd name="connsiteY6" fmla="*/ 147830 h 149276"/>
                    <a:gd name="connsiteX7" fmla="*/ 59066 w 98830"/>
                    <a:gd name="connsiteY7" fmla="*/ 149276 h 149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30" h="149276">
                      <a:moveTo>
                        <a:pt x="59066" y="149276"/>
                      </a:moveTo>
                      <a:cubicBezTo>
                        <a:pt x="41247" y="149258"/>
                        <a:pt x="25625" y="137368"/>
                        <a:pt x="20858" y="120199"/>
                      </a:cubicBezTo>
                      <a:lnTo>
                        <a:pt x="1456" y="50333"/>
                      </a:lnTo>
                      <a:cubicBezTo>
                        <a:pt x="-4408" y="29204"/>
                        <a:pt x="7966" y="7321"/>
                        <a:pt x="29095" y="1456"/>
                      </a:cubicBezTo>
                      <a:cubicBezTo>
                        <a:pt x="50224" y="-4408"/>
                        <a:pt x="72107" y="7966"/>
                        <a:pt x="77972" y="29095"/>
                      </a:cubicBezTo>
                      <a:lnTo>
                        <a:pt x="97373" y="98961"/>
                      </a:lnTo>
                      <a:cubicBezTo>
                        <a:pt x="103238" y="120086"/>
                        <a:pt x="90867" y="141965"/>
                        <a:pt x="69742" y="147830"/>
                      </a:cubicBezTo>
                      <a:cubicBezTo>
                        <a:pt x="66266" y="148795"/>
                        <a:pt x="62674" y="149281"/>
                        <a:pt x="59066" y="14927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Freeform 21">
                  <a:extLst>
                    <a:ext uri="{FF2B5EF4-FFF2-40B4-BE49-F238E27FC236}">
                      <a16:creationId xmlns:a16="http://schemas.microsoft.com/office/drawing/2014/main" id="{A9386D14-17BF-02B3-7137-A49732A7BC87}"/>
                    </a:ext>
                  </a:extLst>
                </p:cNvPr>
                <p:cNvSpPr/>
                <p:nvPr/>
              </p:nvSpPr>
              <p:spPr>
                <a:xfrm>
                  <a:off x="3040192" y="1432665"/>
                  <a:ext cx="117573" cy="142666"/>
                </a:xfrm>
                <a:custGeom>
                  <a:avLst/>
                  <a:gdLst>
                    <a:gd name="connsiteX0" fmla="*/ 39402 w 117573"/>
                    <a:gd name="connsiteY0" fmla="*/ 142666 h 142666"/>
                    <a:gd name="connsiteX1" fmla="*/ 1 w 117573"/>
                    <a:gd name="connsiteY1" fmla="*/ 102676 h 142666"/>
                    <a:gd name="connsiteX2" fmla="*/ 5760 w 117573"/>
                    <a:gd name="connsiteY2" fmla="*/ 82377 h 142666"/>
                    <a:gd name="connsiteX3" fmla="*/ 43322 w 117573"/>
                    <a:gd name="connsiteY3" fmla="*/ 20152 h 142666"/>
                    <a:gd name="connsiteX4" fmla="*/ 97422 w 117573"/>
                    <a:gd name="connsiteY4" fmla="*/ 5156 h 142666"/>
                    <a:gd name="connsiteX5" fmla="*/ 112418 w 117573"/>
                    <a:gd name="connsiteY5" fmla="*/ 59255 h 142666"/>
                    <a:gd name="connsiteX6" fmla="*/ 111154 w 117573"/>
                    <a:gd name="connsiteY6" fmla="*/ 61337 h 142666"/>
                    <a:gd name="connsiteX7" fmla="*/ 73343 w 117573"/>
                    <a:gd name="connsiteY7" fmla="*/ 123859 h 142666"/>
                    <a:gd name="connsiteX8" fmla="*/ 39402 w 117573"/>
                    <a:gd name="connsiteY8" fmla="*/ 142666 h 14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573" h="142666">
                      <a:moveTo>
                        <a:pt x="39402" y="142666"/>
                      </a:moveTo>
                      <a:cubicBezTo>
                        <a:pt x="17479" y="142503"/>
                        <a:pt x="-161" y="124599"/>
                        <a:pt x="1" y="102676"/>
                      </a:cubicBezTo>
                      <a:cubicBezTo>
                        <a:pt x="54" y="95514"/>
                        <a:pt x="2044" y="88500"/>
                        <a:pt x="5760" y="82377"/>
                      </a:cubicBezTo>
                      <a:lnTo>
                        <a:pt x="43322" y="20152"/>
                      </a:lnTo>
                      <a:cubicBezTo>
                        <a:pt x="54120" y="1072"/>
                        <a:pt x="78341" y="-5642"/>
                        <a:pt x="97422" y="5156"/>
                      </a:cubicBezTo>
                      <a:cubicBezTo>
                        <a:pt x="116502" y="15953"/>
                        <a:pt x="123216" y="40175"/>
                        <a:pt x="112418" y="59255"/>
                      </a:cubicBezTo>
                      <a:cubicBezTo>
                        <a:pt x="112018" y="59962"/>
                        <a:pt x="111597" y="60656"/>
                        <a:pt x="111154" y="61337"/>
                      </a:cubicBezTo>
                      <a:lnTo>
                        <a:pt x="73343" y="123859"/>
                      </a:lnTo>
                      <a:cubicBezTo>
                        <a:pt x="66073" y="135607"/>
                        <a:pt x="53218" y="142730"/>
                        <a:pt x="39402" y="14266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 22">
                  <a:extLst>
                    <a:ext uri="{FF2B5EF4-FFF2-40B4-BE49-F238E27FC236}">
                      <a16:creationId xmlns:a16="http://schemas.microsoft.com/office/drawing/2014/main" id="{24FD6703-ED95-113B-8002-8C7B6547A568}"/>
                    </a:ext>
                  </a:extLst>
                </p:cNvPr>
                <p:cNvSpPr/>
                <p:nvPr/>
              </p:nvSpPr>
              <p:spPr>
                <a:xfrm>
                  <a:off x="3092108" y="1542057"/>
                  <a:ext cx="132297" cy="90139"/>
                </a:xfrm>
                <a:custGeom>
                  <a:avLst/>
                  <a:gdLst>
                    <a:gd name="connsiteX0" fmla="*/ 39638 w 132297"/>
                    <a:gd name="connsiteY0" fmla="*/ 90140 h 90139"/>
                    <a:gd name="connsiteX1" fmla="*/ 0 w 132297"/>
                    <a:gd name="connsiteY1" fmla="*/ 50384 h 90139"/>
                    <a:gd name="connsiteX2" fmla="*/ 31798 w 132297"/>
                    <a:gd name="connsiteY2" fmla="*/ 11540 h 90139"/>
                    <a:gd name="connsiteX3" fmla="*/ 85090 w 132297"/>
                    <a:gd name="connsiteY3" fmla="*/ 723 h 90139"/>
                    <a:gd name="connsiteX4" fmla="*/ 131575 w 132297"/>
                    <a:gd name="connsiteY4" fmla="*/ 32200 h 90139"/>
                    <a:gd name="connsiteX5" fmla="*/ 100870 w 132297"/>
                    <a:gd name="connsiteY5" fmla="*/ 78528 h 90139"/>
                    <a:gd name="connsiteX6" fmla="*/ 47577 w 132297"/>
                    <a:gd name="connsiteY6" fmla="*/ 89346 h 90139"/>
                    <a:gd name="connsiteX7" fmla="*/ 39638 w 132297"/>
                    <a:gd name="connsiteY7" fmla="*/ 90140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297" h="90139">
                      <a:moveTo>
                        <a:pt x="39638" y="90140"/>
                      </a:moveTo>
                      <a:cubicBezTo>
                        <a:pt x="17714" y="90107"/>
                        <a:pt x="-32" y="72307"/>
                        <a:pt x="0" y="50384"/>
                      </a:cubicBezTo>
                      <a:cubicBezTo>
                        <a:pt x="28" y="31527"/>
                        <a:pt x="13318" y="15293"/>
                        <a:pt x="31798" y="11540"/>
                      </a:cubicBezTo>
                      <a:lnTo>
                        <a:pt x="85090" y="723"/>
                      </a:lnTo>
                      <a:cubicBezTo>
                        <a:pt x="106619" y="-3421"/>
                        <a:pt x="127431" y="10671"/>
                        <a:pt x="131575" y="32200"/>
                      </a:cubicBezTo>
                      <a:cubicBezTo>
                        <a:pt x="135661" y="53427"/>
                        <a:pt x="122012" y="74022"/>
                        <a:pt x="100870" y="78528"/>
                      </a:cubicBezTo>
                      <a:lnTo>
                        <a:pt x="47577" y="89346"/>
                      </a:lnTo>
                      <a:cubicBezTo>
                        <a:pt x="44964" y="89876"/>
                        <a:pt x="42304" y="90142"/>
                        <a:pt x="39638" y="901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 23">
                  <a:extLst>
                    <a:ext uri="{FF2B5EF4-FFF2-40B4-BE49-F238E27FC236}">
                      <a16:creationId xmlns:a16="http://schemas.microsoft.com/office/drawing/2014/main" id="{8B5A965B-5652-A901-66C6-D81AD4963529}"/>
                    </a:ext>
                  </a:extLst>
                </p:cNvPr>
                <p:cNvSpPr/>
                <p:nvPr/>
              </p:nvSpPr>
              <p:spPr>
                <a:xfrm>
                  <a:off x="3075459" y="1625252"/>
                  <a:ext cx="135723" cy="113380"/>
                </a:xfrm>
                <a:custGeom>
                  <a:avLst/>
                  <a:gdLst>
                    <a:gd name="connsiteX0" fmla="*/ 96033 w 135723"/>
                    <a:gd name="connsiteY0" fmla="*/ 113380 h 113380"/>
                    <a:gd name="connsiteX1" fmla="*/ 75589 w 135723"/>
                    <a:gd name="connsiteY1" fmla="*/ 107674 h 113380"/>
                    <a:gd name="connsiteX2" fmla="*/ 20113 w 135723"/>
                    <a:gd name="connsiteY2" fmla="*/ 74230 h 113380"/>
                    <a:gd name="connsiteX3" fmla="*/ 5177 w 135723"/>
                    <a:gd name="connsiteY3" fmla="*/ 20114 h 113380"/>
                    <a:gd name="connsiteX4" fmla="*/ 59293 w 135723"/>
                    <a:gd name="connsiteY4" fmla="*/ 5177 h 113380"/>
                    <a:gd name="connsiteX5" fmla="*/ 61150 w 135723"/>
                    <a:gd name="connsiteY5" fmla="*/ 6299 h 113380"/>
                    <a:gd name="connsiteX6" fmla="*/ 116526 w 135723"/>
                    <a:gd name="connsiteY6" fmla="*/ 39694 h 113380"/>
                    <a:gd name="connsiteX7" fmla="*/ 130011 w 135723"/>
                    <a:gd name="connsiteY7" fmla="*/ 94189 h 113380"/>
                    <a:gd name="connsiteX8" fmla="*/ 96033 w 135723"/>
                    <a:gd name="connsiteY8" fmla="*/ 113380 h 11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723" h="113380">
                      <a:moveTo>
                        <a:pt x="96033" y="113380"/>
                      </a:moveTo>
                      <a:cubicBezTo>
                        <a:pt x="88827" y="113369"/>
                        <a:pt x="81760" y="111396"/>
                        <a:pt x="75589" y="107674"/>
                      </a:cubicBezTo>
                      <a:lnTo>
                        <a:pt x="20113" y="74230"/>
                      </a:lnTo>
                      <a:cubicBezTo>
                        <a:pt x="1045" y="63410"/>
                        <a:pt x="-5642" y="39181"/>
                        <a:pt x="5177" y="20114"/>
                      </a:cubicBezTo>
                      <a:cubicBezTo>
                        <a:pt x="15997" y="1045"/>
                        <a:pt x="40225" y="-5642"/>
                        <a:pt x="59293" y="5177"/>
                      </a:cubicBezTo>
                      <a:cubicBezTo>
                        <a:pt x="59922" y="5534"/>
                        <a:pt x="60541" y="5908"/>
                        <a:pt x="61150" y="6299"/>
                      </a:cubicBezTo>
                      <a:lnTo>
                        <a:pt x="116526" y="39694"/>
                      </a:lnTo>
                      <a:cubicBezTo>
                        <a:pt x="135299" y="51018"/>
                        <a:pt x="141336" y="75417"/>
                        <a:pt x="130011" y="94189"/>
                      </a:cubicBezTo>
                      <a:cubicBezTo>
                        <a:pt x="122828" y="106096"/>
                        <a:pt x="109938" y="113376"/>
                        <a:pt x="96033" y="11338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reeform 24">
                  <a:extLst>
                    <a:ext uri="{FF2B5EF4-FFF2-40B4-BE49-F238E27FC236}">
                      <a16:creationId xmlns:a16="http://schemas.microsoft.com/office/drawing/2014/main" id="{66B47894-63FF-2188-18EC-04F6AAC23AF6}"/>
                    </a:ext>
                  </a:extLst>
                </p:cNvPr>
                <p:cNvSpPr/>
                <p:nvPr/>
              </p:nvSpPr>
              <p:spPr>
                <a:xfrm>
                  <a:off x="3011128" y="1684285"/>
                  <a:ext cx="91859" cy="131061"/>
                </a:xfrm>
                <a:custGeom>
                  <a:avLst/>
                  <a:gdLst>
                    <a:gd name="connsiteX0" fmla="*/ 52141 w 91859"/>
                    <a:gd name="connsiteY0" fmla="*/ 131061 h 131061"/>
                    <a:gd name="connsiteX1" fmla="*/ 13586 w 91859"/>
                    <a:gd name="connsiteY1" fmla="*/ 100495 h 131061"/>
                    <a:gd name="connsiteX2" fmla="*/ 982 w 91859"/>
                    <a:gd name="connsiteY2" fmla="*/ 48443 h 131061"/>
                    <a:gd name="connsiteX3" fmla="*/ 30967 w 91859"/>
                    <a:gd name="connsiteY3" fmla="*/ 982 h 131061"/>
                    <a:gd name="connsiteX4" fmla="*/ 78143 w 91859"/>
                    <a:gd name="connsiteY4" fmla="*/ 29785 h 131061"/>
                    <a:gd name="connsiteX5" fmla="*/ 90746 w 91859"/>
                    <a:gd name="connsiteY5" fmla="*/ 82036 h 131061"/>
                    <a:gd name="connsiteX6" fmla="*/ 61470 w 91859"/>
                    <a:gd name="connsiteY6" fmla="*/ 129920 h 131061"/>
                    <a:gd name="connsiteX7" fmla="*/ 52141 w 91859"/>
                    <a:gd name="connsiteY7" fmla="*/ 131061 h 131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859" h="131061">
                      <a:moveTo>
                        <a:pt x="52141" y="131061"/>
                      </a:moveTo>
                      <a:cubicBezTo>
                        <a:pt x="33763" y="131025"/>
                        <a:pt x="17813" y="118380"/>
                        <a:pt x="13586" y="100495"/>
                      </a:cubicBezTo>
                      <a:lnTo>
                        <a:pt x="982" y="48443"/>
                      </a:lnTo>
                      <a:cubicBezTo>
                        <a:pt x="-3844" y="27057"/>
                        <a:pt x="9581" y="5808"/>
                        <a:pt x="30967" y="982"/>
                      </a:cubicBezTo>
                      <a:cubicBezTo>
                        <a:pt x="51892" y="-3740"/>
                        <a:pt x="72783" y="9015"/>
                        <a:pt x="78143" y="29785"/>
                      </a:cubicBezTo>
                      <a:lnTo>
                        <a:pt x="90746" y="82036"/>
                      </a:lnTo>
                      <a:cubicBezTo>
                        <a:pt x="95879" y="103342"/>
                        <a:pt x="82774" y="124776"/>
                        <a:pt x="61470" y="129920"/>
                      </a:cubicBezTo>
                      <a:cubicBezTo>
                        <a:pt x="58420" y="130687"/>
                        <a:pt x="55286" y="131070"/>
                        <a:pt x="52141" y="131061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Freeform 25">
                  <a:extLst>
                    <a:ext uri="{FF2B5EF4-FFF2-40B4-BE49-F238E27FC236}">
                      <a16:creationId xmlns:a16="http://schemas.microsoft.com/office/drawing/2014/main" id="{EC03BC39-76BF-FA4D-7952-666800FFF010}"/>
                    </a:ext>
                  </a:extLst>
                </p:cNvPr>
                <p:cNvSpPr/>
                <p:nvPr/>
              </p:nvSpPr>
              <p:spPr>
                <a:xfrm>
                  <a:off x="2906409" y="1663447"/>
                  <a:ext cx="111130" cy="133836"/>
                </a:xfrm>
                <a:custGeom>
                  <a:avLst/>
                  <a:gdLst>
                    <a:gd name="connsiteX0" fmla="*/ 39557 w 111130"/>
                    <a:gd name="connsiteY0" fmla="*/ 133837 h 133836"/>
                    <a:gd name="connsiteX1" fmla="*/ 0 w 111130"/>
                    <a:gd name="connsiteY1" fmla="*/ 94001 h 133836"/>
                    <a:gd name="connsiteX2" fmla="*/ 5319 w 111130"/>
                    <a:gd name="connsiteY2" fmla="*/ 74292 h 133836"/>
                    <a:gd name="connsiteX3" fmla="*/ 36877 w 111130"/>
                    <a:gd name="connsiteY3" fmla="*/ 20156 h 133836"/>
                    <a:gd name="connsiteX4" fmla="*/ 90975 w 111130"/>
                    <a:gd name="connsiteY4" fmla="*/ 5154 h 133836"/>
                    <a:gd name="connsiteX5" fmla="*/ 105978 w 111130"/>
                    <a:gd name="connsiteY5" fmla="*/ 59251 h 133836"/>
                    <a:gd name="connsiteX6" fmla="*/ 105453 w 111130"/>
                    <a:gd name="connsiteY6" fmla="*/ 60150 h 133836"/>
                    <a:gd name="connsiteX7" fmla="*/ 73894 w 111130"/>
                    <a:gd name="connsiteY7" fmla="*/ 114137 h 133836"/>
                    <a:gd name="connsiteX8" fmla="*/ 39557 w 111130"/>
                    <a:gd name="connsiteY8" fmla="*/ 133837 h 133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1130" h="133836">
                      <a:moveTo>
                        <a:pt x="39557" y="133837"/>
                      </a:moveTo>
                      <a:cubicBezTo>
                        <a:pt x="17633" y="133759"/>
                        <a:pt x="-77" y="115924"/>
                        <a:pt x="0" y="94001"/>
                      </a:cubicBezTo>
                      <a:cubicBezTo>
                        <a:pt x="25" y="87080"/>
                        <a:pt x="1858" y="80286"/>
                        <a:pt x="5319" y="74292"/>
                      </a:cubicBezTo>
                      <a:lnTo>
                        <a:pt x="36877" y="20156"/>
                      </a:lnTo>
                      <a:cubicBezTo>
                        <a:pt x="47673" y="1074"/>
                        <a:pt x="71894" y="-5642"/>
                        <a:pt x="90975" y="5154"/>
                      </a:cubicBezTo>
                      <a:cubicBezTo>
                        <a:pt x="110057" y="15949"/>
                        <a:pt x="116773" y="40169"/>
                        <a:pt x="105978" y="59251"/>
                      </a:cubicBezTo>
                      <a:cubicBezTo>
                        <a:pt x="105807" y="59553"/>
                        <a:pt x="105632" y="59853"/>
                        <a:pt x="105453" y="60150"/>
                      </a:cubicBezTo>
                      <a:lnTo>
                        <a:pt x="73894" y="114137"/>
                      </a:lnTo>
                      <a:cubicBezTo>
                        <a:pt x="66773" y="126350"/>
                        <a:pt x="53694" y="133853"/>
                        <a:pt x="39557" y="13383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Freeform 26">
                  <a:extLst>
                    <a:ext uri="{FF2B5EF4-FFF2-40B4-BE49-F238E27FC236}">
                      <a16:creationId xmlns:a16="http://schemas.microsoft.com/office/drawing/2014/main" id="{E8D6BE3E-22DE-831F-75C3-424FEB072717}"/>
                    </a:ext>
                  </a:extLst>
                </p:cNvPr>
                <p:cNvSpPr/>
                <p:nvPr/>
              </p:nvSpPr>
              <p:spPr>
                <a:xfrm>
                  <a:off x="2838675" y="1598094"/>
                  <a:ext cx="138315" cy="95433"/>
                </a:xfrm>
                <a:custGeom>
                  <a:avLst/>
                  <a:gdLst>
                    <a:gd name="connsiteX0" fmla="*/ 39657 w 138315"/>
                    <a:gd name="connsiteY0" fmla="*/ 95433 h 95433"/>
                    <a:gd name="connsiteX1" fmla="*/ 0 w 138315"/>
                    <a:gd name="connsiteY1" fmla="*/ 55697 h 95433"/>
                    <a:gd name="connsiteX2" fmla="*/ 29286 w 138315"/>
                    <a:gd name="connsiteY2" fmla="*/ 17429 h 95433"/>
                    <a:gd name="connsiteX3" fmla="*/ 88186 w 138315"/>
                    <a:gd name="connsiteY3" fmla="*/ 1402 h 95433"/>
                    <a:gd name="connsiteX4" fmla="*/ 136914 w 138315"/>
                    <a:gd name="connsiteY4" fmla="*/ 29289 h 95433"/>
                    <a:gd name="connsiteX5" fmla="*/ 109027 w 138315"/>
                    <a:gd name="connsiteY5" fmla="*/ 78016 h 95433"/>
                    <a:gd name="connsiteX6" fmla="*/ 50077 w 138315"/>
                    <a:gd name="connsiteY6" fmla="*/ 94044 h 95433"/>
                    <a:gd name="connsiteX7" fmla="*/ 39657 w 138315"/>
                    <a:gd name="connsiteY7" fmla="*/ 95433 h 9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315" h="95433">
                      <a:moveTo>
                        <a:pt x="39657" y="95433"/>
                      </a:moveTo>
                      <a:cubicBezTo>
                        <a:pt x="17733" y="95411"/>
                        <a:pt x="-22" y="77621"/>
                        <a:pt x="0" y="55697"/>
                      </a:cubicBezTo>
                      <a:cubicBezTo>
                        <a:pt x="18" y="37797"/>
                        <a:pt x="12013" y="22124"/>
                        <a:pt x="29286" y="17429"/>
                      </a:cubicBezTo>
                      <a:lnTo>
                        <a:pt x="88186" y="1402"/>
                      </a:lnTo>
                      <a:cubicBezTo>
                        <a:pt x="109342" y="-4353"/>
                        <a:pt x="131159" y="8132"/>
                        <a:pt x="136914" y="29289"/>
                      </a:cubicBezTo>
                      <a:cubicBezTo>
                        <a:pt x="142669" y="50445"/>
                        <a:pt x="130183" y="72261"/>
                        <a:pt x="109027" y="78016"/>
                      </a:cubicBezTo>
                      <a:lnTo>
                        <a:pt x="50077" y="94044"/>
                      </a:lnTo>
                      <a:cubicBezTo>
                        <a:pt x="46681" y="94967"/>
                        <a:pt x="43177" y="95434"/>
                        <a:pt x="39657" y="9543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reeform 27">
                  <a:extLst>
                    <a:ext uri="{FF2B5EF4-FFF2-40B4-BE49-F238E27FC236}">
                      <a16:creationId xmlns:a16="http://schemas.microsoft.com/office/drawing/2014/main" id="{BF1040B4-BB1D-F063-F6A8-3D76747370BD}"/>
                    </a:ext>
                  </a:extLst>
                </p:cNvPr>
                <p:cNvSpPr/>
                <p:nvPr/>
              </p:nvSpPr>
              <p:spPr>
                <a:xfrm>
                  <a:off x="2852654" y="1488156"/>
                  <a:ext cx="135585" cy="116004"/>
                </a:xfrm>
                <a:custGeom>
                  <a:avLst/>
                  <a:gdLst>
                    <a:gd name="connsiteX0" fmla="*/ 95842 w 135585"/>
                    <a:gd name="connsiteY0" fmla="*/ 116005 h 116004"/>
                    <a:gd name="connsiteX1" fmla="*/ 74208 w 135585"/>
                    <a:gd name="connsiteY1" fmla="*/ 109604 h 116004"/>
                    <a:gd name="connsiteX2" fmla="*/ 17541 w 135585"/>
                    <a:gd name="connsiteY2" fmla="*/ 72636 h 116004"/>
                    <a:gd name="connsiteX3" fmla="*/ 6765 w 135585"/>
                    <a:gd name="connsiteY3" fmla="*/ 17541 h 116004"/>
                    <a:gd name="connsiteX4" fmla="*/ 60909 w 135585"/>
                    <a:gd name="connsiteY4" fmla="*/ 6145 h 116004"/>
                    <a:gd name="connsiteX5" fmla="*/ 117576 w 135585"/>
                    <a:gd name="connsiteY5" fmla="*/ 43062 h 116004"/>
                    <a:gd name="connsiteX6" fmla="*/ 129130 w 135585"/>
                    <a:gd name="connsiteY6" fmla="*/ 98000 h 116004"/>
                    <a:gd name="connsiteX7" fmla="*/ 95842 w 135585"/>
                    <a:gd name="connsiteY7" fmla="*/ 116005 h 1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585" h="116004">
                      <a:moveTo>
                        <a:pt x="95842" y="116005"/>
                      </a:moveTo>
                      <a:cubicBezTo>
                        <a:pt x="88163" y="116008"/>
                        <a:pt x="80648" y="113785"/>
                        <a:pt x="74208" y="109604"/>
                      </a:cubicBezTo>
                      <a:lnTo>
                        <a:pt x="17541" y="72636"/>
                      </a:lnTo>
                      <a:cubicBezTo>
                        <a:pt x="-649" y="60398"/>
                        <a:pt x="-5473" y="35730"/>
                        <a:pt x="6765" y="17541"/>
                      </a:cubicBezTo>
                      <a:cubicBezTo>
                        <a:pt x="18757" y="-282"/>
                        <a:pt x="42750" y="-5332"/>
                        <a:pt x="60909" y="6145"/>
                      </a:cubicBezTo>
                      <a:lnTo>
                        <a:pt x="117576" y="43062"/>
                      </a:lnTo>
                      <a:cubicBezTo>
                        <a:pt x="135937" y="55042"/>
                        <a:pt x="141110" y="79639"/>
                        <a:pt x="129130" y="98000"/>
                      </a:cubicBezTo>
                      <a:cubicBezTo>
                        <a:pt x="121793" y="109245"/>
                        <a:pt x="109269" y="116019"/>
                        <a:pt x="95842" y="1160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Freeform 28">
                  <a:extLst>
                    <a:ext uri="{FF2B5EF4-FFF2-40B4-BE49-F238E27FC236}">
                      <a16:creationId xmlns:a16="http://schemas.microsoft.com/office/drawing/2014/main" id="{B66AEDA7-FAA4-8457-3870-853ACE8DABBF}"/>
                    </a:ext>
                  </a:extLst>
                </p:cNvPr>
                <p:cNvSpPr/>
                <p:nvPr/>
              </p:nvSpPr>
              <p:spPr>
                <a:xfrm>
                  <a:off x="2897219" y="1483334"/>
                  <a:ext cx="270532" cy="270531"/>
                </a:xfrm>
                <a:custGeom>
                  <a:avLst/>
                  <a:gdLst>
                    <a:gd name="connsiteX0" fmla="*/ 135186 w 270532"/>
                    <a:gd name="connsiteY0" fmla="*/ 270532 h 270531"/>
                    <a:gd name="connsiteX1" fmla="*/ 0 w 270532"/>
                    <a:gd name="connsiteY1" fmla="*/ 135186 h 270531"/>
                    <a:gd name="connsiteX2" fmla="*/ 135346 w 270532"/>
                    <a:gd name="connsiteY2" fmla="*/ 0 h 270531"/>
                    <a:gd name="connsiteX3" fmla="*/ 270532 w 270532"/>
                    <a:gd name="connsiteY3" fmla="*/ 135346 h 270531"/>
                    <a:gd name="connsiteX4" fmla="*/ 166149 w 270532"/>
                    <a:gd name="connsiteY4" fmla="*/ 266959 h 270531"/>
                    <a:gd name="connsiteX5" fmla="*/ 135186 w 270532"/>
                    <a:gd name="connsiteY5" fmla="*/ 270532 h 270531"/>
                    <a:gd name="connsiteX6" fmla="*/ 135186 w 270532"/>
                    <a:gd name="connsiteY6" fmla="*/ 79046 h 270531"/>
                    <a:gd name="connsiteX7" fmla="*/ 122284 w 270532"/>
                    <a:gd name="connsiteY7" fmla="*/ 80534 h 270531"/>
                    <a:gd name="connsiteX8" fmla="*/ 80536 w 270532"/>
                    <a:gd name="connsiteY8" fmla="*/ 147952 h 270531"/>
                    <a:gd name="connsiteX9" fmla="*/ 147954 w 270532"/>
                    <a:gd name="connsiteY9" fmla="*/ 189700 h 270531"/>
                    <a:gd name="connsiteX10" fmla="*/ 189702 w 270532"/>
                    <a:gd name="connsiteY10" fmla="*/ 122283 h 270531"/>
                    <a:gd name="connsiteX11" fmla="*/ 135186 w 270532"/>
                    <a:gd name="connsiteY11" fmla="*/ 79046 h 27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0532" h="270531">
                      <a:moveTo>
                        <a:pt x="135186" y="270532"/>
                      </a:moveTo>
                      <a:cubicBezTo>
                        <a:pt x="60480" y="270488"/>
                        <a:pt x="-45" y="209891"/>
                        <a:pt x="0" y="135186"/>
                      </a:cubicBezTo>
                      <a:cubicBezTo>
                        <a:pt x="44" y="60481"/>
                        <a:pt x="60641" y="-44"/>
                        <a:pt x="135346" y="0"/>
                      </a:cubicBezTo>
                      <a:cubicBezTo>
                        <a:pt x="210052" y="44"/>
                        <a:pt x="270576" y="60641"/>
                        <a:pt x="270532" y="135346"/>
                      </a:cubicBezTo>
                      <a:cubicBezTo>
                        <a:pt x="270495" y="198124"/>
                        <a:pt x="227269" y="252626"/>
                        <a:pt x="166149" y="266959"/>
                      </a:cubicBezTo>
                      <a:cubicBezTo>
                        <a:pt x="156000" y="269336"/>
                        <a:pt x="145610" y="270535"/>
                        <a:pt x="135186" y="270532"/>
                      </a:cubicBezTo>
                      <a:close/>
                      <a:moveTo>
                        <a:pt x="135186" y="79046"/>
                      </a:moveTo>
                      <a:cubicBezTo>
                        <a:pt x="130842" y="79048"/>
                        <a:pt x="126514" y="79547"/>
                        <a:pt x="122284" y="80534"/>
                      </a:cubicBezTo>
                      <a:cubicBezTo>
                        <a:pt x="92139" y="87623"/>
                        <a:pt x="73448" y="117806"/>
                        <a:pt x="80536" y="147952"/>
                      </a:cubicBezTo>
                      <a:cubicBezTo>
                        <a:pt x="87625" y="178097"/>
                        <a:pt x="117808" y="196788"/>
                        <a:pt x="147954" y="189700"/>
                      </a:cubicBezTo>
                      <a:cubicBezTo>
                        <a:pt x="178099" y="182612"/>
                        <a:pt x="196790" y="152428"/>
                        <a:pt x="189702" y="122283"/>
                      </a:cubicBezTo>
                      <a:cubicBezTo>
                        <a:pt x="183751" y="96975"/>
                        <a:pt x="161184" y="79077"/>
                        <a:pt x="135186" y="7904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5" name="Picture Placeholder 33">
                <a:extLst>
                  <a:ext uri="{FF2B5EF4-FFF2-40B4-BE49-F238E27FC236}">
                    <a16:creationId xmlns:a16="http://schemas.microsoft.com/office/drawing/2014/main" id="{F1ABBFD1-A751-7C54-B6E2-4B5BF9D2229C}"/>
                  </a:ext>
                </a:extLst>
              </p:cNvPr>
              <p:cNvGrpSpPr/>
              <p:nvPr/>
            </p:nvGrpSpPr>
            <p:grpSpPr>
              <a:xfrm>
                <a:off x="2849046" y="1858436"/>
                <a:ext cx="385729" cy="399676"/>
                <a:chOff x="2849046" y="1858436"/>
                <a:chExt cx="385729" cy="399676"/>
              </a:xfrm>
              <a:solidFill>
                <a:srgbClr val="EF463C"/>
              </a:solidFill>
            </p:grpSpPr>
            <p:sp>
              <p:nvSpPr>
                <p:cNvPr id="76" name="Freeform 30">
                  <a:extLst>
                    <a:ext uri="{FF2B5EF4-FFF2-40B4-BE49-F238E27FC236}">
                      <a16:creationId xmlns:a16="http://schemas.microsoft.com/office/drawing/2014/main" id="{3C106B72-22BB-DAC4-2C57-49EA0A07B29D}"/>
                    </a:ext>
                  </a:extLst>
                </p:cNvPr>
                <p:cNvSpPr/>
                <p:nvPr/>
              </p:nvSpPr>
              <p:spPr>
                <a:xfrm>
                  <a:off x="2961764" y="1858436"/>
                  <a:ext cx="98843" cy="149240"/>
                </a:xfrm>
                <a:custGeom>
                  <a:avLst/>
                  <a:gdLst>
                    <a:gd name="connsiteX0" fmla="*/ 59079 w 98843"/>
                    <a:gd name="connsiteY0" fmla="*/ 149240 h 149240"/>
                    <a:gd name="connsiteX1" fmla="*/ 20871 w 98843"/>
                    <a:gd name="connsiteY1" fmla="*/ 120162 h 149240"/>
                    <a:gd name="connsiteX2" fmla="*/ 1470 w 98843"/>
                    <a:gd name="connsiteY2" fmla="*/ 50396 h 149240"/>
                    <a:gd name="connsiteX3" fmla="*/ 29059 w 98843"/>
                    <a:gd name="connsiteY3" fmla="*/ 1470 h 149240"/>
                    <a:gd name="connsiteX4" fmla="*/ 77985 w 98843"/>
                    <a:gd name="connsiteY4" fmla="*/ 29059 h 149240"/>
                    <a:gd name="connsiteX5" fmla="*/ 97387 w 98843"/>
                    <a:gd name="connsiteY5" fmla="*/ 98925 h 149240"/>
                    <a:gd name="connsiteX6" fmla="*/ 69755 w 98843"/>
                    <a:gd name="connsiteY6" fmla="*/ 147791 h 149240"/>
                    <a:gd name="connsiteX7" fmla="*/ 59079 w 98843"/>
                    <a:gd name="connsiteY7" fmla="*/ 149240 h 14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43" h="149240">
                      <a:moveTo>
                        <a:pt x="59079" y="149240"/>
                      </a:moveTo>
                      <a:cubicBezTo>
                        <a:pt x="41261" y="149220"/>
                        <a:pt x="25638" y="137331"/>
                        <a:pt x="20871" y="120162"/>
                      </a:cubicBezTo>
                      <a:lnTo>
                        <a:pt x="1470" y="50396"/>
                      </a:lnTo>
                      <a:cubicBezTo>
                        <a:pt x="-4422" y="29267"/>
                        <a:pt x="7930" y="7362"/>
                        <a:pt x="29059" y="1470"/>
                      </a:cubicBezTo>
                      <a:cubicBezTo>
                        <a:pt x="50188" y="-4422"/>
                        <a:pt x="72093" y="7930"/>
                        <a:pt x="77985" y="29059"/>
                      </a:cubicBezTo>
                      <a:lnTo>
                        <a:pt x="97387" y="98925"/>
                      </a:lnTo>
                      <a:cubicBezTo>
                        <a:pt x="103251" y="120048"/>
                        <a:pt x="90880" y="141931"/>
                        <a:pt x="69755" y="147791"/>
                      </a:cubicBezTo>
                      <a:cubicBezTo>
                        <a:pt x="66279" y="148759"/>
                        <a:pt x="62687" y="149245"/>
                        <a:pt x="59079" y="1492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 31">
                  <a:extLst>
                    <a:ext uri="{FF2B5EF4-FFF2-40B4-BE49-F238E27FC236}">
                      <a16:creationId xmlns:a16="http://schemas.microsoft.com/office/drawing/2014/main" id="{53C40FCE-F364-17D7-6A68-60CC8640706B}"/>
                    </a:ext>
                  </a:extLst>
                </p:cNvPr>
                <p:cNvSpPr/>
                <p:nvPr/>
              </p:nvSpPr>
              <p:spPr>
                <a:xfrm>
                  <a:off x="3050176" y="1875430"/>
                  <a:ext cx="117761" cy="142566"/>
                </a:xfrm>
                <a:custGeom>
                  <a:avLst/>
                  <a:gdLst>
                    <a:gd name="connsiteX0" fmla="*/ 39788 w 117761"/>
                    <a:gd name="connsiteY0" fmla="*/ 142567 h 142566"/>
                    <a:gd name="connsiteX1" fmla="*/ 0 w 117761"/>
                    <a:gd name="connsiteY1" fmla="*/ 102964 h 142566"/>
                    <a:gd name="connsiteX2" fmla="*/ 5699 w 117761"/>
                    <a:gd name="connsiteY2" fmla="*/ 82377 h 142566"/>
                    <a:gd name="connsiteX3" fmla="*/ 43510 w 117761"/>
                    <a:gd name="connsiteY3" fmla="*/ 20152 h 142566"/>
                    <a:gd name="connsiteX4" fmla="*/ 97610 w 117761"/>
                    <a:gd name="connsiteY4" fmla="*/ 5155 h 142566"/>
                    <a:gd name="connsiteX5" fmla="*/ 112606 w 117761"/>
                    <a:gd name="connsiteY5" fmla="*/ 59253 h 142566"/>
                    <a:gd name="connsiteX6" fmla="*/ 111342 w 117761"/>
                    <a:gd name="connsiteY6" fmla="*/ 61337 h 142566"/>
                    <a:gd name="connsiteX7" fmla="*/ 73531 w 117761"/>
                    <a:gd name="connsiteY7" fmla="*/ 123562 h 142566"/>
                    <a:gd name="connsiteX8" fmla="*/ 39788 w 117761"/>
                    <a:gd name="connsiteY8" fmla="*/ 142567 h 142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761" h="142566">
                      <a:moveTo>
                        <a:pt x="39788" y="142567"/>
                      </a:moveTo>
                      <a:cubicBezTo>
                        <a:pt x="17865" y="142616"/>
                        <a:pt x="51" y="124887"/>
                        <a:pt x="0" y="102964"/>
                      </a:cubicBezTo>
                      <a:cubicBezTo>
                        <a:pt x="-17" y="95710"/>
                        <a:pt x="1954" y="88589"/>
                        <a:pt x="5699" y="82377"/>
                      </a:cubicBezTo>
                      <a:lnTo>
                        <a:pt x="43510" y="20152"/>
                      </a:lnTo>
                      <a:cubicBezTo>
                        <a:pt x="54308" y="1072"/>
                        <a:pt x="78529" y="-5642"/>
                        <a:pt x="97610" y="5155"/>
                      </a:cubicBezTo>
                      <a:cubicBezTo>
                        <a:pt x="116690" y="15953"/>
                        <a:pt x="123404" y="40174"/>
                        <a:pt x="112606" y="59253"/>
                      </a:cubicBezTo>
                      <a:cubicBezTo>
                        <a:pt x="112206" y="59963"/>
                        <a:pt x="111784" y="60658"/>
                        <a:pt x="111342" y="61337"/>
                      </a:cubicBezTo>
                      <a:lnTo>
                        <a:pt x="73531" y="123562"/>
                      </a:lnTo>
                      <a:cubicBezTo>
                        <a:pt x="66346" y="135327"/>
                        <a:pt x="53573" y="142522"/>
                        <a:pt x="39788" y="14256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 32">
                  <a:extLst>
                    <a:ext uri="{FF2B5EF4-FFF2-40B4-BE49-F238E27FC236}">
                      <a16:creationId xmlns:a16="http://schemas.microsoft.com/office/drawing/2014/main" id="{4D4C282B-FBCC-56BB-3494-D56F9F2174A5}"/>
                    </a:ext>
                  </a:extLst>
                </p:cNvPr>
                <p:cNvSpPr/>
                <p:nvPr/>
              </p:nvSpPr>
              <p:spPr>
                <a:xfrm>
                  <a:off x="3102228" y="1984822"/>
                  <a:ext cx="132547" cy="90139"/>
                </a:xfrm>
                <a:custGeom>
                  <a:avLst/>
                  <a:gdLst>
                    <a:gd name="connsiteX0" fmla="*/ 39888 w 132547"/>
                    <a:gd name="connsiteY0" fmla="*/ 90139 h 90139"/>
                    <a:gd name="connsiteX1" fmla="*/ 0 w 132547"/>
                    <a:gd name="connsiteY1" fmla="*/ 50636 h 90139"/>
                    <a:gd name="connsiteX2" fmla="*/ 32048 w 132547"/>
                    <a:gd name="connsiteY2" fmla="*/ 11490 h 90139"/>
                    <a:gd name="connsiteX3" fmla="*/ 85341 w 132547"/>
                    <a:gd name="connsiteY3" fmla="*/ 723 h 90139"/>
                    <a:gd name="connsiteX4" fmla="*/ 131825 w 132547"/>
                    <a:gd name="connsiteY4" fmla="*/ 32202 h 90139"/>
                    <a:gd name="connsiteX5" fmla="*/ 101120 w 132547"/>
                    <a:gd name="connsiteY5" fmla="*/ 78528 h 90139"/>
                    <a:gd name="connsiteX6" fmla="*/ 47927 w 132547"/>
                    <a:gd name="connsiteY6" fmla="*/ 89345 h 90139"/>
                    <a:gd name="connsiteX7" fmla="*/ 39888 w 132547"/>
                    <a:gd name="connsiteY7" fmla="*/ 90139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547" h="90139">
                      <a:moveTo>
                        <a:pt x="39888" y="90139"/>
                      </a:moveTo>
                      <a:cubicBezTo>
                        <a:pt x="17965" y="90243"/>
                        <a:pt x="106" y="72559"/>
                        <a:pt x="0" y="50636"/>
                      </a:cubicBezTo>
                      <a:cubicBezTo>
                        <a:pt x="-91" y="31587"/>
                        <a:pt x="13358" y="15162"/>
                        <a:pt x="32048" y="11490"/>
                      </a:cubicBezTo>
                      <a:lnTo>
                        <a:pt x="85341" y="723"/>
                      </a:lnTo>
                      <a:cubicBezTo>
                        <a:pt x="106869" y="-3421"/>
                        <a:pt x="127681" y="10672"/>
                        <a:pt x="131825" y="32202"/>
                      </a:cubicBezTo>
                      <a:cubicBezTo>
                        <a:pt x="135912" y="53425"/>
                        <a:pt x="122262" y="74022"/>
                        <a:pt x="101120" y="78528"/>
                      </a:cubicBezTo>
                      <a:lnTo>
                        <a:pt x="47927" y="89345"/>
                      </a:lnTo>
                      <a:cubicBezTo>
                        <a:pt x="45278" y="89861"/>
                        <a:pt x="42586" y="90129"/>
                        <a:pt x="39888" y="9013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Freeform 34">
                  <a:extLst>
                    <a:ext uri="{FF2B5EF4-FFF2-40B4-BE49-F238E27FC236}">
                      <a16:creationId xmlns:a16="http://schemas.microsoft.com/office/drawing/2014/main" id="{11A6F653-8F0E-B9B4-C259-879070F5D26F}"/>
                    </a:ext>
                  </a:extLst>
                </p:cNvPr>
                <p:cNvSpPr/>
                <p:nvPr/>
              </p:nvSpPr>
              <p:spPr>
                <a:xfrm>
                  <a:off x="3086851" y="2068349"/>
                  <a:ext cx="134800" cy="113048"/>
                </a:xfrm>
                <a:custGeom>
                  <a:avLst/>
                  <a:gdLst>
                    <a:gd name="connsiteX0" fmla="*/ 95061 w 134800"/>
                    <a:gd name="connsiteY0" fmla="*/ 113049 h 113048"/>
                    <a:gd name="connsiteX1" fmla="*/ 74567 w 134800"/>
                    <a:gd name="connsiteY1" fmla="*/ 107342 h 113048"/>
                    <a:gd name="connsiteX2" fmla="*/ 19191 w 134800"/>
                    <a:gd name="connsiteY2" fmla="*/ 73700 h 113048"/>
                    <a:gd name="connsiteX3" fmla="*/ 5719 w 134800"/>
                    <a:gd name="connsiteY3" fmla="*/ 19191 h 113048"/>
                    <a:gd name="connsiteX4" fmla="*/ 60227 w 134800"/>
                    <a:gd name="connsiteY4" fmla="*/ 5719 h 113048"/>
                    <a:gd name="connsiteX5" fmla="*/ 115604 w 134800"/>
                    <a:gd name="connsiteY5" fmla="*/ 39163 h 113048"/>
                    <a:gd name="connsiteX6" fmla="*/ 129088 w 134800"/>
                    <a:gd name="connsiteY6" fmla="*/ 93657 h 113048"/>
                    <a:gd name="connsiteX7" fmla="*/ 95061 w 134800"/>
                    <a:gd name="connsiteY7" fmla="*/ 112850 h 11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4800" h="113048">
                      <a:moveTo>
                        <a:pt x="95061" y="113049"/>
                      </a:moveTo>
                      <a:cubicBezTo>
                        <a:pt x="87838" y="113049"/>
                        <a:pt x="80752" y="111074"/>
                        <a:pt x="74567" y="107342"/>
                      </a:cubicBezTo>
                      <a:lnTo>
                        <a:pt x="19191" y="73700"/>
                      </a:lnTo>
                      <a:cubicBezTo>
                        <a:pt x="419" y="62366"/>
                        <a:pt x="-5613" y="37963"/>
                        <a:pt x="5719" y="19191"/>
                      </a:cubicBezTo>
                      <a:cubicBezTo>
                        <a:pt x="17051" y="420"/>
                        <a:pt x="41455" y="-5614"/>
                        <a:pt x="60227" y="5719"/>
                      </a:cubicBezTo>
                      <a:lnTo>
                        <a:pt x="115604" y="39163"/>
                      </a:lnTo>
                      <a:cubicBezTo>
                        <a:pt x="134376" y="50487"/>
                        <a:pt x="140413" y="74885"/>
                        <a:pt x="129088" y="93657"/>
                      </a:cubicBezTo>
                      <a:cubicBezTo>
                        <a:pt x="121896" y="105581"/>
                        <a:pt x="108984" y="112865"/>
                        <a:pt x="95061" y="11285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reeform 35">
                  <a:extLst>
                    <a:ext uri="{FF2B5EF4-FFF2-40B4-BE49-F238E27FC236}">
                      <a16:creationId xmlns:a16="http://schemas.microsoft.com/office/drawing/2014/main" id="{DF59C18B-214A-6AEF-1779-E1A38DCF32C6}"/>
                    </a:ext>
                  </a:extLst>
                </p:cNvPr>
                <p:cNvSpPr/>
                <p:nvPr/>
              </p:nvSpPr>
              <p:spPr>
                <a:xfrm>
                  <a:off x="3021088" y="2125403"/>
                  <a:ext cx="92271" cy="132709"/>
                </a:xfrm>
                <a:custGeom>
                  <a:avLst/>
                  <a:gdLst>
                    <a:gd name="connsiteX0" fmla="*/ 52551 w 92271"/>
                    <a:gd name="connsiteY0" fmla="*/ 132709 h 132709"/>
                    <a:gd name="connsiteX1" fmla="*/ 13996 w 92271"/>
                    <a:gd name="connsiteY1" fmla="*/ 102291 h 132709"/>
                    <a:gd name="connsiteX2" fmla="*/ 1392 w 92271"/>
                    <a:gd name="connsiteY2" fmla="*/ 50090 h 132709"/>
                    <a:gd name="connsiteX3" fmla="*/ 29322 w 92271"/>
                    <a:gd name="connsiteY3" fmla="*/ 1393 h 132709"/>
                    <a:gd name="connsiteX4" fmla="*/ 78021 w 92271"/>
                    <a:gd name="connsiteY4" fmla="*/ 29324 h 132709"/>
                    <a:gd name="connsiteX5" fmla="*/ 78552 w 92271"/>
                    <a:gd name="connsiteY5" fmla="*/ 31532 h 132709"/>
                    <a:gd name="connsiteX6" fmla="*/ 91156 w 92271"/>
                    <a:gd name="connsiteY6" fmla="*/ 83783 h 132709"/>
                    <a:gd name="connsiteX7" fmla="*/ 61930 w 92271"/>
                    <a:gd name="connsiteY7" fmla="*/ 131667 h 132709"/>
                    <a:gd name="connsiteX8" fmla="*/ 52551 w 92271"/>
                    <a:gd name="connsiteY8" fmla="*/ 132709 h 13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271" h="132709">
                      <a:moveTo>
                        <a:pt x="52551" y="132709"/>
                      </a:moveTo>
                      <a:cubicBezTo>
                        <a:pt x="34217" y="132689"/>
                        <a:pt x="18282" y="120115"/>
                        <a:pt x="13996" y="102291"/>
                      </a:cubicBezTo>
                      <a:lnTo>
                        <a:pt x="1392" y="50090"/>
                      </a:lnTo>
                      <a:cubicBezTo>
                        <a:pt x="-4343" y="28932"/>
                        <a:pt x="8162" y="7129"/>
                        <a:pt x="29322" y="1393"/>
                      </a:cubicBezTo>
                      <a:cubicBezTo>
                        <a:pt x="50483" y="-4343"/>
                        <a:pt x="72286" y="8161"/>
                        <a:pt x="78021" y="29324"/>
                      </a:cubicBezTo>
                      <a:cubicBezTo>
                        <a:pt x="78219" y="30054"/>
                        <a:pt x="78396" y="30793"/>
                        <a:pt x="78552" y="31532"/>
                      </a:cubicBezTo>
                      <a:lnTo>
                        <a:pt x="91156" y="83783"/>
                      </a:lnTo>
                      <a:cubicBezTo>
                        <a:pt x="96291" y="105075"/>
                        <a:pt x="83213" y="126501"/>
                        <a:pt x="61930" y="131667"/>
                      </a:cubicBezTo>
                      <a:cubicBezTo>
                        <a:pt x="58854" y="132371"/>
                        <a:pt x="55707" y="132724"/>
                        <a:pt x="52551" y="13270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36">
                  <a:extLst>
                    <a:ext uri="{FF2B5EF4-FFF2-40B4-BE49-F238E27FC236}">
                      <a16:creationId xmlns:a16="http://schemas.microsoft.com/office/drawing/2014/main" id="{9C14CB63-A254-4CCC-F1F8-05318C137E67}"/>
                    </a:ext>
                  </a:extLst>
                </p:cNvPr>
                <p:cNvSpPr/>
                <p:nvPr/>
              </p:nvSpPr>
              <p:spPr>
                <a:xfrm>
                  <a:off x="2916779" y="2106644"/>
                  <a:ext cx="110911" cy="133405"/>
                </a:xfrm>
                <a:custGeom>
                  <a:avLst/>
                  <a:gdLst>
                    <a:gd name="connsiteX0" fmla="*/ 39557 w 110911"/>
                    <a:gd name="connsiteY0" fmla="*/ 133405 h 133405"/>
                    <a:gd name="connsiteX1" fmla="*/ 0 w 110911"/>
                    <a:gd name="connsiteY1" fmla="*/ 93570 h 133405"/>
                    <a:gd name="connsiteX2" fmla="*/ 5319 w 110911"/>
                    <a:gd name="connsiteY2" fmla="*/ 73861 h 133405"/>
                    <a:gd name="connsiteX3" fmla="*/ 36877 w 110911"/>
                    <a:gd name="connsiteY3" fmla="*/ 19724 h 133405"/>
                    <a:gd name="connsiteX4" fmla="*/ 91187 w 110911"/>
                    <a:gd name="connsiteY4" fmla="*/ 5409 h 133405"/>
                    <a:gd name="connsiteX5" fmla="*/ 105503 w 110911"/>
                    <a:gd name="connsiteY5" fmla="*/ 59719 h 133405"/>
                    <a:gd name="connsiteX6" fmla="*/ 73894 w 110911"/>
                    <a:gd name="connsiteY6" fmla="*/ 113855 h 133405"/>
                    <a:gd name="connsiteX7" fmla="*/ 39557 w 110911"/>
                    <a:gd name="connsiteY7" fmla="*/ 133405 h 13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911" h="133405">
                      <a:moveTo>
                        <a:pt x="39557" y="133405"/>
                      </a:moveTo>
                      <a:cubicBezTo>
                        <a:pt x="17633" y="133326"/>
                        <a:pt x="-77" y="115492"/>
                        <a:pt x="0" y="93570"/>
                      </a:cubicBezTo>
                      <a:cubicBezTo>
                        <a:pt x="25" y="86648"/>
                        <a:pt x="1858" y="79855"/>
                        <a:pt x="5319" y="73861"/>
                      </a:cubicBezTo>
                      <a:lnTo>
                        <a:pt x="36877" y="19724"/>
                      </a:lnTo>
                      <a:cubicBezTo>
                        <a:pt x="47921" y="774"/>
                        <a:pt x="72237" y="-5637"/>
                        <a:pt x="91187" y="5409"/>
                      </a:cubicBezTo>
                      <a:cubicBezTo>
                        <a:pt x="110138" y="16454"/>
                        <a:pt x="116547" y="40769"/>
                        <a:pt x="105503" y="59719"/>
                      </a:cubicBezTo>
                      <a:lnTo>
                        <a:pt x="73894" y="113855"/>
                      </a:lnTo>
                      <a:cubicBezTo>
                        <a:pt x="66735" y="126012"/>
                        <a:pt x="53664" y="133455"/>
                        <a:pt x="39557" y="1334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37">
                  <a:extLst>
                    <a:ext uri="{FF2B5EF4-FFF2-40B4-BE49-F238E27FC236}">
                      <a16:creationId xmlns:a16="http://schemas.microsoft.com/office/drawing/2014/main" id="{FE79478C-BBE9-DBED-457F-0FFA0902F562}"/>
                    </a:ext>
                  </a:extLst>
                </p:cNvPr>
                <p:cNvSpPr/>
                <p:nvPr/>
              </p:nvSpPr>
              <p:spPr>
                <a:xfrm>
                  <a:off x="2849046" y="2041009"/>
                  <a:ext cx="137948" cy="95283"/>
                </a:xfrm>
                <a:custGeom>
                  <a:avLst/>
                  <a:gdLst>
                    <a:gd name="connsiteX0" fmla="*/ 39657 w 137948"/>
                    <a:gd name="connsiteY0" fmla="*/ 95284 h 95283"/>
                    <a:gd name="connsiteX1" fmla="*/ 0 w 137948"/>
                    <a:gd name="connsiteY1" fmla="*/ 55548 h 95283"/>
                    <a:gd name="connsiteX2" fmla="*/ 29286 w 137948"/>
                    <a:gd name="connsiteY2" fmla="*/ 17280 h 95283"/>
                    <a:gd name="connsiteX3" fmla="*/ 88384 w 137948"/>
                    <a:gd name="connsiteY3" fmla="*/ 1253 h 95283"/>
                    <a:gd name="connsiteX4" fmla="*/ 136696 w 137948"/>
                    <a:gd name="connsiteY4" fmla="*/ 29849 h 95283"/>
                    <a:gd name="connsiteX5" fmla="*/ 109176 w 137948"/>
                    <a:gd name="connsiteY5" fmla="*/ 77867 h 95283"/>
                    <a:gd name="connsiteX6" fmla="*/ 50077 w 137948"/>
                    <a:gd name="connsiteY6" fmla="*/ 93894 h 95283"/>
                    <a:gd name="connsiteX7" fmla="*/ 39657 w 137948"/>
                    <a:gd name="connsiteY7" fmla="*/ 95284 h 95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948" h="95283">
                      <a:moveTo>
                        <a:pt x="39657" y="95284"/>
                      </a:moveTo>
                      <a:cubicBezTo>
                        <a:pt x="17733" y="95264"/>
                        <a:pt x="-22" y="77470"/>
                        <a:pt x="0" y="55548"/>
                      </a:cubicBezTo>
                      <a:cubicBezTo>
                        <a:pt x="18" y="37649"/>
                        <a:pt x="12013" y="21974"/>
                        <a:pt x="29286" y="17280"/>
                      </a:cubicBezTo>
                      <a:lnTo>
                        <a:pt x="88384" y="1253"/>
                      </a:lnTo>
                      <a:cubicBezTo>
                        <a:pt x="109622" y="-4191"/>
                        <a:pt x="131251" y="8611"/>
                        <a:pt x="136696" y="29849"/>
                      </a:cubicBezTo>
                      <a:cubicBezTo>
                        <a:pt x="142033" y="50665"/>
                        <a:pt x="129835" y="71947"/>
                        <a:pt x="109176" y="77867"/>
                      </a:cubicBezTo>
                      <a:lnTo>
                        <a:pt x="50077" y="93894"/>
                      </a:lnTo>
                      <a:cubicBezTo>
                        <a:pt x="46681" y="94817"/>
                        <a:pt x="43177" y="95284"/>
                        <a:pt x="39657" y="95284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Freeform 38">
                  <a:extLst>
                    <a:ext uri="{FF2B5EF4-FFF2-40B4-BE49-F238E27FC236}">
                      <a16:creationId xmlns:a16="http://schemas.microsoft.com/office/drawing/2014/main" id="{A7D4A6A3-BA36-AE5C-46BC-CD8AE319964D}"/>
                    </a:ext>
                  </a:extLst>
                </p:cNvPr>
                <p:cNvSpPr/>
                <p:nvPr/>
              </p:nvSpPr>
              <p:spPr>
                <a:xfrm>
                  <a:off x="2861581" y="1929963"/>
                  <a:ext cx="137028" cy="116963"/>
                </a:xfrm>
                <a:custGeom>
                  <a:avLst/>
                  <a:gdLst>
                    <a:gd name="connsiteX0" fmla="*/ 97335 w 137028"/>
                    <a:gd name="connsiteY0" fmla="*/ 116963 h 116963"/>
                    <a:gd name="connsiteX1" fmla="*/ 75700 w 137028"/>
                    <a:gd name="connsiteY1" fmla="*/ 110512 h 116963"/>
                    <a:gd name="connsiteX2" fmla="*/ 19034 w 137028"/>
                    <a:gd name="connsiteY2" fmla="*/ 73595 h 116963"/>
                    <a:gd name="connsiteX3" fmla="*/ 5811 w 137028"/>
                    <a:gd name="connsiteY3" fmla="*/ 19037 h 116963"/>
                    <a:gd name="connsiteX4" fmla="*/ 60371 w 137028"/>
                    <a:gd name="connsiteY4" fmla="*/ 5813 h 116963"/>
                    <a:gd name="connsiteX5" fmla="*/ 62352 w 137028"/>
                    <a:gd name="connsiteY5" fmla="*/ 7103 h 116963"/>
                    <a:gd name="connsiteX6" fmla="*/ 119019 w 137028"/>
                    <a:gd name="connsiteY6" fmla="*/ 44021 h 116963"/>
                    <a:gd name="connsiteX7" fmla="*/ 130574 w 137028"/>
                    <a:gd name="connsiteY7" fmla="*/ 98956 h 116963"/>
                    <a:gd name="connsiteX8" fmla="*/ 97335 w 137028"/>
                    <a:gd name="connsiteY8" fmla="*/ 116963 h 116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028" h="116963">
                      <a:moveTo>
                        <a:pt x="97335" y="116963"/>
                      </a:moveTo>
                      <a:cubicBezTo>
                        <a:pt x="89648" y="116973"/>
                        <a:pt x="82127" y="114730"/>
                        <a:pt x="75700" y="110512"/>
                      </a:cubicBezTo>
                      <a:lnTo>
                        <a:pt x="19034" y="73595"/>
                      </a:lnTo>
                      <a:cubicBezTo>
                        <a:pt x="316" y="62182"/>
                        <a:pt x="-5604" y="37754"/>
                        <a:pt x="5811" y="19037"/>
                      </a:cubicBezTo>
                      <a:cubicBezTo>
                        <a:pt x="17226" y="315"/>
                        <a:pt x="41654" y="-5605"/>
                        <a:pt x="60371" y="5813"/>
                      </a:cubicBezTo>
                      <a:cubicBezTo>
                        <a:pt x="61044" y="6225"/>
                        <a:pt x="61705" y="6651"/>
                        <a:pt x="62352" y="7103"/>
                      </a:cubicBezTo>
                      <a:lnTo>
                        <a:pt x="119019" y="44021"/>
                      </a:lnTo>
                      <a:cubicBezTo>
                        <a:pt x="137380" y="55999"/>
                        <a:pt x="142553" y="80596"/>
                        <a:pt x="130574" y="98956"/>
                      </a:cubicBezTo>
                      <a:cubicBezTo>
                        <a:pt x="123246" y="110190"/>
                        <a:pt x="110745" y="116958"/>
                        <a:pt x="97335" y="11696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Freeform 40">
                  <a:extLst>
                    <a:ext uri="{FF2B5EF4-FFF2-40B4-BE49-F238E27FC236}">
                      <a16:creationId xmlns:a16="http://schemas.microsoft.com/office/drawing/2014/main" id="{FD7C78FC-692C-0A01-C6E5-5A8C0FA2ADD3}"/>
                    </a:ext>
                  </a:extLst>
                </p:cNvPr>
                <p:cNvSpPr/>
                <p:nvPr/>
              </p:nvSpPr>
              <p:spPr>
                <a:xfrm>
                  <a:off x="2906936" y="1925306"/>
                  <a:ext cx="271326" cy="271325"/>
                </a:xfrm>
                <a:custGeom>
                  <a:avLst/>
                  <a:gdLst>
                    <a:gd name="connsiteX0" fmla="*/ 135592 w 271326"/>
                    <a:gd name="connsiteY0" fmla="*/ 271326 h 271325"/>
                    <a:gd name="connsiteX1" fmla="*/ 0 w 271326"/>
                    <a:gd name="connsiteY1" fmla="*/ 135593 h 271325"/>
                    <a:gd name="connsiteX2" fmla="*/ 135734 w 271326"/>
                    <a:gd name="connsiteY2" fmla="*/ 0 h 271325"/>
                    <a:gd name="connsiteX3" fmla="*/ 271326 w 271326"/>
                    <a:gd name="connsiteY3" fmla="*/ 135732 h 271325"/>
                    <a:gd name="connsiteX4" fmla="*/ 166803 w 271326"/>
                    <a:gd name="connsiteY4" fmla="*/ 267704 h 271325"/>
                    <a:gd name="connsiteX5" fmla="*/ 135592 w 271326"/>
                    <a:gd name="connsiteY5" fmla="*/ 271326 h 271325"/>
                    <a:gd name="connsiteX6" fmla="*/ 135592 w 271326"/>
                    <a:gd name="connsiteY6" fmla="*/ 79790 h 271325"/>
                    <a:gd name="connsiteX7" fmla="*/ 122790 w 271326"/>
                    <a:gd name="connsiteY7" fmla="*/ 81279 h 271325"/>
                    <a:gd name="connsiteX8" fmla="*/ 81085 w 271326"/>
                    <a:gd name="connsiteY8" fmla="*/ 148639 h 271325"/>
                    <a:gd name="connsiteX9" fmla="*/ 148447 w 271326"/>
                    <a:gd name="connsiteY9" fmla="*/ 190345 h 271325"/>
                    <a:gd name="connsiteX10" fmla="*/ 190151 w 271326"/>
                    <a:gd name="connsiteY10" fmla="*/ 122985 h 271325"/>
                    <a:gd name="connsiteX11" fmla="*/ 135592 w 271326"/>
                    <a:gd name="connsiteY11" fmla="*/ 79790 h 27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1326" h="271325">
                      <a:moveTo>
                        <a:pt x="135592" y="271326"/>
                      </a:moveTo>
                      <a:cubicBezTo>
                        <a:pt x="60667" y="271286"/>
                        <a:pt x="-40" y="210516"/>
                        <a:pt x="0" y="135593"/>
                      </a:cubicBezTo>
                      <a:cubicBezTo>
                        <a:pt x="39" y="60666"/>
                        <a:pt x="60810" y="-40"/>
                        <a:pt x="135734" y="0"/>
                      </a:cubicBezTo>
                      <a:cubicBezTo>
                        <a:pt x="210659" y="40"/>
                        <a:pt x="271365" y="60810"/>
                        <a:pt x="271326" y="135732"/>
                      </a:cubicBezTo>
                      <a:cubicBezTo>
                        <a:pt x="271293" y="198637"/>
                        <a:pt x="228026" y="253264"/>
                        <a:pt x="166803" y="267704"/>
                      </a:cubicBezTo>
                      <a:cubicBezTo>
                        <a:pt x="156573" y="270105"/>
                        <a:pt x="146100" y="271321"/>
                        <a:pt x="135592" y="271326"/>
                      </a:cubicBezTo>
                      <a:close/>
                      <a:moveTo>
                        <a:pt x="135592" y="79790"/>
                      </a:moveTo>
                      <a:cubicBezTo>
                        <a:pt x="131282" y="79800"/>
                        <a:pt x="126986" y="80296"/>
                        <a:pt x="122790" y="81279"/>
                      </a:cubicBezTo>
                      <a:cubicBezTo>
                        <a:pt x="92672" y="88365"/>
                        <a:pt x="74000" y="118524"/>
                        <a:pt x="81085" y="148639"/>
                      </a:cubicBezTo>
                      <a:cubicBezTo>
                        <a:pt x="88170" y="178759"/>
                        <a:pt x="118329" y="197431"/>
                        <a:pt x="148447" y="190345"/>
                      </a:cubicBezTo>
                      <a:cubicBezTo>
                        <a:pt x="178565" y="183259"/>
                        <a:pt x="197237" y="153100"/>
                        <a:pt x="190151" y="122985"/>
                      </a:cubicBezTo>
                      <a:cubicBezTo>
                        <a:pt x="184196" y="97668"/>
                        <a:pt x="161599" y="79780"/>
                        <a:pt x="135592" y="7979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03" name="Picture Placeholder 83">
            <a:extLst>
              <a:ext uri="{FF2B5EF4-FFF2-40B4-BE49-F238E27FC236}">
                <a16:creationId xmlns:a16="http://schemas.microsoft.com/office/drawing/2014/main" id="{9BA30D6E-A282-283B-7B25-0B509B1D61D6}"/>
              </a:ext>
            </a:extLst>
          </p:cNvPr>
          <p:cNvGrpSpPr>
            <a:grpSpLocks noChangeAspect="1"/>
          </p:cNvGrpSpPr>
          <p:nvPr/>
        </p:nvGrpSpPr>
        <p:grpSpPr>
          <a:xfrm rot="16200000" flipV="1">
            <a:off x="7395739" y="3048506"/>
            <a:ext cx="179998" cy="180000"/>
            <a:chOff x="1526162" y="4778973"/>
            <a:chExt cx="827637" cy="827652"/>
          </a:xfrm>
        </p:grpSpPr>
        <p:sp>
          <p:nvSpPr>
            <p:cNvPr id="104" name="Freeform 134">
              <a:extLst>
                <a:ext uri="{FF2B5EF4-FFF2-40B4-BE49-F238E27FC236}">
                  <a16:creationId xmlns:a16="http://schemas.microsoft.com/office/drawing/2014/main" id="{1A244B01-7F9F-ED89-A872-3952BEBB54FD}"/>
                </a:ext>
              </a:extLst>
            </p:cNvPr>
            <p:cNvSpPr/>
            <p:nvPr/>
          </p:nvSpPr>
          <p:spPr>
            <a:xfrm>
              <a:off x="1526162" y="5153071"/>
              <a:ext cx="453537" cy="453554"/>
            </a:xfrm>
            <a:custGeom>
              <a:avLst/>
              <a:gdLst>
                <a:gd name="connsiteX0" fmla="*/ 39678 w 453537"/>
                <a:gd name="connsiteY0" fmla="*/ 453555 h 453554"/>
                <a:gd name="connsiteX1" fmla="*/ 0 w 453537"/>
                <a:gd name="connsiteY1" fmla="*/ 413839 h 453554"/>
                <a:gd name="connsiteX2" fmla="*/ 11642 w 453537"/>
                <a:gd name="connsiteY2" fmla="*/ 385773 h 453554"/>
                <a:gd name="connsiteX3" fmla="*/ 385733 w 453537"/>
                <a:gd name="connsiteY3" fmla="*/ 11633 h 453554"/>
                <a:gd name="connsiteX4" fmla="*/ 441904 w 453537"/>
                <a:gd name="connsiteY4" fmla="*/ 11633 h 453554"/>
                <a:gd name="connsiteX5" fmla="*/ 441904 w 453537"/>
                <a:gd name="connsiteY5" fmla="*/ 67804 h 453554"/>
                <a:gd name="connsiteX6" fmla="*/ 67764 w 453537"/>
                <a:gd name="connsiteY6" fmla="*/ 441894 h 453554"/>
                <a:gd name="connsiteX7" fmla="*/ 39678 w 453537"/>
                <a:gd name="connsiteY7" fmla="*/ 453555 h 45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37" h="453554">
                  <a:moveTo>
                    <a:pt x="39678" y="453555"/>
                  </a:moveTo>
                  <a:cubicBezTo>
                    <a:pt x="17754" y="453545"/>
                    <a:pt x="-10" y="435766"/>
                    <a:pt x="0" y="413839"/>
                  </a:cubicBezTo>
                  <a:cubicBezTo>
                    <a:pt x="5" y="403309"/>
                    <a:pt x="4193" y="393216"/>
                    <a:pt x="11642" y="385773"/>
                  </a:cubicBezTo>
                  <a:lnTo>
                    <a:pt x="385733" y="11633"/>
                  </a:lnTo>
                  <a:cubicBezTo>
                    <a:pt x="401244" y="-3878"/>
                    <a:pt x="426393" y="-3878"/>
                    <a:pt x="441904" y="11633"/>
                  </a:cubicBezTo>
                  <a:cubicBezTo>
                    <a:pt x="457415" y="27144"/>
                    <a:pt x="457415" y="52293"/>
                    <a:pt x="441904" y="67804"/>
                  </a:cubicBezTo>
                  <a:lnTo>
                    <a:pt x="67764" y="441894"/>
                  </a:lnTo>
                  <a:cubicBezTo>
                    <a:pt x="60321" y="449357"/>
                    <a:pt x="50217" y="453550"/>
                    <a:pt x="39678" y="45355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5" name="Freeform 135">
              <a:extLst>
                <a:ext uri="{FF2B5EF4-FFF2-40B4-BE49-F238E27FC236}">
                  <a16:creationId xmlns:a16="http://schemas.microsoft.com/office/drawing/2014/main" id="{B7C378AC-F572-3DA0-E24B-B4F335C67637}"/>
                </a:ext>
              </a:extLst>
            </p:cNvPr>
            <p:cNvSpPr/>
            <p:nvPr/>
          </p:nvSpPr>
          <p:spPr>
            <a:xfrm>
              <a:off x="1900280" y="4778973"/>
              <a:ext cx="453520" cy="453512"/>
            </a:xfrm>
            <a:custGeom>
              <a:avLst/>
              <a:gdLst>
                <a:gd name="connsiteX0" fmla="*/ 413842 w 453520"/>
                <a:gd name="connsiteY0" fmla="*/ 453513 h 453512"/>
                <a:gd name="connsiteX1" fmla="*/ 385756 w 453520"/>
                <a:gd name="connsiteY1" fmla="*/ 441902 h 453512"/>
                <a:gd name="connsiteX2" fmla="*/ 11616 w 453520"/>
                <a:gd name="connsiteY2" fmla="*/ 67762 h 453512"/>
                <a:gd name="connsiteX3" fmla="*/ 11641 w 453520"/>
                <a:gd name="connsiteY3" fmla="*/ 11616 h 453512"/>
                <a:gd name="connsiteX4" fmla="*/ 67786 w 453520"/>
                <a:gd name="connsiteY4" fmla="*/ 11641 h 453512"/>
                <a:gd name="connsiteX5" fmla="*/ 441877 w 453520"/>
                <a:gd name="connsiteY5" fmla="*/ 385731 h 453512"/>
                <a:gd name="connsiteX6" fmla="*/ 441907 w 453520"/>
                <a:gd name="connsiteY6" fmla="*/ 441870 h 453512"/>
                <a:gd name="connsiteX7" fmla="*/ 413842 w 453520"/>
                <a:gd name="connsiteY7" fmla="*/ 453513 h 45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20" h="453512">
                  <a:moveTo>
                    <a:pt x="413842" y="453513"/>
                  </a:moveTo>
                  <a:cubicBezTo>
                    <a:pt x="403312" y="453521"/>
                    <a:pt x="393209" y="449344"/>
                    <a:pt x="385756" y="441902"/>
                  </a:cubicBezTo>
                  <a:lnTo>
                    <a:pt x="11616" y="67762"/>
                  </a:lnTo>
                  <a:cubicBezTo>
                    <a:pt x="-3882" y="52251"/>
                    <a:pt x="-3870" y="27113"/>
                    <a:pt x="11641" y="11616"/>
                  </a:cubicBezTo>
                  <a:cubicBezTo>
                    <a:pt x="27152" y="-3882"/>
                    <a:pt x="52289" y="-3870"/>
                    <a:pt x="67786" y="11641"/>
                  </a:cubicBezTo>
                  <a:lnTo>
                    <a:pt x="441877" y="385731"/>
                  </a:lnTo>
                  <a:cubicBezTo>
                    <a:pt x="457389" y="401225"/>
                    <a:pt x="457404" y="426359"/>
                    <a:pt x="441907" y="441870"/>
                  </a:cubicBezTo>
                  <a:cubicBezTo>
                    <a:pt x="434469" y="449320"/>
                    <a:pt x="424371" y="453508"/>
                    <a:pt x="413842" y="453513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6" name="Freeform 136">
              <a:extLst>
                <a:ext uri="{FF2B5EF4-FFF2-40B4-BE49-F238E27FC236}">
                  <a16:creationId xmlns:a16="http://schemas.microsoft.com/office/drawing/2014/main" id="{C07727C3-7A6B-747E-07EF-7AD8FB195621}"/>
                </a:ext>
              </a:extLst>
            </p:cNvPr>
            <p:cNvSpPr/>
            <p:nvPr/>
          </p:nvSpPr>
          <p:spPr>
            <a:xfrm>
              <a:off x="1526887" y="4779696"/>
              <a:ext cx="452821" cy="452789"/>
            </a:xfrm>
            <a:custGeom>
              <a:avLst/>
              <a:gdLst>
                <a:gd name="connsiteX0" fmla="*/ 413094 w 452821"/>
                <a:gd name="connsiteY0" fmla="*/ 452790 h 452789"/>
                <a:gd name="connsiteX1" fmla="*/ 385008 w 452821"/>
                <a:gd name="connsiteY1" fmla="*/ 441178 h 452789"/>
                <a:gd name="connsiteX2" fmla="*/ 10917 w 452821"/>
                <a:gd name="connsiteY2" fmla="*/ 67038 h 452789"/>
                <a:gd name="connsiteX3" fmla="*/ 12355 w 452821"/>
                <a:gd name="connsiteY3" fmla="*/ 10917 h 452789"/>
                <a:gd name="connsiteX4" fmla="*/ 67039 w 452821"/>
                <a:gd name="connsiteY4" fmla="*/ 10917 h 452789"/>
                <a:gd name="connsiteX5" fmla="*/ 441179 w 452821"/>
                <a:gd name="connsiteY5" fmla="*/ 385008 h 452789"/>
                <a:gd name="connsiteX6" fmla="*/ 441210 w 452821"/>
                <a:gd name="connsiteY6" fmla="*/ 441147 h 452789"/>
                <a:gd name="connsiteX7" fmla="*/ 413094 w 452821"/>
                <a:gd name="connsiteY7" fmla="*/ 452790 h 45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821" h="452789">
                  <a:moveTo>
                    <a:pt x="413094" y="452790"/>
                  </a:moveTo>
                  <a:cubicBezTo>
                    <a:pt x="402562" y="452798"/>
                    <a:pt x="392459" y="448621"/>
                    <a:pt x="385008" y="441178"/>
                  </a:cubicBezTo>
                  <a:lnTo>
                    <a:pt x="10917" y="67038"/>
                  </a:lnTo>
                  <a:cubicBezTo>
                    <a:pt x="-4183" y="51144"/>
                    <a:pt x="-3540" y="26018"/>
                    <a:pt x="12355" y="10917"/>
                  </a:cubicBezTo>
                  <a:cubicBezTo>
                    <a:pt x="27677" y="-3639"/>
                    <a:pt x="51717" y="-3639"/>
                    <a:pt x="67039" y="10917"/>
                  </a:cubicBezTo>
                  <a:lnTo>
                    <a:pt x="441179" y="385008"/>
                  </a:lnTo>
                  <a:cubicBezTo>
                    <a:pt x="456690" y="400501"/>
                    <a:pt x="456704" y="425636"/>
                    <a:pt x="441210" y="441147"/>
                  </a:cubicBezTo>
                  <a:cubicBezTo>
                    <a:pt x="433757" y="448609"/>
                    <a:pt x="423641" y="452798"/>
                    <a:pt x="413094" y="45279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7" name="Freeform 137">
              <a:extLst>
                <a:ext uri="{FF2B5EF4-FFF2-40B4-BE49-F238E27FC236}">
                  <a16:creationId xmlns:a16="http://schemas.microsoft.com/office/drawing/2014/main" id="{2920C8AC-216E-A27C-DD51-A345B67105D9}"/>
                </a:ext>
              </a:extLst>
            </p:cNvPr>
            <p:cNvSpPr/>
            <p:nvPr/>
          </p:nvSpPr>
          <p:spPr>
            <a:xfrm>
              <a:off x="1900253" y="5153088"/>
              <a:ext cx="453544" cy="453537"/>
            </a:xfrm>
            <a:custGeom>
              <a:avLst/>
              <a:gdLst>
                <a:gd name="connsiteX0" fmla="*/ 39728 w 453544"/>
                <a:gd name="connsiteY0" fmla="*/ 453538 h 453537"/>
                <a:gd name="connsiteX1" fmla="*/ 0 w 453544"/>
                <a:gd name="connsiteY1" fmla="*/ 413871 h 453537"/>
                <a:gd name="connsiteX2" fmla="*/ 11643 w 453544"/>
                <a:gd name="connsiteY2" fmla="*/ 385756 h 453537"/>
                <a:gd name="connsiteX3" fmla="*/ 385783 w 453544"/>
                <a:gd name="connsiteY3" fmla="*/ 11616 h 453537"/>
                <a:gd name="connsiteX4" fmla="*/ 441929 w 453544"/>
                <a:gd name="connsiteY4" fmla="*/ 11641 h 453537"/>
                <a:gd name="connsiteX5" fmla="*/ 441904 w 453544"/>
                <a:gd name="connsiteY5" fmla="*/ 67786 h 453537"/>
                <a:gd name="connsiteX6" fmla="*/ 67813 w 453544"/>
                <a:gd name="connsiteY6" fmla="*/ 441877 h 453537"/>
                <a:gd name="connsiteX7" fmla="*/ 39728 w 453544"/>
                <a:gd name="connsiteY7" fmla="*/ 453538 h 4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44" h="453537">
                  <a:moveTo>
                    <a:pt x="39728" y="453538"/>
                  </a:moveTo>
                  <a:cubicBezTo>
                    <a:pt x="17804" y="453553"/>
                    <a:pt x="17" y="435798"/>
                    <a:pt x="0" y="413871"/>
                  </a:cubicBezTo>
                  <a:cubicBezTo>
                    <a:pt x="-8" y="403326"/>
                    <a:pt x="4181" y="393209"/>
                    <a:pt x="11643" y="385756"/>
                  </a:cubicBezTo>
                  <a:lnTo>
                    <a:pt x="385783" y="11616"/>
                  </a:lnTo>
                  <a:cubicBezTo>
                    <a:pt x="401294" y="-3882"/>
                    <a:pt x="426432" y="-3870"/>
                    <a:pt x="441929" y="11641"/>
                  </a:cubicBezTo>
                  <a:cubicBezTo>
                    <a:pt x="457425" y="27152"/>
                    <a:pt x="457415" y="52289"/>
                    <a:pt x="441904" y="67786"/>
                  </a:cubicBezTo>
                  <a:lnTo>
                    <a:pt x="67813" y="441877"/>
                  </a:lnTo>
                  <a:cubicBezTo>
                    <a:pt x="60371" y="449340"/>
                    <a:pt x="50266" y="453533"/>
                    <a:pt x="39728" y="453538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A69BE1C-1209-FF1C-0272-BD17476E0C70}"/>
              </a:ext>
            </a:extLst>
          </p:cNvPr>
          <p:cNvGrpSpPr/>
          <p:nvPr/>
        </p:nvGrpSpPr>
        <p:grpSpPr>
          <a:xfrm>
            <a:off x="1513766" y="5264175"/>
            <a:ext cx="9177174" cy="805435"/>
            <a:chOff x="433754" y="5196084"/>
            <a:chExt cx="8782858" cy="80543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158A518-E1F1-421B-445C-6F6BE5DAC10D}"/>
                </a:ext>
              </a:extLst>
            </p:cNvPr>
            <p:cNvSpPr txBox="1"/>
            <p:nvPr/>
          </p:nvSpPr>
          <p:spPr>
            <a:xfrm>
              <a:off x="1119209" y="5293633"/>
              <a:ext cx="8097403" cy="707886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r>
                <a:rPr lang="en-MY" sz="2000" b="1">
                  <a:solidFill>
                    <a:schemeClr val="bg1"/>
                  </a:solidFill>
                </a:rPr>
                <a:t>Releases include the year and month (YYMM) in the name e.g. 2602</a:t>
              </a:r>
            </a:p>
          </p:txBody>
        </p:sp>
        <p:grpSp>
          <p:nvGrpSpPr>
            <p:cNvPr id="33" name="Picture Placeholder 33">
              <a:extLst>
                <a:ext uri="{FF2B5EF4-FFF2-40B4-BE49-F238E27FC236}">
                  <a16:creationId xmlns:a16="http://schemas.microsoft.com/office/drawing/2014/main" id="{AF51EF3A-E49F-F227-9A1A-527F634C7E1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3754" y="5196084"/>
              <a:ext cx="530697" cy="575423"/>
              <a:chOff x="2838675" y="1415634"/>
              <a:chExt cx="776994" cy="842477"/>
            </a:xfrm>
            <a:solidFill>
              <a:schemeClr val="bg1"/>
            </a:solidFill>
          </p:grpSpPr>
          <p:grpSp>
            <p:nvGrpSpPr>
              <p:cNvPr id="34" name="Picture Placeholder 33">
                <a:extLst>
                  <a:ext uri="{FF2B5EF4-FFF2-40B4-BE49-F238E27FC236}">
                    <a16:creationId xmlns:a16="http://schemas.microsoft.com/office/drawing/2014/main" id="{9CB91DBD-1B26-9173-A1A9-E95E0E807AC8}"/>
                  </a:ext>
                </a:extLst>
              </p:cNvPr>
              <p:cNvGrpSpPr/>
              <p:nvPr/>
            </p:nvGrpSpPr>
            <p:grpSpPr>
              <a:xfrm>
                <a:off x="3141156" y="1593118"/>
                <a:ext cx="474514" cy="480255"/>
                <a:chOff x="3141156" y="1593118"/>
                <a:chExt cx="474514" cy="480255"/>
              </a:xfrm>
              <a:grpFill/>
            </p:grpSpPr>
            <p:sp>
              <p:nvSpPr>
                <p:cNvPr id="55" name="Freeform 10">
                  <a:extLst>
                    <a:ext uri="{FF2B5EF4-FFF2-40B4-BE49-F238E27FC236}">
                      <a16:creationId xmlns:a16="http://schemas.microsoft.com/office/drawing/2014/main" id="{99F16BC3-947F-494C-4318-FF2CCB8F0CB9}"/>
                    </a:ext>
                  </a:extLst>
                </p:cNvPr>
                <p:cNvSpPr/>
                <p:nvPr/>
              </p:nvSpPr>
              <p:spPr>
                <a:xfrm>
                  <a:off x="3228231" y="1621699"/>
                  <a:ext cx="129782" cy="153900"/>
                </a:xfrm>
                <a:custGeom>
                  <a:avLst/>
                  <a:gdLst>
                    <a:gd name="connsiteX0" fmla="*/ 90138 w 129782"/>
                    <a:gd name="connsiteY0" fmla="*/ 153901 h 153900"/>
                    <a:gd name="connsiteX1" fmla="*/ 57240 w 129782"/>
                    <a:gd name="connsiteY1" fmla="*/ 136484 h 153900"/>
                    <a:gd name="connsiteX2" fmla="*/ 6875 w 129782"/>
                    <a:gd name="connsiteY2" fmla="*/ 62053 h 153900"/>
                    <a:gd name="connsiteX3" fmla="*/ 17394 w 129782"/>
                    <a:gd name="connsiteY3" fmla="*/ 6875 h 153900"/>
                    <a:gd name="connsiteX4" fmla="*/ 72573 w 129782"/>
                    <a:gd name="connsiteY4" fmla="*/ 17394 h 153900"/>
                    <a:gd name="connsiteX5" fmla="*/ 122938 w 129782"/>
                    <a:gd name="connsiteY5" fmla="*/ 91577 h 153900"/>
                    <a:gd name="connsiteX6" fmla="*/ 112368 w 129782"/>
                    <a:gd name="connsiteY6" fmla="*/ 146706 h 153900"/>
                    <a:gd name="connsiteX7" fmla="*/ 90138 w 129782"/>
                    <a:gd name="connsiteY7" fmla="*/ 153901 h 15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9782" h="153900">
                      <a:moveTo>
                        <a:pt x="90138" y="153901"/>
                      </a:moveTo>
                      <a:cubicBezTo>
                        <a:pt x="76959" y="153915"/>
                        <a:pt x="64633" y="147390"/>
                        <a:pt x="57240" y="136484"/>
                      </a:cubicBezTo>
                      <a:lnTo>
                        <a:pt x="6875" y="62053"/>
                      </a:lnTo>
                      <a:cubicBezTo>
                        <a:pt x="-5458" y="43911"/>
                        <a:pt x="-748" y="19207"/>
                        <a:pt x="17394" y="6875"/>
                      </a:cubicBezTo>
                      <a:cubicBezTo>
                        <a:pt x="35536" y="-5458"/>
                        <a:pt x="60240" y="-748"/>
                        <a:pt x="72573" y="17394"/>
                      </a:cubicBezTo>
                      <a:lnTo>
                        <a:pt x="122938" y="91577"/>
                      </a:lnTo>
                      <a:cubicBezTo>
                        <a:pt x="135239" y="109719"/>
                        <a:pt x="130510" y="134399"/>
                        <a:pt x="112368" y="146706"/>
                      </a:cubicBezTo>
                      <a:cubicBezTo>
                        <a:pt x="105858" y="151305"/>
                        <a:pt x="98107" y="153815"/>
                        <a:pt x="90138" y="153901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 11">
                  <a:extLst>
                    <a:ext uri="{FF2B5EF4-FFF2-40B4-BE49-F238E27FC236}">
                      <a16:creationId xmlns:a16="http://schemas.microsoft.com/office/drawing/2014/main" id="{DB3B19CF-3886-4C83-27D2-F0310D486CD7}"/>
                    </a:ext>
                  </a:extLst>
                </p:cNvPr>
                <p:cNvSpPr/>
                <p:nvPr/>
              </p:nvSpPr>
              <p:spPr>
                <a:xfrm>
                  <a:off x="3363690" y="1593118"/>
                  <a:ext cx="99300" cy="167298"/>
                </a:xfrm>
                <a:custGeom>
                  <a:avLst/>
                  <a:gdLst>
                    <a:gd name="connsiteX0" fmla="*/ 39778 w 99300"/>
                    <a:gd name="connsiteY0" fmla="*/ 167298 h 167298"/>
                    <a:gd name="connsiteX1" fmla="*/ 31045 w 99300"/>
                    <a:gd name="connsiteY1" fmla="*/ 166355 h 167298"/>
                    <a:gd name="connsiteX2" fmla="*/ 965 w 99300"/>
                    <a:gd name="connsiteY2" fmla="*/ 118953 h 167298"/>
                    <a:gd name="connsiteX3" fmla="*/ 975 w 99300"/>
                    <a:gd name="connsiteY3" fmla="*/ 118918 h 167298"/>
                    <a:gd name="connsiteX4" fmla="*/ 20823 w 99300"/>
                    <a:gd name="connsiteY4" fmla="*/ 31040 h 167298"/>
                    <a:gd name="connsiteX5" fmla="*/ 68261 w 99300"/>
                    <a:gd name="connsiteY5" fmla="*/ 970 h 167298"/>
                    <a:gd name="connsiteX6" fmla="*/ 98331 w 99300"/>
                    <a:gd name="connsiteY6" fmla="*/ 48407 h 167298"/>
                    <a:gd name="connsiteX7" fmla="*/ 78482 w 99300"/>
                    <a:gd name="connsiteY7" fmla="*/ 136285 h 167298"/>
                    <a:gd name="connsiteX8" fmla="*/ 39778 w 99300"/>
                    <a:gd name="connsiteY8" fmla="*/ 167298 h 1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300" h="167298">
                      <a:moveTo>
                        <a:pt x="39778" y="167298"/>
                      </a:moveTo>
                      <a:cubicBezTo>
                        <a:pt x="36841" y="167301"/>
                        <a:pt x="33913" y="166985"/>
                        <a:pt x="31045" y="166355"/>
                      </a:cubicBezTo>
                      <a:cubicBezTo>
                        <a:pt x="9649" y="161571"/>
                        <a:pt x="-3819" y="140349"/>
                        <a:pt x="965" y="118953"/>
                      </a:cubicBezTo>
                      <a:cubicBezTo>
                        <a:pt x="970" y="118942"/>
                        <a:pt x="970" y="118930"/>
                        <a:pt x="975" y="118918"/>
                      </a:cubicBezTo>
                      <a:lnTo>
                        <a:pt x="20823" y="31040"/>
                      </a:lnTo>
                      <a:cubicBezTo>
                        <a:pt x="25621" y="9637"/>
                        <a:pt x="46859" y="-3826"/>
                        <a:pt x="68261" y="970"/>
                      </a:cubicBezTo>
                      <a:cubicBezTo>
                        <a:pt x="89662" y="5765"/>
                        <a:pt x="103129" y="27004"/>
                        <a:pt x="98331" y="48407"/>
                      </a:cubicBezTo>
                      <a:lnTo>
                        <a:pt x="78482" y="136285"/>
                      </a:lnTo>
                      <a:cubicBezTo>
                        <a:pt x="74423" y="154402"/>
                        <a:pt x="58346" y="167284"/>
                        <a:pt x="39778" y="167298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 12">
                  <a:extLst>
                    <a:ext uri="{FF2B5EF4-FFF2-40B4-BE49-F238E27FC236}">
                      <a16:creationId xmlns:a16="http://schemas.microsoft.com/office/drawing/2014/main" id="{B4D645A5-78EF-FBEF-91C5-0519CC28960A}"/>
                    </a:ext>
                  </a:extLst>
                </p:cNvPr>
                <p:cNvSpPr/>
                <p:nvPr/>
              </p:nvSpPr>
              <p:spPr>
                <a:xfrm>
                  <a:off x="3447453" y="1694009"/>
                  <a:ext cx="136036" cy="112355"/>
                </a:xfrm>
                <a:custGeom>
                  <a:avLst/>
                  <a:gdLst>
                    <a:gd name="connsiteX0" fmla="*/ 39627 w 136036"/>
                    <a:gd name="connsiteY0" fmla="*/ 112356 h 112355"/>
                    <a:gd name="connsiteX1" fmla="*/ 0 w 136036"/>
                    <a:gd name="connsiteY1" fmla="*/ 72589 h 112355"/>
                    <a:gd name="connsiteX2" fmla="*/ 19779 w 136036"/>
                    <a:gd name="connsiteY2" fmla="*/ 38322 h 112355"/>
                    <a:gd name="connsiteX3" fmla="*/ 77934 w 136036"/>
                    <a:gd name="connsiteY3" fmla="*/ 4530 h 112355"/>
                    <a:gd name="connsiteX4" fmla="*/ 131510 w 136036"/>
                    <a:gd name="connsiteY4" fmla="*/ 21305 h 112355"/>
                    <a:gd name="connsiteX5" fmla="*/ 117631 w 136036"/>
                    <a:gd name="connsiteY5" fmla="*/ 73205 h 112355"/>
                    <a:gd name="connsiteX6" fmla="*/ 59475 w 136036"/>
                    <a:gd name="connsiteY6" fmla="*/ 106997 h 112355"/>
                    <a:gd name="connsiteX7" fmla="*/ 39627 w 136036"/>
                    <a:gd name="connsiteY7" fmla="*/ 112356 h 112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036" h="112355">
                      <a:moveTo>
                        <a:pt x="39627" y="112356"/>
                      </a:moveTo>
                      <a:cubicBezTo>
                        <a:pt x="17705" y="112317"/>
                        <a:pt x="-40" y="94513"/>
                        <a:pt x="0" y="72589"/>
                      </a:cubicBezTo>
                      <a:cubicBezTo>
                        <a:pt x="25" y="58461"/>
                        <a:pt x="7557" y="45411"/>
                        <a:pt x="19779" y="38322"/>
                      </a:cubicBezTo>
                      <a:lnTo>
                        <a:pt x="77934" y="4530"/>
                      </a:lnTo>
                      <a:cubicBezTo>
                        <a:pt x="97361" y="-5632"/>
                        <a:pt x="121348" y="1878"/>
                        <a:pt x="131510" y="21305"/>
                      </a:cubicBezTo>
                      <a:cubicBezTo>
                        <a:pt x="141072" y="39583"/>
                        <a:pt x="135038" y="62139"/>
                        <a:pt x="117631" y="73205"/>
                      </a:cubicBezTo>
                      <a:lnTo>
                        <a:pt x="59475" y="106997"/>
                      </a:lnTo>
                      <a:cubicBezTo>
                        <a:pt x="53447" y="110495"/>
                        <a:pt x="46599" y="112344"/>
                        <a:pt x="39627" y="11235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 13">
                  <a:extLst>
                    <a:ext uri="{FF2B5EF4-FFF2-40B4-BE49-F238E27FC236}">
                      <a16:creationId xmlns:a16="http://schemas.microsoft.com/office/drawing/2014/main" id="{4B70973D-447E-9F76-9472-20511FBDF5CD}"/>
                    </a:ext>
                  </a:extLst>
                </p:cNvPr>
                <p:cNvSpPr/>
                <p:nvPr/>
              </p:nvSpPr>
              <p:spPr>
                <a:xfrm>
                  <a:off x="3457904" y="1818574"/>
                  <a:ext cx="157765" cy="96808"/>
                </a:xfrm>
                <a:custGeom>
                  <a:avLst/>
                  <a:gdLst>
                    <a:gd name="connsiteX0" fmla="*/ 117897 w 157765"/>
                    <a:gd name="connsiteY0" fmla="*/ 96808 h 96808"/>
                    <a:gd name="connsiteX1" fmla="*/ 109313 w 157765"/>
                    <a:gd name="connsiteY1" fmla="*/ 95865 h 96808"/>
                    <a:gd name="connsiteX2" fmla="*/ 31210 w 157765"/>
                    <a:gd name="connsiteY2" fmla="*/ 78597 h 96808"/>
                    <a:gd name="connsiteX3" fmla="*/ 941 w 157765"/>
                    <a:gd name="connsiteY3" fmla="*/ 31209 h 96808"/>
                    <a:gd name="connsiteX4" fmla="*/ 48329 w 157765"/>
                    <a:gd name="connsiteY4" fmla="*/ 941 h 96808"/>
                    <a:gd name="connsiteX5" fmla="*/ 126432 w 157765"/>
                    <a:gd name="connsiteY5" fmla="*/ 18308 h 96808"/>
                    <a:gd name="connsiteX6" fmla="*/ 156864 w 157765"/>
                    <a:gd name="connsiteY6" fmla="*/ 65483 h 96808"/>
                    <a:gd name="connsiteX7" fmla="*/ 117897 w 157765"/>
                    <a:gd name="connsiteY7" fmla="*/ 96808 h 96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765" h="96808">
                      <a:moveTo>
                        <a:pt x="117897" y="96808"/>
                      </a:moveTo>
                      <a:cubicBezTo>
                        <a:pt x="115009" y="96788"/>
                        <a:pt x="112136" y="96470"/>
                        <a:pt x="109313" y="95865"/>
                      </a:cubicBezTo>
                      <a:lnTo>
                        <a:pt x="31210" y="78597"/>
                      </a:lnTo>
                      <a:cubicBezTo>
                        <a:pt x="9764" y="73870"/>
                        <a:pt x="-3788" y="52653"/>
                        <a:pt x="941" y="31209"/>
                      </a:cubicBezTo>
                      <a:cubicBezTo>
                        <a:pt x="5670" y="9765"/>
                        <a:pt x="26883" y="-3787"/>
                        <a:pt x="48329" y="941"/>
                      </a:cubicBezTo>
                      <a:lnTo>
                        <a:pt x="126432" y="18308"/>
                      </a:lnTo>
                      <a:cubicBezTo>
                        <a:pt x="147863" y="22932"/>
                        <a:pt x="161489" y="44053"/>
                        <a:pt x="156864" y="65483"/>
                      </a:cubicBezTo>
                      <a:cubicBezTo>
                        <a:pt x="152910" y="83822"/>
                        <a:pt x="136654" y="96887"/>
                        <a:pt x="117897" y="96808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14">
                  <a:extLst>
                    <a:ext uri="{FF2B5EF4-FFF2-40B4-BE49-F238E27FC236}">
                      <a16:creationId xmlns:a16="http://schemas.microsoft.com/office/drawing/2014/main" id="{0CE0ACAE-DD6B-3E3D-D045-7645225109B7}"/>
                    </a:ext>
                  </a:extLst>
                </p:cNvPr>
                <p:cNvSpPr/>
                <p:nvPr/>
              </p:nvSpPr>
              <p:spPr>
                <a:xfrm>
                  <a:off x="3404167" y="1912383"/>
                  <a:ext cx="115095" cy="135683"/>
                </a:xfrm>
                <a:custGeom>
                  <a:avLst/>
                  <a:gdLst>
                    <a:gd name="connsiteX0" fmla="*/ 75171 w 115095"/>
                    <a:gd name="connsiteY0" fmla="*/ 135684 h 135683"/>
                    <a:gd name="connsiteX1" fmla="*/ 41578 w 115095"/>
                    <a:gd name="connsiteY1" fmla="*/ 117175 h 135683"/>
                    <a:gd name="connsiteX2" fmla="*/ 6099 w 115095"/>
                    <a:gd name="connsiteY2" fmla="*/ 60955 h 135683"/>
                    <a:gd name="connsiteX3" fmla="*/ 18629 w 115095"/>
                    <a:gd name="connsiteY3" fmla="*/ 6099 h 135683"/>
                    <a:gd name="connsiteX4" fmla="*/ 73484 w 115095"/>
                    <a:gd name="connsiteY4" fmla="*/ 18629 h 135683"/>
                    <a:gd name="connsiteX5" fmla="*/ 108963 w 115095"/>
                    <a:gd name="connsiteY5" fmla="*/ 74799 h 135683"/>
                    <a:gd name="connsiteX6" fmla="*/ 96583 w 115095"/>
                    <a:gd name="connsiteY6" fmla="*/ 129556 h 135683"/>
                    <a:gd name="connsiteX7" fmla="*/ 75420 w 115095"/>
                    <a:gd name="connsiteY7" fmla="*/ 135684 h 135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095" h="135683">
                      <a:moveTo>
                        <a:pt x="75171" y="135684"/>
                      </a:moveTo>
                      <a:cubicBezTo>
                        <a:pt x="61541" y="135694"/>
                        <a:pt x="48853" y="128702"/>
                        <a:pt x="41578" y="117175"/>
                      </a:cubicBezTo>
                      <a:lnTo>
                        <a:pt x="6099" y="60955"/>
                      </a:lnTo>
                      <a:cubicBezTo>
                        <a:pt x="-5586" y="42347"/>
                        <a:pt x="21" y="17785"/>
                        <a:pt x="18629" y="6099"/>
                      </a:cubicBezTo>
                      <a:cubicBezTo>
                        <a:pt x="37236" y="-5586"/>
                        <a:pt x="61799" y="21"/>
                        <a:pt x="73484" y="18629"/>
                      </a:cubicBezTo>
                      <a:lnTo>
                        <a:pt x="108963" y="74799"/>
                      </a:lnTo>
                      <a:cubicBezTo>
                        <a:pt x="120664" y="93338"/>
                        <a:pt x="115121" y="117855"/>
                        <a:pt x="96583" y="129556"/>
                      </a:cubicBezTo>
                      <a:cubicBezTo>
                        <a:pt x="90246" y="133555"/>
                        <a:pt x="82912" y="135679"/>
                        <a:pt x="75420" y="135684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15">
                  <a:extLst>
                    <a:ext uri="{FF2B5EF4-FFF2-40B4-BE49-F238E27FC236}">
                      <a16:creationId xmlns:a16="http://schemas.microsoft.com/office/drawing/2014/main" id="{0F1B7E18-3770-4574-9DDE-D6589F794C9C}"/>
                    </a:ext>
                  </a:extLst>
                </p:cNvPr>
                <p:cNvSpPr/>
                <p:nvPr/>
              </p:nvSpPr>
              <p:spPr>
                <a:xfrm>
                  <a:off x="3295028" y="1918958"/>
                  <a:ext cx="94782" cy="154415"/>
                </a:xfrm>
                <a:custGeom>
                  <a:avLst/>
                  <a:gdLst>
                    <a:gd name="connsiteX0" fmla="*/ 39765 w 94782"/>
                    <a:gd name="connsiteY0" fmla="*/ 154416 h 154415"/>
                    <a:gd name="connsiteX1" fmla="*/ 31727 w 94782"/>
                    <a:gd name="connsiteY1" fmla="*/ 153572 h 154415"/>
                    <a:gd name="connsiteX2" fmla="*/ 813 w 94782"/>
                    <a:gd name="connsiteY2" fmla="*/ 106730 h 154415"/>
                    <a:gd name="connsiteX3" fmla="*/ 16394 w 94782"/>
                    <a:gd name="connsiteY3" fmla="*/ 30810 h 154415"/>
                    <a:gd name="connsiteX4" fmla="*/ 63975 w 94782"/>
                    <a:gd name="connsiteY4" fmla="*/ 1018 h 154415"/>
                    <a:gd name="connsiteX5" fmla="*/ 94150 w 94782"/>
                    <a:gd name="connsiteY5" fmla="*/ 46739 h 154415"/>
                    <a:gd name="connsiteX6" fmla="*/ 78420 w 94782"/>
                    <a:gd name="connsiteY6" fmla="*/ 122658 h 154415"/>
                    <a:gd name="connsiteX7" fmla="*/ 39765 w 94782"/>
                    <a:gd name="connsiteY7" fmla="*/ 154416 h 154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782" h="154415">
                      <a:moveTo>
                        <a:pt x="39765" y="154416"/>
                      </a:moveTo>
                      <a:cubicBezTo>
                        <a:pt x="37066" y="154401"/>
                        <a:pt x="34371" y="154118"/>
                        <a:pt x="31727" y="153572"/>
                      </a:cubicBezTo>
                      <a:cubicBezTo>
                        <a:pt x="10261" y="149166"/>
                        <a:pt x="-3579" y="128201"/>
                        <a:pt x="813" y="106730"/>
                      </a:cubicBezTo>
                      <a:lnTo>
                        <a:pt x="16394" y="30810"/>
                      </a:lnTo>
                      <a:cubicBezTo>
                        <a:pt x="21306" y="9444"/>
                        <a:pt x="42608" y="-3894"/>
                        <a:pt x="63975" y="1018"/>
                      </a:cubicBezTo>
                      <a:cubicBezTo>
                        <a:pt x="84622" y="5767"/>
                        <a:pt x="97901" y="25888"/>
                        <a:pt x="94150" y="46739"/>
                      </a:cubicBezTo>
                      <a:lnTo>
                        <a:pt x="78420" y="122658"/>
                      </a:lnTo>
                      <a:cubicBezTo>
                        <a:pt x="74663" y="141053"/>
                        <a:pt x="58537" y="154301"/>
                        <a:pt x="39765" y="15441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 16">
                  <a:extLst>
                    <a:ext uri="{FF2B5EF4-FFF2-40B4-BE49-F238E27FC236}">
                      <a16:creationId xmlns:a16="http://schemas.microsoft.com/office/drawing/2014/main" id="{E8A8575D-5C72-DAA2-68DD-7F3BA57909FF}"/>
                    </a:ext>
                  </a:extLst>
                </p:cNvPr>
                <p:cNvSpPr/>
                <p:nvPr/>
              </p:nvSpPr>
              <p:spPr>
                <a:xfrm>
                  <a:off x="3174976" y="1856998"/>
                  <a:ext cx="142231" cy="121600"/>
                </a:xfrm>
                <a:custGeom>
                  <a:avLst/>
                  <a:gdLst>
                    <a:gd name="connsiteX0" fmla="*/ 39686 w 142231"/>
                    <a:gd name="connsiteY0" fmla="*/ 121600 h 121600"/>
                    <a:gd name="connsiteX1" fmla="*/ 0 w 142231"/>
                    <a:gd name="connsiteY1" fmla="*/ 81894 h 121600"/>
                    <a:gd name="connsiteX2" fmla="*/ 17555 w 142231"/>
                    <a:gd name="connsiteY2" fmla="*/ 48956 h 121600"/>
                    <a:gd name="connsiteX3" fmla="*/ 80425 w 142231"/>
                    <a:gd name="connsiteY3" fmla="*/ 6729 h 121600"/>
                    <a:gd name="connsiteX4" fmla="*/ 135504 w 142231"/>
                    <a:gd name="connsiteY4" fmla="*/ 17595 h 121600"/>
                    <a:gd name="connsiteX5" fmla="*/ 124637 w 142231"/>
                    <a:gd name="connsiteY5" fmla="*/ 72674 h 121600"/>
                    <a:gd name="connsiteX6" fmla="*/ 61519 w 142231"/>
                    <a:gd name="connsiteY6" fmla="*/ 114852 h 121600"/>
                    <a:gd name="connsiteX7" fmla="*/ 39686 w 142231"/>
                    <a:gd name="connsiteY7" fmla="*/ 121600 h 1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2231" h="121600">
                      <a:moveTo>
                        <a:pt x="39686" y="121600"/>
                      </a:moveTo>
                      <a:cubicBezTo>
                        <a:pt x="17762" y="121595"/>
                        <a:pt x="-6" y="103816"/>
                        <a:pt x="0" y="81894"/>
                      </a:cubicBezTo>
                      <a:cubicBezTo>
                        <a:pt x="3" y="68675"/>
                        <a:pt x="6585" y="56329"/>
                        <a:pt x="17555" y="48956"/>
                      </a:cubicBezTo>
                      <a:lnTo>
                        <a:pt x="80425" y="6729"/>
                      </a:lnTo>
                      <a:cubicBezTo>
                        <a:pt x="98635" y="-5480"/>
                        <a:pt x="123297" y="-615"/>
                        <a:pt x="135504" y="17595"/>
                      </a:cubicBezTo>
                      <a:cubicBezTo>
                        <a:pt x="147711" y="35806"/>
                        <a:pt x="142848" y="60468"/>
                        <a:pt x="124637" y="72674"/>
                      </a:cubicBezTo>
                      <a:lnTo>
                        <a:pt x="61519" y="114852"/>
                      </a:lnTo>
                      <a:cubicBezTo>
                        <a:pt x="55072" y="119219"/>
                        <a:pt x="47472" y="121566"/>
                        <a:pt x="39686" y="12160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 17">
                  <a:extLst>
                    <a:ext uri="{FF2B5EF4-FFF2-40B4-BE49-F238E27FC236}">
                      <a16:creationId xmlns:a16="http://schemas.microsoft.com/office/drawing/2014/main" id="{8F9D0572-166A-83E3-1B39-9B19AC9091DF}"/>
                    </a:ext>
                  </a:extLst>
                </p:cNvPr>
                <p:cNvSpPr/>
                <p:nvPr/>
              </p:nvSpPr>
              <p:spPr>
                <a:xfrm>
                  <a:off x="3141156" y="1745996"/>
                  <a:ext cx="159934" cy="100115"/>
                </a:xfrm>
                <a:custGeom>
                  <a:avLst/>
                  <a:gdLst>
                    <a:gd name="connsiteX0" fmla="*/ 120149 w 159934"/>
                    <a:gd name="connsiteY0" fmla="*/ 100115 h 100115"/>
                    <a:gd name="connsiteX1" fmla="*/ 110225 w 159934"/>
                    <a:gd name="connsiteY1" fmla="*/ 98825 h 100115"/>
                    <a:gd name="connsiteX2" fmla="*/ 29194 w 159934"/>
                    <a:gd name="connsiteY2" fmla="*/ 77984 h 100115"/>
                    <a:gd name="connsiteX3" fmla="*/ 1427 w 159934"/>
                    <a:gd name="connsiteY3" fmla="*/ 29193 h 100115"/>
                    <a:gd name="connsiteX4" fmla="*/ 49043 w 159934"/>
                    <a:gd name="connsiteY4" fmla="*/ 1122 h 100115"/>
                    <a:gd name="connsiteX5" fmla="*/ 130073 w 159934"/>
                    <a:gd name="connsiteY5" fmla="*/ 21962 h 100115"/>
                    <a:gd name="connsiteX6" fmla="*/ 158685 w 159934"/>
                    <a:gd name="connsiteY6" fmla="*/ 70265 h 100115"/>
                    <a:gd name="connsiteX7" fmla="*/ 120149 w 159934"/>
                    <a:gd name="connsiteY7" fmla="*/ 100115 h 100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9934" h="100115">
                      <a:moveTo>
                        <a:pt x="120149" y="100115"/>
                      </a:moveTo>
                      <a:cubicBezTo>
                        <a:pt x="116799" y="100123"/>
                        <a:pt x="113462" y="99689"/>
                        <a:pt x="110225" y="98825"/>
                      </a:cubicBezTo>
                      <a:lnTo>
                        <a:pt x="29194" y="77984"/>
                      </a:lnTo>
                      <a:cubicBezTo>
                        <a:pt x="8053" y="72179"/>
                        <a:pt x="-4378" y="50334"/>
                        <a:pt x="1427" y="29193"/>
                      </a:cubicBezTo>
                      <a:cubicBezTo>
                        <a:pt x="7108" y="8508"/>
                        <a:pt x="28194" y="-3923"/>
                        <a:pt x="49043" y="1122"/>
                      </a:cubicBezTo>
                      <a:lnTo>
                        <a:pt x="130073" y="21962"/>
                      </a:lnTo>
                      <a:cubicBezTo>
                        <a:pt x="151311" y="27400"/>
                        <a:pt x="164123" y="49026"/>
                        <a:pt x="158685" y="70265"/>
                      </a:cubicBezTo>
                      <a:cubicBezTo>
                        <a:pt x="154179" y="87858"/>
                        <a:pt x="138310" y="100151"/>
                        <a:pt x="120149" y="100115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18">
                  <a:extLst>
                    <a:ext uri="{FF2B5EF4-FFF2-40B4-BE49-F238E27FC236}">
                      <a16:creationId xmlns:a16="http://schemas.microsoft.com/office/drawing/2014/main" id="{679A2344-B571-6FC0-2202-CC3C9F4E45AA}"/>
                    </a:ext>
                  </a:extLst>
                </p:cNvPr>
                <p:cNvSpPr/>
                <p:nvPr/>
              </p:nvSpPr>
              <p:spPr>
                <a:xfrm>
                  <a:off x="3223566" y="1679747"/>
                  <a:ext cx="314865" cy="314829"/>
                </a:xfrm>
                <a:custGeom>
                  <a:avLst/>
                  <a:gdLst>
                    <a:gd name="connsiteX0" fmla="*/ 157623 w 314865"/>
                    <a:gd name="connsiteY0" fmla="*/ 314829 h 314829"/>
                    <a:gd name="connsiteX1" fmla="*/ 121449 w 314865"/>
                    <a:gd name="connsiteY1" fmla="*/ 310661 h 314829"/>
                    <a:gd name="connsiteX2" fmla="*/ 4204 w 314865"/>
                    <a:gd name="connsiteY2" fmla="*/ 121449 h 314829"/>
                    <a:gd name="connsiteX3" fmla="*/ 193414 w 314865"/>
                    <a:gd name="connsiteY3" fmla="*/ 4204 h 314829"/>
                    <a:gd name="connsiteX4" fmla="*/ 310663 w 314865"/>
                    <a:gd name="connsiteY4" fmla="*/ 193415 h 314829"/>
                    <a:gd name="connsiteX5" fmla="*/ 157623 w 314865"/>
                    <a:gd name="connsiteY5" fmla="*/ 314829 h 314829"/>
                    <a:gd name="connsiteX6" fmla="*/ 157176 w 314865"/>
                    <a:gd name="connsiteY6" fmla="*/ 77940 h 314829"/>
                    <a:gd name="connsiteX7" fmla="*/ 115743 w 314865"/>
                    <a:gd name="connsiteY7" fmla="*/ 89849 h 314829"/>
                    <a:gd name="connsiteX8" fmla="*/ 90734 w 314865"/>
                    <a:gd name="connsiteY8" fmla="*/ 198299 h 314829"/>
                    <a:gd name="connsiteX9" fmla="*/ 199185 w 314865"/>
                    <a:gd name="connsiteY9" fmla="*/ 223309 h 314829"/>
                    <a:gd name="connsiteX10" fmla="*/ 224194 w 314865"/>
                    <a:gd name="connsiteY10" fmla="*/ 114857 h 314829"/>
                    <a:gd name="connsiteX11" fmla="*/ 175288 w 314865"/>
                    <a:gd name="connsiteY11" fmla="*/ 79925 h 314829"/>
                    <a:gd name="connsiteX12" fmla="*/ 157176 w 314865"/>
                    <a:gd name="connsiteY12" fmla="*/ 77940 h 314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4865" h="314829">
                      <a:moveTo>
                        <a:pt x="157623" y="314829"/>
                      </a:moveTo>
                      <a:cubicBezTo>
                        <a:pt x="145446" y="314819"/>
                        <a:pt x="133309" y="313420"/>
                        <a:pt x="121449" y="310661"/>
                      </a:cubicBezTo>
                      <a:cubicBezTo>
                        <a:pt x="36824" y="290788"/>
                        <a:pt x="-15669" y="206075"/>
                        <a:pt x="4204" y="121449"/>
                      </a:cubicBezTo>
                      <a:cubicBezTo>
                        <a:pt x="24076" y="36824"/>
                        <a:pt x="108791" y="-15669"/>
                        <a:pt x="193414" y="4204"/>
                      </a:cubicBezTo>
                      <a:cubicBezTo>
                        <a:pt x="278043" y="24077"/>
                        <a:pt x="330531" y="108790"/>
                        <a:pt x="310663" y="193415"/>
                      </a:cubicBezTo>
                      <a:cubicBezTo>
                        <a:pt x="293976" y="264479"/>
                        <a:pt x="230620" y="314740"/>
                        <a:pt x="157623" y="314829"/>
                      </a:cubicBezTo>
                      <a:close/>
                      <a:moveTo>
                        <a:pt x="157176" y="77940"/>
                      </a:moveTo>
                      <a:cubicBezTo>
                        <a:pt x="142518" y="77931"/>
                        <a:pt x="128158" y="82058"/>
                        <a:pt x="115743" y="89849"/>
                      </a:cubicBezTo>
                      <a:cubicBezTo>
                        <a:pt x="78890" y="112891"/>
                        <a:pt x="67695" y="161446"/>
                        <a:pt x="90734" y="198299"/>
                      </a:cubicBezTo>
                      <a:cubicBezTo>
                        <a:pt x="113778" y="235153"/>
                        <a:pt x="162332" y="246348"/>
                        <a:pt x="199185" y="223309"/>
                      </a:cubicBezTo>
                      <a:cubicBezTo>
                        <a:pt x="236039" y="200266"/>
                        <a:pt x="247233" y="151711"/>
                        <a:pt x="224194" y="114857"/>
                      </a:cubicBezTo>
                      <a:cubicBezTo>
                        <a:pt x="213154" y="97202"/>
                        <a:pt x="195568" y="84641"/>
                        <a:pt x="175288" y="79925"/>
                      </a:cubicBezTo>
                      <a:cubicBezTo>
                        <a:pt x="169353" y="78544"/>
                        <a:pt x="163270" y="77878"/>
                        <a:pt x="157176" y="7794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" name="Picture Placeholder 33">
                <a:extLst>
                  <a:ext uri="{FF2B5EF4-FFF2-40B4-BE49-F238E27FC236}">
                    <a16:creationId xmlns:a16="http://schemas.microsoft.com/office/drawing/2014/main" id="{C55B96B5-8373-1943-0837-A5E2BBAF1B92}"/>
                  </a:ext>
                </a:extLst>
              </p:cNvPr>
              <p:cNvGrpSpPr/>
              <p:nvPr/>
            </p:nvGrpSpPr>
            <p:grpSpPr>
              <a:xfrm>
                <a:off x="2838675" y="1415634"/>
                <a:ext cx="385730" cy="399712"/>
                <a:chOff x="2838675" y="1415634"/>
                <a:chExt cx="385730" cy="399712"/>
              </a:xfrm>
              <a:grpFill/>
            </p:grpSpPr>
            <p:sp>
              <p:nvSpPr>
                <p:cNvPr id="46" name="Freeform 20">
                  <a:extLst>
                    <a:ext uri="{FF2B5EF4-FFF2-40B4-BE49-F238E27FC236}">
                      <a16:creationId xmlns:a16="http://schemas.microsoft.com/office/drawing/2014/main" id="{182AF29A-67DF-DD14-8B09-A5B1040A5778}"/>
                    </a:ext>
                  </a:extLst>
                </p:cNvPr>
                <p:cNvSpPr/>
                <p:nvPr/>
              </p:nvSpPr>
              <p:spPr>
                <a:xfrm>
                  <a:off x="2951406" y="1415634"/>
                  <a:ext cx="98830" cy="149276"/>
                </a:xfrm>
                <a:custGeom>
                  <a:avLst/>
                  <a:gdLst>
                    <a:gd name="connsiteX0" fmla="*/ 59066 w 98830"/>
                    <a:gd name="connsiteY0" fmla="*/ 149276 h 149276"/>
                    <a:gd name="connsiteX1" fmla="*/ 20858 w 98830"/>
                    <a:gd name="connsiteY1" fmla="*/ 120199 h 149276"/>
                    <a:gd name="connsiteX2" fmla="*/ 1456 w 98830"/>
                    <a:gd name="connsiteY2" fmla="*/ 50333 h 149276"/>
                    <a:gd name="connsiteX3" fmla="*/ 29095 w 98830"/>
                    <a:gd name="connsiteY3" fmla="*/ 1456 h 149276"/>
                    <a:gd name="connsiteX4" fmla="*/ 77972 w 98830"/>
                    <a:gd name="connsiteY4" fmla="*/ 29095 h 149276"/>
                    <a:gd name="connsiteX5" fmla="*/ 97373 w 98830"/>
                    <a:gd name="connsiteY5" fmla="*/ 98961 h 149276"/>
                    <a:gd name="connsiteX6" fmla="*/ 69742 w 98830"/>
                    <a:gd name="connsiteY6" fmla="*/ 147830 h 149276"/>
                    <a:gd name="connsiteX7" fmla="*/ 59066 w 98830"/>
                    <a:gd name="connsiteY7" fmla="*/ 149276 h 149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30" h="149276">
                      <a:moveTo>
                        <a:pt x="59066" y="149276"/>
                      </a:moveTo>
                      <a:cubicBezTo>
                        <a:pt x="41247" y="149258"/>
                        <a:pt x="25625" y="137368"/>
                        <a:pt x="20858" y="120199"/>
                      </a:cubicBezTo>
                      <a:lnTo>
                        <a:pt x="1456" y="50333"/>
                      </a:lnTo>
                      <a:cubicBezTo>
                        <a:pt x="-4408" y="29204"/>
                        <a:pt x="7966" y="7321"/>
                        <a:pt x="29095" y="1456"/>
                      </a:cubicBezTo>
                      <a:cubicBezTo>
                        <a:pt x="50224" y="-4408"/>
                        <a:pt x="72107" y="7966"/>
                        <a:pt x="77972" y="29095"/>
                      </a:cubicBezTo>
                      <a:lnTo>
                        <a:pt x="97373" y="98961"/>
                      </a:lnTo>
                      <a:cubicBezTo>
                        <a:pt x="103238" y="120086"/>
                        <a:pt x="90867" y="141965"/>
                        <a:pt x="69742" y="147830"/>
                      </a:cubicBezTo>
                      <a:cubicBezTo>
                        <a:pt x="66266" y="148795"/>
                        <a:pt x="62674" y="149281"/>
                        <a:pt x="59066" y="14927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 21">
                  <a:extLst>
                    <a:ext uri="{FF2B5EF4-FFF2-40B4-BE49-F238E27FC236}">
                      <a16:creationId xmlns:a16="http://schemas.microsoft.com/office/drawing/2014/main" id="{61D99388-71B8-4DDF-D13C-D6C1AA7BFBF3}"/>
                    </a:ext>
                  </a:extLst>
                </p:cNvPr>
                <p:cNvSpPr/>
                <p:nvPr/>
              </p:nvSpPr>
              <p:spPr>
                <a:xfrm>
                  <a:off x="3040192" y="1432665"/>
                  <a:ext cx="117573" cy="142666"/>
                </a:xfrm>
                <a:custGeom>
                  <a:avLst/>
                  <a:gdLst>
                    <a:gd name="connsiteX0" fmla="*/ 39402 w 117573"/>
                    <a:gd name="connsiteY0" fmla="*/ 142666 h 142666"/>
                    <a:gd name="connsiteX1" fmla="*/ 1 w 117573"/>
                    <a:gd name="connsiteY1" fmla="*/ 102676 h 142666"/>
                    <a:gd name="connsiteX2" fmla="*/ 5760 w 117573"/>
                    <a:gd name="connsiteY2" fmla="*/ 82377 h 142666"/>
                    <a:gd name="connsiteX3" fmla="*/ 43322 w 117573"/>
                    <a:gd name="connsiteY3" fmla="*/ 20152 h 142666"/>
                    <a:gd name="connsiteX4" fmla="*/ 97422 w 117573"/>
                    <a:gd name="connsiteY4" fmla="*/ 5156 h 142666"/>
                    <a:gd name="connsiteX5" fmla="*/ 112418 w 117573"/>
                    <a:gd name="connsiteY5" fmla="*/ 59255 h 142666"/>
                    <a:gd name="connsiteX6" fmla="*/ 111154 w 117573"/>
                    <a:gd name="connsiteY6" fmla="*/ 61337 h 142666"/>
                    <a:gd name="connsiteX7" fmla="*/ 73343 w 117573"/>
                    <a:gd name="connsiteY7" fmla="*/ 123859 h 142666"/>
                    <a:gd name="connsiteX8" fmla="*/ 39402 w 117573"/>
                    <a:gd name="connsiteY8" fmla="*/ 142666 h 14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573" h="142666">
                      <a:moveTo>
                        <a:pt x="39402" y="142666"/>
                      </a:moveTo>
                      <a:cubicBezTo>
                        <a:pt x="17479" y="142503"/>
                        <a:pt x="-161" y="124599"/>
                        <a:pt x="1" y="102676"/>
                      </a:cubicBezTo>
                      <a:cubicBezTo>
                        <a:pt x="54" y="95514"/>
                        <a:pt x="2044" y="88500"/>
                        <a:pt x="5760" y="82377"/>
                      </a:cubicBezTo>
                      <a:lnTo>
                        <a:pt x="43322" y="20152"/>
                      </a:lnTo>
                      <a:cubicBezTo>
                        <a:pt x="54120" y="1072"/>
                        <a:pt x="78341" y="-5642"/>
                        <a:pt x="97422" y="5156"/>
                      </a:cubicBezTo>
                      <a:cubicBezTo>
                        <a:pt x="116502" y="15953"/>
                        <a:pt x="123216" y="40175"/>
                        <a:pt x="112418" y="59255"/>
                      </a:cubicBezTo>
                      <a:cubicBezTo>
                        <a:pt x="112018" y="59962"/>
                        <a:pt x="111597" y="60656"/>
                        <a:pt x="111154" y="61337"/>
                      </a:cubicBezTo>
                      <a:lnTo>
                        <a:pt x="73343" y="123859"/>
                      </a:lnTo>
                      <a:cubicBezTo>
                        <a:pt x="66073" y="135607"/>
                        <a:pt x="53218" y="142730"/>
                        <a:pt x="39402" y="14266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 22">
                  <a:extLst>
                    <a:ext uri="{FF2B5EF4-FFF2-40B4-BE49-F238E27FC236}">
                      <a16:creationId xmlns:a16="http://schemas.microsoft.com/office/drawing/2014/main" id="{CC7EA725-73C9-579E-74B7-06638DB42E68}"/>
                    </a:ext>
                  </a:extLst>
                </p:cNvPr>
                <p:cNvSpPr/>
                <p:nvPr/>
              </p:nvSpPr>
              <p:spPr>
                <a:xfrm>
                  <a:off x="3092108" y="1542057"/>
                  <a:ext cx="132297" cy="90139"/>
                </a:xfrm>
                <a:custGeom>
                  <a:avLst/>
                  <a:gdLst>
                    <a:gd name="connsiteX0" fmla="*/ 39638 w 132297"/>
                    <a:gd name="connsiteY0" fmla="*/ 90140 h 90139"/>
                    <a:gd name="connsiteX1" fmla="*/ 0 w 132297"/>
                    <a:gd name="connsiteY1" fmla="*/ 50384 h 90139"/>
                    <a:gd name="connsiteX2" fmla="*/ 31798 w 132297"/>
                    <a:gd name="connsiteY2" fmla="*/ 11540 h 90139"/>
                    <a:gd name="connsiteX3" fmla="*/ 85090 w 132297"/>
                    <a:gd name="connsiteY3" fmla="*/ 723 h 90139"/>
                    <a:gd name="connsiteX4" fmla="*/ 131575 w 132297"/>
                    <a:gd name="connsiteY4" fmla="*/ 32200 h 90139"/>
                    <a:gd name="connsiteX5" fmla="*/ 100870 w 132297"/>
                    <a:gd name="connsiteY5" fmla="*/ 78528 h 90139"/>
                    <a:gd name="connsiteX6" fmla="*/ 47577 w 132297"/>
                    <a:gd name="connsiteY6" fmla="*/ 89346 h 90139"/>
                    <a:gd name="connsiteX7" fmla="*/ 39638 w 132297"/>
                    <a:gd name="connsiteY7" fmla="*/ 90140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297" h="90139">
                      <a:moveTo>
                        <a:pt x="39638" y="90140"/>
                      </a:moveTo>
                      <a:cubicBezTo>
                        <a:pt x="17714" y="90107"/>
                        <a:pt x="-32" y="72307"/>
                        <a:pt x="0" y="50384"/>
                      </a:cubicBezTo>
                      <a:cubicBezTo>
                        <a:pt x="28" y="31527"/>
                        <a:pt x="13318" y="15293"/>
                        <a:pt x="31798" y="11540"/>
                      </a:cubicBezTo>
                      <a:lnTo>
                        <a:pt x="85090" y="723"/>
                      </a:lnTo>
                      <a:cubicBezTo>
                        <a:pt x="106619" y="-3421"/>
                        <a:pt x="127431" y="10671"/>
                        <a:pt x="131575" y="32200"/>
                      </a:cubicBezTo>
                      <a:cubicBezTo>
                        <a:pt x="135661" y="53427"/>
                        <a:pt x="122012" y="74022"/>
                        <a:pt x="100870" y="78528"/>
                      </a:cubicBezTo>
                      <a:lnTo>
                        <a:pt x="47577" y="89346"/>
                      </a:lnTo>
                      <a:cubicBezTo>
                        <a:pt x="44964" y="89876"/>
                        <a:pt x="42304" y="90142"/>
                        <a:pt x="39638" y="9014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 23">
                  <a:extLst>
                    <a:ext uri="{FF2B5EF4-FFF2-40B4-BE49-F238E27FC236}">
                      <a16:creationId xmlns:a16="http://schemas.microsoft.com/office/drawing/2014/main" id="{E2D91229-F9AE-D227-EE81-AD81D15131B2}"/>
                    </a:ext>
                  </a:extLst>
                </p:cNvPr>
                <p:cNvSpPr/>
                <p:nvPr/>
              </p:nvSpPr>
              <p:spPr>
                <a:xfrm>
                  <a:off x="3075459" y="1625252"/>
                  <a:ext cx="135723" cy="113380"/>
                </a:xfrm>
                <a:custGeom>
                  <a:avLst/>
                  <a:gdLst>
                    <a:gd name="connsiteX0" fmla="*/ 96033 w 135723"/>
                    <a:gd name="connsiteY0" fmla="*/ 113380 h 113380"/>
                    <a:gd name="connsiteX1" fmla="*/ 75589 w 135723"/>
                    <a:gd name="connsiteY1" fmla="*/ 107674 h 113380"/>
                    <a:gd name="connsiteX2" fmla="*/ 20113 w 135723"/>
                    <a:gd name="connsiteY2" fmla="*/ 74230 h 113380"/>
                    <a:gd name="connsiteX3" fmla="*/ 5177 w 135723"/>
                    <a:gd name="connsiteY3" fmla="*/ 20114 h 113380"/>
                    <a:gd name="connsiteX4" fmla="*/ 59293 w 135723"/>
                    <a:gd name="connsiteY4" fmla="*/ 5177 h 113380"/>
                    <a:gd name="connsiteX5" fmla="*/ 61150 w 135723"/>
                    <a:gd name="connsiteY5" fmla="*/ 6299 h 113380"/>
                    <a:gd name="connsiteX6" fmla="*/ 116526 w 135723"/>
                    <a:gd name="connsiteY6" fmla="*/ 39694 h 113380"/>
                    <a:gd name="connsiteX7" fmla="*/ 130011 w 135723"/>
                    <a:gd name="connsiteY7" fmla="*/ 94189 h 113380"/>
                    <a:gd name="connsiteX8" fmla="*/ 96033 w 135723"/>
                    <a:gd name="connsiteY8" fmla="*/ 113380 h 11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723" h="113380">
                      <a:moveTo>
                        <a:pt x="96033" y="113380"/>
                      </a:moveTo>
                      <a:cubicBezTo>
                        <a:pt x="88827" y="113369"/>
                        <a:pt x="81760" y="111396"/>
                        <a:pt x="75589" y="107674"/>
                      </a:cubicBezTo>
                      <a:lnTo>
                        <a:pt x="20113" y="74230"/>
                      </a:lnTo>
                      <a:cubicBezTo>
                        <a:pt x="1045" y="63410"/>
                        <a:pt x="-5642" y="39181"/>
                        <a:pt x="5177" y="20114"/>
                      </a:cubicBezTo>
                      <a:cubicBezTo>
                        <a:pt x="15997" y="1045"/>
                        <a:pt x="40225" y="-5642"/>
                        <a:pt x="59293" y="5177"/>
                      </a:cubicBezTo>
                      <a:cubicBezTo>
                        <a:pt x="59922" y="5534"/>
                        <a:pt x="60541" y="5908"/>
                        <a:pt x="61150" y="6299"/>
                      </a:cubicBezTo>
                      <a:lnTo>
                        <a:pt x="116526" y="39694"/>
                      </a:lnTo>
                      <a:cubicBezTo>
                        <a:pt x="135299" y="51018"/>
                        <a:pt x="141336" y="75417"/>
                        <a:pt x="130011" y="94189"/>
                      </a:cubicBezTo>
                      <a:cubicBezTo>
                        <a:pt x="122828" y="106096"/>
                        <a:pt x="109938" y="113376"/>
                        <a:pt x="96033" y="11338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 24">
                  <a:extLst>
                    <a:ext uri="{FF2B5EF4-FFF2-40B4-BE49-F238E27FC236}">
                      <a16:creationId xmlns:a16="http://schemas.microsoft.com/office/drawing/2014/main" id="{E6839C6D-F5D8-09C6-AB3D-851BCEB7FACC}"/>
                    </a:ext>
                  </a:extLst>
                </p:cNvPr>
                <p:cNvSpPr/>
                <p:nvPr/>
              </p:nvSpPr>
              <p:spPr>
                <a:xfrm>
                  <a:off x="3011128" y="1684285"/>
                  <a:ext cx="91859" cy="131061"/>
                </a:xfrm>
                <a:custGeom>
                  <a:avLst/>
                  <a:gdLst>
                    <a:gd name="connsiteX0" fmla="*/ 52141 w 91859"/>
                    <a:gd name="connsiteY0" fmla="*/ 131061 h 131061"/>
                    <a:gd name="connsiteX1" fmla="*/ 13586 w 91859"/>
                    <a:gd name="connsiteY1" fmla="*/ 100495 h 131061"/>
                    <a:gd name="connsiteX2" fmla="*/ 982 w 91859"/>
                    <a:gd name="connsiteY2" fmla="*/ 48443 h 131061"/>
                    <a:gd name="connsiteX3" fmla="*/ 30967 w 91859"/>
                    <a:gd name="connsiteY3" fmla="*/ 982 h 131061"/>
                    <a:gd name="connsiteX4" fmla="*/ 78143 w 91859"/>
                    <a:gd name="connsiteY4" fmla="*/ 29785 h 131061"/>
                    <a:gd name="connsiteX5" fmla="*/ 90746 w 91859"/>
                    <a:gd name="connsiteY5" fmla="*/ 82036 h 131061"/>
                    <a:gd name="connsiteX6" fmla="*/ 61470 w 91859"/>
                    <a:gd name="connsiteY6" fmla="*/ 129920 h 131061"/>
                    <a:gd name="connsiteX7" fmla="*/ 52141 w 91859"/>
                    <a:gd name="connsiteY7" fmla="*/ 131061 h 131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859" h="131061">
                      <a:moveTo>
                        <a:pt x="52141" y="131061"/>
                      </a:moveTo>
                      <a:cubicBezTo>
                        <a:pt x="33763" y="131025"/>
                        <a:pt x="17813" y="118380"/>
                        <a:pt x="13586" y="100495"/>
                      </a:cubicBezTo>
                      <a:lnTo>
                        <a:pt x="982" y="48443"/>
                      </a:lnTo>
                      <a:cubicBezTo>
                        <a:pt x="-3844" y="27057"/>
                        <a:pt x="9581" y="5808"/>
                        <a:pt x="30967" y="982"/>
                      </a:cubicBezTo>
                      <a:cubicBezTo>
                        <a:pt x="51892" y="-3740"/>
                        <a:pt x="72783" y="9015"/>
                        <a:pt x="78143" y="29785"/>
                      </a:cubicBezTo>
                      <a:lnTo>
                        <a:pt x="90746" y="82036"/>
                      </a:lnTo>
                      <a:cubicBezTo>
                        <a:pt x="95879" y="103342"/>
                        <a:pt x="82774" y="124776"/>
                        <a:pt x="61470" y="129920"/>
                      </a:cubicBezTo>
                      <a:cubicBezTo>
                        <a:pt x="58420" y="130687"/>
                        <a:pt x="55286" y="131070"/>
                        <a:pt x="52141" y="131061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 25">
                  <a:extLst>
                    <a:ext uri="{FF2B5EF4-FFF2-40B4-BE49-F238E27FC236}">
                      <a16:creationId xmlns:a16="http://schemas.microsoft.com/office/drawing/2014/main" id="{35006F9D-DA32-848F-1E62-FC083F547E83}"/>
                    </a:ext>
                  </a:extLst>
                </p:cNvPr>
                <p:cNvSpPr/>
                <p:nvPr/>
              </p:nvSpPr>
              <p:spPr>
                <a:xfrm>
                  <a:off x="2906409" y="1663447"/>
                  <a:ext cx="111130" cy="133836"/>
                </a:xfrm>
                <a:custGeom>
                  <a:avLst/>
                  <a:gdLst>
                    <a:gd name="connsiteX0" fmla="*/ 39557 w 111130"/>
                    <a:gd name="connsiteY0" fmla="*/ 133837 h 133836"/>
                    <a:gd name="connsiteX1" fmla="*/ 0 w 111130"/>
                    <a:gd name="connsiteY1" fmla="*/ 94001 h 133836"/>
                    <a:gd name="connsiteX2" fmla="*/ 5319 w 111130"/>
                    <a:gd name="connsiteY2" fmla="*/ 74292 h 133836"/>
                    <a:gd name="connsiteX3" fmla="*/ 36877 w 111130"/>
                    <a:gd name="connsiteY3" fmla="*/ 20156 h 133836"/>
                    <a:gd name="connsiteX4" fmla="*/ 90975 w 111130"/>
                    <a:gd name="connsiteY4" fmla="*/ 5154 h 133836"/>
                    <a:gd name="connsiteX5" fmla="*/ 105978 w 111130"/>
                    <a:gd name="connsiteY5" fmla="*/ 59251 h 133836"/>
                    <a:gd name="connsiteX6" fmla="*/ 105453 w 111130"/>
                    <a:gd name="connsiteY6" fmla="*/ 60150 h 133836"/>
                    <a:gd name="connsiteX7" fmla="*/ 73894 w 111130"/>
                    <a:gd name="connsiteY7" fmla="*/ 114137 h 133836"/>
                    <a:gd name="connsiteX8" fmla="*/ 39557 w 111130"/>
                    <a:gd name="connsiteY8" fmla="*/ 133837 h 133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1130" h="133836">
                      <a:moveTo>
                        <a:pt x="39557" y="133837"/>
                      </a:moveTo>
                      <a:cubicBezTo>
                        <a:pt x="17633" y="133759"/>
                        <a:pt x="-77" y="115924"/>
                        <a:pt x="0" y="94001"/>
                      </a:cubicBezTo>
                      <a:cubicBezTo>
                        <a:pt x="25" y="87080"/>
                        <a:pt x="1858" y="80286"/>
                        <a:pt x="5319" y="74292"/>
                      </a:cubicBezTo>
                      <a:lnTo>
                        <a:pt x="36877" y="20156"/>
                      </a:lnTo>
                      <a:cubicBezTo>
                        <a:pt x="47673" y="1074"/>
                        <a:pt x="71894" y="-5642"/>
                        <a:pt x="90975" y="5154"/>
                      </a:cubicBezTo>
                      <a:cubicBezTo>
                        <a:pt x="110057" y="15949"/>
                        <a:pt x="116773" y="40169"/>
                        <a:pt x="105978" y="59251"/>
                      </a:cubicBezTo>
                      <a:cubicBezTo>
                        <a:pt x="105807" y="59553"/>
                        <a:pt x="105632" y="59853"/>
                        <a:pt x="105453" y="60150"/>
                      </a:cubicBezTo>
                      <a:lnTo>
                        <a:pt x="73894" y="114137"/>
                      </a:lnTo>
                      <a:cubicBezTo>
                        <a:pt x="66773" y="126350"/>
                        <a:pt x="53694" y="133853"/>
                        <a:pt x="39557" y="133837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 26">
                  <a:extLst>
                    <a:ext uri="{FF2B5EF4-FFF2-40B4-BE49-F238E27FC236}">
                      <a16:creationId xmlns:a16="http://schemas.microsoft.com/office/drawing/2014/main" id="{645DCA85-2F7D-224D-8CB4-A25BEA85F311}"/>
                    </a:ext>
                  </a:extLst>
                </p:cNvPr>
                <p:cNvSpPr/>
                <p:nvPr/>
              </p:nvSpPr>
              <p:spPr>
                <a:xfrm>
                  <a:off x="2838675" y="1598094"/>
                  <a:ext cx="138315" cy="95433"/>
                </a:xfrm>
                <a:custGeom>
                  <a:avLst/>
                  <a:gdLst>
                    <a:gd name="connsiteX0" fmla="*/ 39657 w 138315"/>
                    <a:gd name="connsiteY0" fmla="*/ 95433 h 95433"/>
                    <a:gd name="connsiteX1" fmla="*/ 0 w 138315"/>
                    <a:gd name="connsiteY1" fmla="*/ 55697 h 95433"/>
                    <a:gd name="connsiteX2" fmla="*/ 29286 w 138315"/>
                    <a:gd name="connsiteY2" fmla="*/ 17429 h 95433"/>
                    <a:gd name="connsiteX3" fmla="*/ 88186 w 138315"/>
                    <a:gd name="connsiteY3" fmla="*/ 1402 h 95433"/>
                    <a:gd name="connsiteX4" fmla="*/ 136914 w 138315"/>
                    <a:gd name="connsiteY4" fmla="*/ 29289 h 95433"/>
                    <a:gd name="connsiteX5" fmla="*/ 109027 w 138315"/>
                    <a:gd name="connsiteY5" fmla="*/ 78016 h 95433"/>
                    <a:gd name="connsiteX6" fmla="*/ 50077 w 138315"/>
                    <a:gd name="connsiteY6" fmla="*/ 94044 h 95433"/>
                    <a:gd name="connsiteX7" fmla="*/ 39657 w 138315"/>
                    <a:gd name="connsiteY7" fmla="*/ 95433 h 9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315" h="95433">
                      <a:moveTo>
                        <a:pt x="39657" y="95433"/>
                      </a:moveTo>
                      <a:cubicBezTo>
                        <a:pt x="17733" y="95411"/>
                        <a:pt x="-22" y="77621"/>
                        <a:pt x="0" y="55697"/>
                      </a:cubicBezTo>
                      <a:cubicBezTo>
                        <a:pt x="18" y="37797"/>
                        <a:pt x="12013" y="22124"/>
                        <a:pt x="29286" y="17429"/>
                      </a:cubicBezTo>
                      <a:lnTo>
                        <a:pt x="88186" y="1402"/>
                      </a:lnTo>
                      <a:cubicBezTo>
                        <a:pt x="109342" y="-4353"/>
                        <a:pt x="131159" y="8132"/>
                        <a:pt x="136914" y="29289"/>
                      </a:cubicBezTo>
                      <a:cubicBezTo>
                        <a:pt x="142669" y="50445"/>
                        <a:pt x="130183" y="72261"/>
                        <a:pt x="109027" y="78016"/>
                      </a:cubicBezTo>
                      <a:lnTo>
                        <a:pt x="50077" y="94044"/>
                      </a:lnTo>
                      <a:cubicBezTo>
                        <a:pt x="46681" y="94967"/>
                        <a:pt x="43177" y="95434"/>
                        <a:pt x="39657" y="95433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27">
                  <a:extLst>
                    <a:ext uri="{FF2B5EF4-FFF2-40B4-BE49-F238E27FC236}">
                      <a16:creationId xmlns:a16="http://schemas.microsoft.com/office/drawing/2014/main" id="{486A6DC2-A464-9019-6C9A-78C00062AED3}"/>
                    </a:ext>
                  </a:extLst>
                </p:cNvPr>
                <p:cNvSpPr/>
                <p:nvPr/>
              </p:nvSpPr>
              <p:spPr>
                <a:xfrm>
                  <a:off x="2852654" y="1488156"/>
                  <a:ext cx="135585" cy="116004"/>
                </a:xfrm>
                <a:custGeom>
                  <a:avLst/>
                  <a:gdLst>
                    <a:gd name="connsiteX0" fmla="*/ 95842 w 135585"/>
                    <a:gd name="connsiteY0" fmla="*/ 116005 h 116004"/>
                    <a:gd name="connsiteX1" fmla="*/ 74208 w 135585"/>
                    <a:gd name="connsiteY1" fmla="*/ 109604 h 116004"/>
                    <a:gd name="connsiteX2" fmla="*/ 17541 w 135585"/>
                    <a:gd name="connsiteY2" fmla="*/ 72636 h 116004"/>
                    <a:gd name="connsiteX3" fmla="*/ 6765 w 135585"/>
                    <a:gd name="connsiteY3" fmla="*/ 17541 h 116004"/>
                    <a:gd name="connsiteX4" fmla="*/ 60909 w 135585"/>
                    <a:gd name="connsiteY4" fmla="*/ 6145 h 116004"/>
                    <a:gd name="connsiteX5" fmla="*/ 117576 w 135585"/>
                    <a:gd name="connsiteY5" fmla="*/ 43062 h 116004"/>
                    <a:gd name="connsiteX6" fmla="*/ 129130 w 135585"/>
                    <a:gd name="connsiteY6" fmla="*/ 98000 h 116004"/>
                    <a:gd name="connsiteX7" fmla="*/ 95842 w 135585"/>
                    <a:gd name="connsiteY7" fmla="*/ 116005 h 1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585" h="116004">
                      <a:moveTo>
                        <a:pt x="95842" y="116005"/>
                      </a:moveTo>
                      <a:cubicBezTo>
                        <a:pt x="88163" y="116008"/>
                        <a:pt x="80648" y="113785"/>
                        <a:pt x="74208" y="109604"/>
                      </a:cubicBezTo>
                      <a:lnTo>
                        <a:pt x="17541" y="72636"/>
                      </a:lnTo>
                      <a:cubicBezTo>
                        <a:pt x="-649" y="60398"/>
                        <a:pt x="-5473" y="35730"/>
                        <a:pt x="6765" y="17541"/>
                      </a:cubicBezTo>
                      <a:cubicBezTo>
                        <a:pt x="18757" y="-282"/>
                        <a:pt x="42750" y="-5332"/>
                        <a:pt x="60909" y="6145"/>
                      </a:cubicBezTo>
                      <a:lnTo>
                        <a:pt x="117576" y="43062"/>
                      </a:lnTo>
                      <a:cubicBezTo>
                        <a:pt x="135937" y="55042"/>
                        <a:pt x="141110" y="79639"/>
                        <a:pt x="129130" y="98000"/>
                      </a:cubicBezTo>
                      <a:cubicBezTo>
                        <a:pt x="121793" y="109245"/>
                        <a:pt x="109269" y="116019"/>
                        <a:pt x="95842" y="116005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 28">
                  <a:extLst>
                    <a:ext uri="{FF2B5EF4-FFF2-40B4-BE49-F238E27FC236}">
                      <a16:creationId xmlns:a16="http://schemas.microsoft.com/office/drawing/2014/main" id="{1FBC3EBE-7B14-38A8-52C1-7201082644E5}"/>
                    </a:ext>
                  </a:extLst>
                </p:cNvPr>
                <p:cNvSpPr/>
                <p:nvPr/>
              </p:nvSpPr>
              <p:spPr>
                <a:xfrm>
                  <a:off x="2897219" y="1483334"/>
                  <a:ext cx="270532" cy="270531"/>
                </a:xfrm>
                <a:custGeom>
                  <a:avLst/>
                  <a:gdLst>
                    <a:gd name="connsiteX0" fmla="*/ 135186 w 270532"/>
                    <a:gd name="connsiteY0" fmla="*/ 270532 h 270531"/>
                    <a:gd name="connsiteX1" fmla="*/ 0 w 270532"/>
                    <a:gd name="connsiteY1" fmla="*/ 135186 h 270531"/>
                    <a:gd name="connsiteX2" fmla="*/ 135346 w 270532"/>
                    <a:gd name="connsiteY2" fmla="*/ 0 h 270531"/>
                    <a:gd name="connsiteX3" fmla="*/ 270532 w 270532"/>
                    <a:gd name="connsiteY3" fmla="*/ 135346 h 270531"/>
                    <a:gd name="connsiteX4" fmla="*/ 166149 w 270532"/>
                    <a:gd name="connsiteY4" fmla="*/ 266959 h 270531"/>
                    <a:gd name="connsiteX5" fmla="*/ 135186 w 270532"/>
                    <a:gd name="connsiteY5" fmla="*/ 270532 h 270531"/>
                    <a:gd name="connsiteX6" fmla="*/ 135186 w 270532"/>
                    <a:gd name="connsiteY6" fmla="*/ 79046 h 270531"/>
                    <a:gd name="connsiteX7" fmla="*/ 122284 w 270532"/>
                    <a:gd name="connsiteY7" fmla="*/ 80534 h 270531"/>
                    <a:gd name="connsiteX8" fmla="*/ 80536 w 270532"/>
                    <a:gd name="connsiteY8" fmla="*/ 147952 h 270531"/>
                    <a:gd name="connsiteX9" fmla="*/ 147954 w 270532"/>
                    <a:gd name="connsiteY9" fmla="*/ 189700 h 270531"/>
                    <a:gd name="connsiteX10" fmla="*/ 189702 w 270532"/>
                    <a:gd name="connsiteY10" fmla="*/ 122283 h 270531"/>
                    <a:gd name="connsiteX11" fmla="*/ 135186 w 270532"/>
                    <a:gd name="connsiteY11" fmla="*/ 79046 h 27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0532" h="270531">
                      <a:moveTo>
                        <a:pt x="135186" y="270532"/>
                      </a:moveTo>
                      <a:cubicBezTo>
                        <a:pt x="60480" y="270488"/>
                        <a:pt x="-45" y="209891"/>
                        <a:pt x="0" y="135186"/>
                      </a:cubicBezTo>
                      <a:cubicBezTo>
                        <a:pt x="44" y="60481"/>
                        <a:pt x="60641" y="-44"/>
                        <a:pt x="135346" y="0"/>
                      </a:cubicBezTo>
                      <a:cubicBezTo>
                        <a:pt x="210052" y="44"/>
                        <a:pt x="270576" y="60641"/>
                        <a:pt x="270532" y="135346"/>
                      </a:cubicBezTo>
                      <a:cubicBezTo>
                        <a:pt x="270495" y="198124"/>
                        <a:pt x="227269" y="252626"/>
                        <a:pt x="166149" y="266959"/>
                      </a:cubicBezTo>
                      <a:cubicBezTo>
                        <a:pt x="156000" y="269336"/>
                        <a:pt x="145610" y="270535"/>
                        <a:pt x="135186" y="270532"/>
                      </a:cubicBezTo>
                      <a:close/>
                      <a:moveTo>
                        <a:pt x="135186" y="79046"/>
                      </a:moveTo>
                      <a:cubicBezTo>
                        <a:pt x="130842" y="79048"/>
                        <a:pt x="126514" y="79547"/>
                        <a:pt x="122284" y="80534"/>
                      </a:cubicBezTo>
                      <a:cubicBezTo>
                        <a:pt x="92139" y="87623"/>
                        <a:pt x="73448" y="117806"/>
                        <a:pt x="80536" y="147952"/>
                      </a:cubicBezTo>
                      <a:cubicBezTo>
                        <a:pt x="87625" y="178097"/>
                        <a:pt x="117808" y="196788"/>
                        <a:pt x="147954" y="189700"/>
                      </a:cubicBezTo>
                      <a:cubicBezTo>
                        <a:pt x="178099" y="182612"/>
                        <a:pt x="196790" y="152428"/>
                        <a:pt x="189702" y="122283"/>
                      </a:cubicBezTo>
                      <a:cubicBezTo>
                        <a:pt x="183751" y="96975"/>
                        <a:pt x="161184" y="79077"/>
                        <a:pt x="135186" y="7904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" name="Picture Placeholder 33">
                <a:extLst>
                  <a:ext uri="{FF2B5EF4-FFF2-40B4-BE49-F238E27FC236}">
                    <a16:creationId xmlns:a16="http://schemas.microsoft.com/office/drawing/2014/main" id="{EE241D52-DC31-BBAC-5129-CB169483FC30}"/>
                  </a:ext>
                </a:extLst>
              </p:cNvPr>
              <p:cNvGrpSpPr/>
              <p:nvPr/>
            </p:nvGrpSpPr>
            <p:grpSpPr>
              <a:xfrm>
                <a:off x="2849046" y="1858436"/>
                <a:ext cx="385729" cy="399676"/>
                <a:chOff x="2849046" y="1858436"/>
                <a:chExt cx="385729" cy="399676"/>
              </a:xfrm>
              <a:grpFill/>
            </p:grpSpPr>
            <p:sp>
              <p:nvSpPr>
                <p:cNvPr id="37" name="Freeform 30">
                  <a:extLst>
                    <a:ext uri="{FF2B5EF4-FFF2-40B4-BE49-F238E27FC236}">
                      <a16:creationId xmlns:a16="http://schemas.microsoft.com/office/drawing/2014/main" id="{91E73AA3-983A-9F8B-256D-33E30EDDB3BE}"/>
                    </a:ext>
                  </a:extLst>
                </p:cNvPr>
                <p:cNvSpPr/>
                <p:nvPr/>
              </p:nvSpPr>
              <p:spPr>
                <a:xfrm>
                  <a:off x="2961764" y="1858436"/>
                  <a:ext cx="98843" cy="149240"/>
                </a:xfrm>
                <a:custGeom>
                  <a:avLst/>
                  <a:gdLst>
                    <a:gd name="connsiteX0" fmla="*/ 59079 w 98843"/>
                    <a:gd name="connsiteY0" fmla="*/ 149240 h 149240"/>
                    <a:gd name="connsiteX1" fmla="*/ 20871 w 98843"/>
                    <a:gd name="connsiteY1" fmla="*/ 120162 h 149240"/>
                    <a:gd name="connsiteX2" fmla="*/ 1470 w 98843"/>
                    <a:gd name="connsiteY2" fmla="*/ 50396 h 149240"/>
                    <a:gd name="connsiteX3" fmla="*/ 29059 w 98843"/>
                    <a:gd name="connsiteY3" fmla="*/ 1470 h 149240"/>
                    <a:gd name="connsiteX4" fmla="*/ 77985 w 98843"/>
                    <a:gd name="connsiteY4" fmla="*/ 29059 h 149240"/>
                    <a:gd name="connsiteX5" fmla="*/ 97387 w 98843"/>
                    <a:gd name="connsiteY5" fmla="*/ 98925 h 149240"/>
                    <a:gd name="connsiteX6" fmla="*/ 69755 w 98843"/>
                    <a:gd name="connsiteY6" fmla="*/ 147791 h 149240"/>
                    <a:gd name="connsiteX7" fmla="*/ 59079 w 98843"/>
                    <a:gd name="connsiteY7" fmla="*/ 149240 h 14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43" h="149240">
                      <a:moveTo>
                        <a:pt x="59079" y="149240"/>
                      </a:moveTo>
                      <a:cubicBezTo>
                        <a:pt x="41261" y="149220"/>
                        <a:pt x="25638" y="137331"/>
                        <a:pt x="20871" y="120162"/>
                      </a:cubicBezTo>
                      <a:lnTo>
                        <a:pt x="1470" y="50396"/>
                      </a:lnTo>
                      <a:cubicBezTo>
                        <a:pt x="-4422" y="29267"/>
                        <a:pt x="7930" y="7362"/>
                        <a:pt x="29059" y="1470"/>
                      </a:cubicBezTo>
                      <a:cubicBezTo>
                        <a:pt x="50188" y="-4422"/>
                        <a:pt x="72093" y="7930"/>
                        <a:pt x="77985" y="29059"/>
                      </a:cubicBezTo>
                      <a:lnTo>
                        <a:pt x="97387" y="98925"/>
                      </a:lnTo>
                      <a:cubicBezTo>
                        <a:pt x="103251" y="120048"/>
                        <a:pt x="90880" y="141931"/>
                        <a:pt x="69755" y="147791"/>
                      </a:cubicBezTo>
                      <a:cubicBezTo>
                        <a:pt x="66279" y="148759"/>
                        <a:pt x="62687" y="149245"/>
                        <a:pt x="59079" y="14924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 31">
                  <a:extLst>
                    <a:ext uri="{FF2B5EF4-FFF2-40B4-BE49-F238E27FC236}">
                      <a16:creationId xmlns:a16="http://schemas.microsoft.com/office/drawing/2014/main" id="{E9A34BAC-A666-5CCC-5747-09E68FB06C4D}"/>
                    </a:ext>
                  </a:extLst>
                </p:cNvPr>
                <p:cNvSpPr/>
                <p:nvPr/>
              </p:nvSpPr>
              <p:spPr>
                <a:xfrm>
                  <a:off x="3050176" y="1875430"/>
                  <a:ext cx="117761" cy="142566"/>
                </a:xfrm>
                <a:custGeom>
                  <a:avLst/>
                  <a:gdLst>
                    <a:gd name="connsiteX0" fmla="*/ 39788 w 117761"/>
                    <a:gd name="connsiteY0" fmla="*/ 142567 h 142566"/>
                    <a:gd name="connsiteX1" fmla="*/ 0 w 117761"/>
                    <a:gd name="connsiteY1" fmla="*/ 102964 h 142566"/>
                    <a:gd name="connsiteX2" fmla="*/ 5699 w 117761"/>
                    <a:gd name="connsiteY2" fmla="*/ 82377 h 142566"/>
                    <a:gd name="connsiteX3" fmla="*/ 43510 w 117761"/>
                    <a:gd name="connsiteY3" fmla="*/ 20152 h 142566"/>
                    <a:gd name="connsiteX4" fmla="*/ 97610 w 117761"/>
                    <a:gd name="connsiteY4" fmla="*/ 5155 h 142566"/>
                    <a:gd name="connsiteX5" fmla="*/ 112606 w 117761"/>
                    <a:gd name="connsiteY5" fmla="*/ 59253 h 142566"/>
                    <a:gd name="connsiteX6" fmla="*/ 111342 w 117761"/>
                    <a:gd name="connsiteY6" fmla="*/ 61337 h 142566"/>
                    <a:gd name="connsiteX7" fmla="*/ 73531 w 117761"/>
                    <a:gd name="connsiteY7" fmla="*/ 123562 h 142566"/>
                    <a:gd name="connsiteX8" fmla="*/ 39788 w 117761"/>
                    <a:gd name="connsiteY8" fmla="*/ 142567 h 142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761" h="142566">
                      <a:moveTo>
                        <a:pt x="39788" y="142567"/>
                      </a:moveTo>
                      <a:cubicBezTo>
                        <a:pt x="17865" y="142616"/>
                        <a:pt x="51" y="124887"/>
                        <a:pt x="0" y="102964"/>
                      </a:cubicBezTo>
                      <a:cubicBezTo>
                        <a:pt x="-17" y="95710"/>
                        <a:pt x="1954" y="88589"/>
                        <a:pt x="5699" y="82377"/>
                      </a:cubicBezTo>
                      <a:lnTo>
                        <a:pt x="43510" y="20152"/>
                      </a:lnTo>
                      <a:cubicBezTo>
                        <a:pt x="54308" y="1072"/>
                        <a:pt x="78529" y="-5642"/>
                        <a:pt x="97610" y="5155"/>
                      </a:cubicBezTo>
                      <a:cubicBezTo>
                        <a:pt x="116690" y="15953"/>
                        <a:pt x="123404" y="40174"/>
                        <a:pt x="112606" y="59253"/>
                      </a:cubicBezTo>
                      <a:cubicBezTo>
                        <a:pt x="112206" y="59963"/>
                        <a:pt x="111784" y="60658"/>
                        <a:pt x="111342" y="61337"/>
                      </a:cubicBezTo>
                      <a:lnTo>
                        <a:pt x="73531" y="123562"/>
                      </a:lnTo>
                      <a:cubicBezTo>
                        <a:pt x="66346" y="135327"/>
                        <a:pt x="53573" y="142522"/>
                        <a:pt x="39788" y="142567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 32">
                  <a:extLst>
                    <a:ext uri="{FF2B5EF4-FFF2-40B4-BE49-F238E27FC236}">
                      <a16:creationId xmlns:a16="http://schemas.microsoft.com/office/drawing/2014/main" id="{67EC1051-AC2E-DC5E-0930-A45A909A60DA}"/>
                    </a:ext>
                  </a:extLst>
                </p:cNvPr>
                <p:cNvSpPr/>
                <p:nvPr/>
              </p:nvSpPr>
              <p:spPr>
                <a:xfrm>
                  <a:off x="3102228" y="1984822"/>
                  <a:ext cx="132547" cy="90139"/>
                </a:xfrm>
                <a:custGeom>
                  <a:avLst/>
                  <a:gdLst>
                    <a:gd name="connsiteX0" fmla="*/ 39888 w 132547"/>
                    <a:gd name="connsiteY0" fmla="*/ 90139 h 90139"/>
                    <a:gd name="connsiteX1" fmla="*/ 0 w 132547"/>
                    <a:gd name="connsiteY1" fmla="*/ 50636 h 90139"/>
                    <a:gd name="connsiteX2" fmla="*/ 32048 w 132547"/>
                    <a:gd name="connsiteY2" fmla="*/ 11490 h 90139"/>
                    <a:gd name="connsiteX3" fmla="*/ 85341 w 132547"/>
                    <a:gd name="connsiteY3" fmla="*/ 723 h 90139"/>
                    <a:gd name="connsiteX4" fmla="*/ 131825 w 132547"/>
                    <a:gd name="connsiteY4" fmla="*/ 32202 h 90139"/>
                    <a:gd name="connsiteX5" fmla="*/ 101120 w 132547"/>
                    <a:gd name="connsiteY5" fmla="*/ 78528 h 90139"/>
                    <a:gd name="connsiteX6" fmla="*/ 47927 w 132547"/>
                    <a:gd name="connsiteY6" fmla="*/ 89345 h 90139"/>
                    <a:gd name="connsiteX7" fmla="*/ 39888 w 132547"/>
                    <a:gd name="connsiteY7" fmla="*/ 90139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547" h="90139">
                      <a:moveTo>
                        <a:pt x="39888" y="90139"/>
                      </a:moveTo>
                      <a:cubicBezTo>
                        <a:pt x="17965" y="90243"/>
                        <a:pt x="106" y="72559"/>
                        <a:pt x="0" y="50636"/>
                      </a:cubicBezTo>
                      <a:cubicBezTo>
                        <a:pt x="-91" y="31587"/>
                        <a:pt x="13358" y="15162"/>
                        <a:pt x="32048" y="11490"/>
                      </a:cubicBezTo>
                      <a:lnTo>
                        <a:pt x="85341" y="723"/>
                      </a:lnTo>
                      <a:cubicBezTo>
                        <a:pt x="106869" y="-3421"/>
                        <a:pt x="127681" y="10672"/>
                        <a:pt x="131825" y="32202"/>
                      </a:cubicBezTo>
                      <a:cubicBezTo>
                        <a:pt x="135912" y="53425"/>
                        <a:pt x="122262" y="74022"/>
                        <a:pt x="101120" y="78528"/>
                      </a:cubicBezTo>
                      <a:lnTo>
                        <a:pt x="47927" y="89345"/>
                      </a:lnTo>
                      <a:cubicBezTo>
                        <a:pt x="45278" y="89861"/>
                        <a:pt x="42586" y="90129"/>
                        <a:pt x="39888" y="90139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34">
                  <a:extLst>
                    <a:ext uri="{FF2B5EF4-FFF2-40B4-BE49-F238E27FC236}">
                      <a16:creationId xmlns:a16="http://schemas.microsoft.com/office/drawing/2014/main" id="{D8143721-4997-9584-06E2-E5ED9891EF1C}"/>
                    </a:ext>
                  </a:extLst>
                </p:cNvPr>
                <p:cNvSpPr/>
                <p:nvPr/>
              </p:nvSpPr>
              <p:spPr>
                <a:xfrm>
                  <a:off x="3086851" y="2068349"/>
                  <a:ext cx="134800" cy="113048"/>
                </a:xfrm>
                <a:custGeom>
                  <a:avLst/>
                  <a:gdLst>
                    <a:gd name="connsiteX0" fmla="*/ 95061 w 134800"/>
                    <a:gd name="connsiteY0" fmla="*/ 113049 h 113048"/>
                    <a:gd name="connsiteX1" fmla="*/ 74567 w 134800"/>
                    <a:gd name="connsiteY1" fmla="*/ 107342 h 113048"/>
                    <a:gd name="connsiteX2" fmla="*/ 19191 w 134800"/>
                    <a:gd name="connsiteY2" fmla="*/ 73700 h 113048"/>
                    <a:gd name="connsiteX3" fmla="*/ 5719 w 134800"/>
                    <a:gd name="connsiteY3" fmla="*/ 19191 h 113048"/>
                    <a:gd name="connsiteX4" fmla="*/ 60227 w 134800"/>
                    <a:gd name="connsiteY4" fmla="*/ 5719 h 113048"/>
                    <a:gd name="connsiteX5" fmla="*/ 115604 w 134800"/>
                    <a:gd name="connsiteY5" fmla="*/ 39163 h 113048"/>
                    <a:gd name="connsiteX6" fmla="*/ 129088 w 134800"/>
                    <a:gd name="connsiteY6" fmla="*/ 93657 h 113048"/>
                    <a:gd name="connsiteX7" fmla="*/ 95061 w 134800"/>
                    <a:gd name="connsiteY7" fmla="*/ 112850 h 11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4800" h="113048">
                      <a:moveTo>
                        <a:pt x="95061" y="113049"/>
                      </a:moveTo>
                      <a:cubicBezTo>
                        <a:pt x="87838" y="113049"/>
                        <a:pt x="80752" y="111074"/>
                        <a:pt x="74567" y="107342"/>
                      </a:cubicBezTo>
                      <a:lnTo>
                        <a:pt x="19191" y="73700"/>
                      </a:lnTo>
                      <a:cubicBezTo>
                        <a:pt x="419" y="62366"/>
                        <a:pt x="-5613" y="37963"/>
                        <a:pt x="5719" y="19191"/>
                      </a:cubicBezTo>
                      <a:cubicBezTo>
                        <a:pt x="17051" y="420"/>
                        <a:pt x="41455" y="-5614"/>
                        <a:pt x="60227" y="5719"/>
                      </a:cubicBezTo>
                      <a:lnTo>
                        <a:pt x="115604" y="39163"/>
                      </a:lnTo>
                      <a:cubicBezTo>
                        <a:pt x="134376" y="50487"/>
                        <a:pt x="140413" y="74885"/>
                        <a:pt x="129088" y="93657"/>
                      </a:cubicBezTo>
                      <a:cubicBezTo>
                        <a:pt x="121896" y="105581"/>
                        <a:pt x="108984" y="112865"/>
                        <a:pt x="95061" y="11285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 35">
                  <a:extLst>
                    <a:ext uri="{FF2B5EF4-FFF2-40B4-BE49-F238E27FC236}">
                      <a16:creationId xmlns:a16="http://schemas.microsoft.com/office/drawing/2014/main" id="{BD32D8AF-3E46-5D61-7791-5877C643B908}"/>
                    </a:ext>
                  </a:extLst>
                </p:cNvPr>
                <p:cNvSpPr/>
                <p:nvPr/>
              </p:nvSpPr>
              <p:spPr>
                <a:xfrm>
                  <a:off x="3021088" y="2125403"/>
                  <a:ext cx="92271" cy="132709"/>
                </a:xfrm>
                <a:custGeom>
                  <a:avLst/>
                  <a:gdLst>
                    <a:gd name="connsiteX0" fmla="*/ 52551 w 92271"/>
                    <a:gd name="connsiteY0" fmla="*/ 132709 h 132709"/>
                    <a:gd name="connsiteX1" fmla="*/ 13996 w 92271"/>
                    <a:gd name="connsiteY1" fmla="*/ 102291 h 132709"/>
                    <a:gd name="connsiteX2" fmla="*/ 1392 w 92271"/>
                    <a:gd name="connsiteY2" fmla="*/ 50090 h 132709"/>
                    <a:gd name="connsiteX3" fmla="*/ 29322 w 92271"/>
                    <a:gd name="connsiteY3" fmla="*/ 1393 h 132709"/>
                    <a:gd name="connsiteX4" fmla="*/ 78021 w 92271"/>
                    <a:gd name="connsiteY4" fmla="*/ 29324 h 132709"/>
                    <a:gd name="connsiteX5" fmla="*/ 78552 w 92271"/>
                    <a:gd name="connsiteY5" fmla="*/ 31532 h 132709"/>
                    <a:gd name="connsiteX6" fmla="*/ 91156 w 92271"/>
                    <a:gd name="connsiteY6" fmla="*/ 83783 h 132709"/>
                    <a:gd name="connsiteX7" fmla="*/ 61930 w 92271"/>
                    <a:gd name="connsiteY7" fmla="*/ 131667 h 132709"/>
                    <a:gd name="connsiteX8" fmla="*/ 52551 w 92271"/>
                    <a:gd name="connsiteY8" fmla="*/ 132709 h 13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271" h="132709">
                      <a:moveTo>
                        <a:pt x="52551" y="132709"/>
                      </a:moveTo>
                      <a:cubicBezTo>
                        <a:pt x="34217" y="132689"/>
                        <a:pt x="18282" y="120115"/>
                        <a:pt x="13996" y="102291"/>
                      </a:cubicBezTo>
                      <a:lnTo>
                        <a:pt x="1392" y="50090"/>
                      </a:lnTo>
                      <a:cubicBezTo>
                        <a:pt x="-4343" y="28932"/>
                        <a:pt x="8162" y="7129"/>
                        <a:pt x="29322" y="1393"/>
                      </a:cubicBezTo>
                      <a:cubicBezTo>
                        <a:pt x="50483" y="-4343"/>
                        <a:pt x="72286" y="8161"/>
                        <a:pt x="78021" y="29324"/>
                      </a:cubicBezTo>
                      <a:cubicBezTo>
                        <a:pt x="78219" y="30054"/>
                        <a:pt x="78396" y="30793"/>
                        <a:pt x="78552" y="31532"/>
                      </a:cubicBezTo>
                      <a:lnTo>
                        <a:pt x="91156" y="83783"/>
                      </a:lnTo>
                      <a:cubicBezTo>
                        <a:pt x="96291" y="105075"/>
                        <a:pt x="83213" y="126501"/>
                        <a:pt x="61930" y="131667"/>
                      </a:cubicBezTo>
                      <a:cubicBezTo>
                        <a:pt x="58854" y="132371"/>
                        <a:pt x="55707" y="132724"/>
                        <a:pt x="52551" y="132709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 36">
                  <a:extLst>
                    <a:ext uri="{FF2B5EF4-FFF2-40B4-BE49-F238E27FC236}">
                      <a16:creationId xmlns:a16="http://schemas.microsoft.com/office/drawing/2014/main" id="{0B58978C-278A-6489-2A06-037058FC2AFF}"/>
                    </a:ext>
                  </a:extLst>
                </p:cNvPr>
                <p:cNvSpPr/>
                <p:nvPr/>
              </p:nvSpPr>
              <p:spPr>
                <a:xfrm>
                  <a:off x="2916779" y="2106644"/>
                  <a:ext cx="110911" cy="133405"/>
                </a:xfrm>
                <a:custGeom>
                  <a:avLst/>
                  <a:gdLst>
                    <a:gd name="connsiteX0" fmla="*/ 39557 w 110911"/>
                    <a:gd name="connsiteY0" fmla="*/ 133405 h 133405"/>
                    <a:gd name="connsiteX1" fmla="*/ 0 w 110911"/>
                    <a:gd name="connsiteY1" fmla="*/ 93570 h 133405"/>
                    <a:gd name="connsiteX2" fmla="*/ 5319 w 110911"/>
                    <a:gd name="connsiteY2" fmla="*/ 73861 h 133405"/>
                    <a:gd name="connsiteX3" fmla="*/ 36877 w 110911"/>
                    <a:gd name="connsiteY3" fmla="*/ 19724 h 133405"/>
                    <a:gd name="connsiteX4" fmla="*/ 91187 w 110911"/>
                    <a:gd name="connsiteY4" fmla="*/ 5409 h 133405"/>
                    <a:gd name="connsiteX5" fmla="*/ 105503 w 110911"/>
                    <a:gd name="connsiteY5" fmla="*/ 59719 h 133405"/>
                    <a:gd name="connsiteX6" fmla="*/ 73894 w 110911"/>
                    <a:gd name="connsiteY6" fmla="*/ 113855 h 133405"/>
                    <a:gd name="connsiteX7" fmla="*/ 39557 w 110911"/>
                    <a:gd name="connsiteY7" fmla="*/ 133405 h 13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911" h="133405">
                      <a:moveTo>
                        <a:pt x="39557" y="133405"/>
                      </a:moveTo>
                      <a:cubicBezTo>
                        <a:pt x="17633" y="133326"/>
                        <a:pt x="-77" y="115492"/>
                        <a:pt x="0" y="93570"/>
                      </a:cubicBezTo>
                      <a:cubicBezTo>
                        <a:pt x="25" y="86648"/>
                        <a:pt x="1858" y="79855"/>
                        <a:pt x="5319" y="73861"/>
                      </a:cubicBezTo>
                      <a:lnTo>
                        <a:pt x="36877" y="19724"/>
                      </a:lnTo>
                      <a:cubicBezTo>
                        <a:pt x="47921" y="774"/>
                        <a:pt x="72237" y="-5637"/>
                        <a:pt x="91187" y="5409"/>
                      </a:cubicBezTo>
                      <a:cubicBezTo>
                        <a:pt x="110138" y="16454"/>
                        <a:pt x="116547" y="40769"/>
                        <a:pt x="105503" y="59719"/>
                      </a:cubicBezTo>
                      <a:lnTo>
                        <a:pt x="73894" y="113855"/>
                      </a:lnTo>
                      <a:cubicBezTo>
                        <a:pt x="66735" y="126012"/>
                        <a:pt x="53664" y="133455"/>
                        <a:pt x="39557" y="133405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 37">
                  <a:extLst>
                    <a:ext uri="{FF2B5EF4-FFF2-40B4-BE49-F238E27FC236}">
                      <a16:creationId xmlns:a16="http://schemas.microsoft.com/office/drawing/2014/main" id="{E4F9E996-E1FE-F9CA-838C-22940C5C1E8A}"/>
                    </a:ext>
                  </a:extLst>
                </p:cNvPr>
                <p:cNvSpPr/>
                <p:nvPr/>
              </p:nvSpPr>
              <p:spPr>
                <a:xfrm>
                  <a:off x="2849046" y="2041009"/>
                  <a:ext cx="137948" cy="95283"/>
                </a:xfrm>
                <a:custGeom>
                  <a:avLst/>
                  <a:gdLst>
                    <a:gd name="connsiteX0" fmla="*/ 39657 w 137948"/>
                    <a:gd name="connsiteY0" fmla="*/ 95284 h 95283"/>
                    <a:gd name="connsiteX1" fmla="*/ 0 w 137948"/>
                    <a:gd name="connsiteY1" fmla="*/ 55548 h 95283"/>
                    <a:gd name="connsiteX2" fmla="*/ 29286 w 137948"/>
                    <a:gd name="connsiteY2" fmla="*/ 17280 h 95283"/>
                    <a:gd name="connsiteX3" fmla="*/ 88384 w 137948"/>
                    <a:gd name="connsiteY3" fmla="*/ 1253 h 95283"/>
                    <a:gd name="connsiteX4" fmla="*/ 136696 w 137948"/>
                    <a:gd name="connsiteY4" fmla="*/ 29849 h 95283"/>
                    <a:gd name="connsiteX5" fmla="*/ 109176 w 137948"/>
                    <a:gd name="connsiteY5" fmla="*/ 77867 h 95283"/>
                    <a:gd name="connsiteX6" fmla="*/ 50077 w 137948"/>
                    <a:gd name="connsiteY6" fmla="*/ 93894 h 95283"/>
                    <a:gd name="connsiteX7" fmla="*/ 39657 w 137948"/>
                    <a:gd name="connsiteY7" fmla="*/ 95284 h 95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948" h="95283">
                      <a:moveTo>
                        <a:pt x="39657" y="95284"/>
                      </a:moveTo>
                      <a:cubicBezTo>
                        <a:pt x="17733" y="95264"/>
                        <a:pt x="-22" y="77470"/>
                        <a:pt x="0" y="55548"/>
                      </a:cubicBezTo>
                      <a:cubicBezTo>
                        <a:pt x="18" y="37649"/>
                        <a:pt x="12013" y="21974"/>
                        <a:pt x="29286" y="17280"/>
                      </a:cubicBezTo>
                      <a:lnTo>
                        <a:pt x="88384" y="1253"/>
                      </a:lnTo>
                      <a:cubicBezTo>
                        <a:pt x="109622" y="-4191"/>
                        <a:pt x="131251" y="8611"/>
                        <a:pt x="136696" y="29849"/>
                      </a:cubicBezTo>
                      <a:cubicBezTo>
                        <a:pt x="142033" y="50665"/>
                        <a:pt x="129835" y="71947"/>
                        <a:pt x="109176" y="77867"/>
                      </a:cubicBezTo>
                      <a:lnTo>
                        <a:pt x="50077" y="93894"/>
                      </a:lnTo>
                      <a:cubicBezTo>
                        <a:pt x="46681" y="94817"/>
                        <a:pt x="43177" y="95284"/>
                        <a:pt x="39657" y="95284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 38">
                  <a:extLst>
                    <a:ext uri="{FF2B5EF4-FFF2-40B4-BE49-F238E27FC236}">
                      <a16:creationId xmlns:a16="http://schemas.microsoft.com/office/drawing/2014/main" id="{BE0B192D-3ED6-555B-0DF4-CBCC511205E4}"/>
                    </a:ext>
                  </a:extLst>
                </p:cNvPr>
                <p:cNvSpPr/>
                <p:nvPr/>
              </p:nvSpPr>
              <p:spPr>
                <a:xfrm>
                  <a:off x="2861581" y="1929963"/>
                  <a:ext cx="137028" cy="116963"/>
                </a:xfrm>
                <a:custGeom>
                  <a:avLst/>
                  <a:gdLst>
                    <a:gd name="connsiteX0" fmla="*/ 97335 w 137028"/>
                    <a:gd name="connsiteY0" fmla="*/ 116963 h 116963"/>
                    <a:gd name="connsiteX1" fmla="*/ 75700 w 137028"/>
                    <a:gd name="connsiteY1" fmla="*/ 110512 h 116963"/>
                    <a:gd name="connsiteX2" fmla="*/ 19034 w 137028"/>
                    <a:gd name="connsiteY2" fmla="*/ 73595 h 116963"/>
                    <a:gd name="connsiteX3" fmla="*/ 5811 w 137028"/>
                    <a:gd name="connsiteY3" fmla="*/ 19037 h 116963"/>
                    <a:gd name="connsiteX4" fmla="*/ 60371 w 137028"/>
                    <a:gd name="connsiteY4" fmla="*/ 5813 h 116963"/>
                    <a:gd name="connsiteX5" fmla="*/ 62352 w 137028"/>
                    <a:gd name="connsiteY5" fmla="*/ 7103 h 116963"/>
                    <a:gd name="connsiteX6" fmla="*/ 119019 w 137028"/>
                    <a:gd name="connsiteY6" fmla="*/ 44021 h 116963"/>
                    <a:gd name="connsiteX7" fmla="*/ 130574 w 137028"/>
                    <a:gd name="connsiteY7" fmla="*/ 98956 h 116963"/>
                    <a:gd name="connsiteX8" fmla="*/ 97335 w 137028"/>
                    <a:gd name="connsiteY8" fmla="*/ 116963 h 116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028" h="116963">
                      <a:moveTo>
                        <a:pt x="97335" y="116963"/>
                      </a:moveTo>
                      <a:cubicBezTo>
                        <a:pt x="89648" y="116973"/>
                        <a:pt x="82127" y="114730"/>
                        <a:pt x="75700" y="110512"/>
                      </a:cubicBezTo>
                      <a:lnTo>
                        <a:pt x="19034" y="73595"/>
                      </a:lnTo>
                      <a:cubicBezTo>
                        <a:pt x="316" y="62182"/>
                        <a:pt x="-5604" y="37754"/>
                        <a:pt x="5811" y="19037"/>
                      </a:cubicBezTo>
                      <a:cubicBezTo>
                        <a:pt x="17226" y="315"/>
                        <a:pt x="41654" y="-5605"/>
                        <a:pt x="60371" y="5813"/>
                      </a:cubicBezTo>
                      <a:cubicBezTo>
                        <a:pt x="61044" y="6225"/>
                        <a:pt x="61705" y="6651"/>
                        <a:pt x="62352" y="7103"/>
                      </a:cubicBezTo>
                      <a:lnTo>
                        <a:pt x="119019" y="44021"/>
                      </a:lnTo>
                      <a:cubicBezTo>
                        <a:pt x="137380" y="55999"/>
                        <a:pt x="142553" y="80596"/>
                        <a:pt x="130574" y="98956"/>
                      </a:cubicBezTo>
                      <a:cubicBezTo>
                        <a:pt x="123246" y="110190"/>
                        <a:pt x="110745" y="116958"/>
                        <a:pt x="97335" y="116963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 40">
                  <a:extLst>
                    <a:ext uri="{FF2B5EF4-FFF2-40B4-BE49-F238E27FC236}">
                      <a16:creationId xmlns:a16="http://schemas.microsoft.com/office/drawing/2014/main" id="{39DECB8B-B656-9B6E-AE73-1DBDF6420BFE}"/>
                    </a:ext>
                  </a:extLst>
                </p:cNvPr>
                <p:cNvSpPr/>
                <p:nvPr/>
              </p:nvSpPr>
              <p:spPr>
                <a:xfrm>
                  <a:off x="2906936" y="1925306"/>
                  <a:ext cx="271326" cy="271325"/>
                </a:xfrm>
                <a:custGeom>
                  <a:avLst/>
                  <a:gdLst>
                    <a:gd name="connsiteX0" fmla="*/ 135592 w 271326"/>
                    <a:gd name="connsiteY0" fmla="*/ 271326 h 271325"/>
                    <a:gd name="connsiteX1" fmla="*/ 0 w 271326"/>
                    <a:gd name="connsiteY1" fmla="*/ 135593 h 271325"/>
                    <a:gd name="connsiteX2" fmla="*/ 135734 w 271326"/>
                    <a:gd name="connsiteY2" fmla="*/ 0 h 271325"/>
                    <a:gd name="connsiteX3" fmla="*/ 271326 w 271326"/>
                    <a:gd name="connsiteY3" fmla="*/ 135732 h 271325"/>
                    <a:gd name="connsiteX4" fmla="*/ 166803 w 271326"/>
                    <a:gd name="connsiteY4" fmla="*/ 267704 h 271325"/>
                    <a:gd name="connsiteX5" fmla="*/ 135592 w 271326"/>
                    <a:gd name="connsiteY5" fmla="*/ 271326 h 271325"/>
                    <a:gd name="connsiteX6" fmla="*/ 135592 w 271326"/>
                    <a:gd name="connsiteY6" fmla="*/ 79790 h 271325"/>
                    <a:gd name="connsiteX7" fmla="*/ 122790 w 271326"/>
                    <a:gd name="connsiteY7" fmla="*/ 81279 h 271325"/>
                    <a:gd name="connsiteX8" fmla="*/ 81085 w 271326"/>
                    <a:gd name="connsiteY8" fmla="*/ 148639 h 271325"/>
                    <a:gd name="connsiteX9" fmla="*/ 148447 w 271326"/>
                    <a:gd name="connsiteY9" fmla="*/ 190345 h 271325"/>
                    <a:gd name="connsiteX10" fmla="*/ 190151 w 271326"/>
                    <a:gd name="connsiteY10" fmla="*/ 122985 h 271325"/>
                    <a:gd name="connsiteX11" fmla="*/ 135592 w 271326"/>
                    <a:gd name="connsiteY11" fmla="*/ 79790 h 27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1326" h="271325">
                      <a:moveTo>
                        <a:pt x="135592" y="271326"/>
                      </a:moveTo>
                      <a:cubicBezTo>
                        <a:pt x="60667" y="271286"/>
                        <a:pt x="-40" y="210516"/>
                        <a:pt x="0" y="135593"/>
                      </a:cubicBezTo>
                      <a:cubicBezTo>
                        <a:pt x="39" y="60666"/>
                        <a:pt x="60810" y="-40"/>
                        <a:pt x="135734" y="0"/>
                      </a:cubicBezTo>
                      <a:cubicBezTo>
                        <a:pt x="210659" y="40"/>
                        <a:pt x="271365" y="60810"/>
                        <a:pt x="271326" y="135732"/>
                      </a:cubicBezTo>
                      <a:cubicBezTo>
                        <a:pt x="271293" y="198637"/>
                        <a:pt x="228026" y="253264"/>
                        <a:pt x="166803" y="267704"/>
                      </a:cubicBezTo>
                      <a:cubicBezTo>
                        <a:pt x="156573" y="270105"/>
                        <a:pt x="146100" y="271321"/>
                        <a:pt x="135592" y="271326"/>
                      </a:cubicBezTo>
                      <a:close/>
                      <a:moveTo>
                        <a:pt x="135592" y="79790"/>
                      </a:moveTo>
                      <a:cubicBezTo>
                        <a:pt x="131282" y="79800"/>
                        <a:pt x="126986" y="80296"/>
                        <a:pt x="122790" y="81279"/>
                      </a:cubicBezTo>
                      <a:cubicBezTo>
                        <a:pt x="92672" y="88365"/>
                        <a:pt x="74000" y="118524"/>
                        <a:pt x="81085" y="148639"/>
                      </a:cubicBezTo>
                      <a:cubicBezTo>
                        <a:pt x="88170" y="178759"/>
                        <a:pt x="118329" y="197431"/>
                        <a:pt x="148447" y="190345"/>
                      </a:cubicBezTo>
                      <a:cubicBezTo>
                        <a:pt x="178565" y="183259"/>
                        <a:pt x="197237" y="153100"/>
                        <a:pt x="190151" y="122985"/>
                      </a:cubicBezTo>
                      <a:cubicBezTo>
                        <a:pt x="184196" y="97668"/>
                        <a:pt x="161599" y="79780"/>
                        <a:pt x="135592" y="7979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45" name="Triangle 69">
            <a:extLst>
              <a:ext uri="{FF2B5EF4-FFF2-40B4-BE49-F238E27FC236}">
                <a16:creationId xmlns:a16="http://schemas.microsoft.com/office/drawing/2014/main" id="{115EE9FD-46F3-7243-3E12-A5BE2632A389}"/>
              </a:ext>
            </a:extLst>
          </p:cNvPr>
          <p:cNvSpPr/>
          <p:nvPr/>
        </p:nvSpPr>
        <p:spPr>
          <a:xfrm rot="10800000">
            <a:off x="5111474" y="4349174"/>
            <a:ext cx="1979767" cy="520893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9AA3417C-51C7-4116-E1A0-5292F44E0EA2}"/>
              </a:ext>
            </a:extLst>
          </p:cNvPr>
          <p:cNvGrpSpPr/>
          <p:nvPr/>
        </p:nvGrpSpPr>
        <p:grpSpPr>
          <a:xfrm>
            <a:off x="6899405" y="3319367"/>
            <a:ext cx="1176375" cy="400110"/>
            <a:chOff x="6928589" y="3261003"/>
            <a:chExt cx="1176375" cy="40011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ED62C98-6C6B-9D05-9CE0-BFE9ABFE4C4A}"/>
                </a:ext>
              </a:extLst>
            </p:cNvPr>
            <p:cNvSpPr txBox="1"/>
            <p:nvPr/>
          </p:nvSpPr>
          <p:spPr>
            <a:xfrm>
              <a:off x="7143714" y="3261003"/>
              <a:ext cx="961250" cy="400110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algn="ctr"/>
              <a:r>
                <a:rPr lang="en-MY" sz="2000" b="1">
                  <a:solidFill>
                    <a:schemeClr val="tx2"/>
                  </a:solidFill>
                </a:rPr>
                <a:t>2608</a:t>
              </a:r>
            </a:p>
          </p:txBody>
        </p:sp>
        <p:grpSp>
          <p:nvGrpSpPr>
            <p:cNvPr id="148" name="Picture Placeholder 33">
              <a:extLst>
                <a:ext uri="{FF2B5EF4-FFF2-40B4-BE49-F238E27FC236}">
                  <a16:creationId xmlns:a16="http://schemas.microsoft.com/office/drawing/2014/main" id="{54FF7048-F43C-7412-3B33-FE093C55F4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28589" y="3323150"/>
              <a:ext cx="272333" cy="295284"/>
              <a:chOff x="2838675" y="1415634"/>
              <a:chExt cx="776994" cy="842477"/>
            </a:xfrm>
          </p:grpSpPr>
          <p:grpSp>
            <p:nvGrpSpPr>
              <p:cNvPr id="149" name="Picture Placeholder 33">
                <a:extLst>
                  <a:ext uri="{FF2B5EF4-FFF2-40B4-BE49-F238E27FC236}">
                    <a16:creationId xmlns:a16="http://schemas.microsoft.com/office/drawing/2014/main" id="{73978E59-2AB1-A420-DC86-999FD70DA14A}"/>
                  </a:ext>
                </a:extLst>
              </p:cNvPr>
              <p:cNvGrpSpPr/>
              <p:nvPr/>
            </p:nvGrpSpPr>
            <p:grpSpPr>
              <a:xfrm>
                <a:off x="3141156" y="1593118"/>
                <a:ext cx="474514" cy="480255"/>
                <a:chOff x="3141156" y="1593118"/>
                <a:chExt cx="474514" cy="480255"/>
              </a:xfrm>
              <a:solidFill>
                <a:srgbClr val="C42828"/>
              </a:solidFill>
            </p:grpSpPr>
            <p:sp>
              <p:nvSpPr>
                <p:cNvPr id="170" name="Freeform 10">
                  <a:extLst>
                    <a:ext uri="{FF2B5EF4-FFF2-40B4-BE49-F238E27FC236}">
                      <a16:creationId xmlns:a16="http://schemas.microsoft.com/office/drawing/2014/main" id="{9F389E87-758E-2B4B-B103-A1070EEFC443}"/>
                    </a:ext>
                  </a:extLst>
                </p:cNvPr>
                <p:cNvSpPr/>
                <p:nvPr/>
              </p:nvSpPr>
              <p:spPr>
                <a:xfrm>
                  <a:off x="3228231" y="1621699"/>
                  <a:ext cx="129782" cy="153900"/>
                </a:xfrm>
                <a:custGeom>
                  <a:avLst/>
                  <a:gdLst>
                    <a:gd name="connsiteX0" fmla="*/ 90138 w 129782"/>
                    <a:gd name="connsiteY0" fmla="*/ 153901 h 153900"/>
                    <a:gd name="connsiteX1" fmla="*/ 57240 w 129782"/>
                    <a:gd name="connsiteY1" fmla="*/ 136484 h 153900"/>
                    <a:gd name="connsiteX2" fmla="*/ 6875 w 129782"/>
                    <a:gd name="connsiteY2" fmla="*/ 62053 h 153900"/>
                    <a:gd name="connsiteX3" fmla="*/ 17394 w 129782"/>
                    <a:gd name="connsiteY3" fmla="*/ 6875 h 153900"/>
                    <a:gd name="connsiteX4" fmla="*/ 72573 w 129782"/>
                    <a:gd name="connsiteY4" fmla="*/ 17394 h 153900"/>
                    <a:gd name="connsiteX5" fmla="*/ 122938 w 129782"/>
                    <a:gd name="connsiteY5" fmla="*/ 91577 h 153900"/>
                    <a:gd name="connsiteX6" fmla="*/ 112368 w 129782"/>
                    <a:gd name="connsiteY6" fmla="*/ 146706 h 153900"/>
                    <a:gd name="connsiteX7" fmla="*/ 90138 w 129782"/>
                    <a:gd name="connsiteY7" fmla="*/ 153901 h 15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9782" h="153900">
                      <a:moveTo>
                        <a:pt x="90138" y="153901"/>
                      </a:moveTo>
                      <a:cubicBezTo>
                        <a:pt x="76959" y="153915"/>
                        <a:pt x="64633" y="147390"/>
                        <a:pt x="57240" y="136484"/>
                      </a:cubicBezTo>
                      <a:lnTo>
                        <a:pt x="6875" y="62053"/>
                      </a:lnTo>
                      <a:cubicBezTo>
                        <a:pt x="-5458" y="43911"/>
                        <a:pt x="-748" y="19207"/>
                        <a:pt x="17394" y="6875"/>
                      </a:cubicBezTo>
                      <a:cubicBezTo>
                        <a:pt x="35536" y="-5458"/>
                        <a:pt x="60240" y="-748"/>
                        <a:pt x="72573" y="17394"/>
                      </a:cubicBezTo>
                      <a:lnTo>
                        <a:pt x="122938" y="91577"/>
                      </a:lnTo>
                      <a:cubicBezTo>
                        <a:pt x="135239" y="109719"/>
                        <a:pt x="130510" y="134399"/>
                        <a:pt x="112368" y="146706"/>
                      </a:cubicBezTo>
                      <a:cubicBezTo>
                        <a:pt x="105858" y="151305"/>
                        <a:pt x="98107" y="153815"/>
                        <a:pt x="90138" y="153901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Freeform 11">
                  <a:extLst>
                    <a:ext uri="{FF2B5EF4-FFF2-40B4-BE49-F238E27FC236}">
                      <a16:creationId xmlns:a16="http://schemas.microsoft.com/office/drawing/2014/main" id="{42880110-093B-D99A-B08A-A6BC03F40761}"/>
                    </a:ext>
                  </a:extLst>
                </p:cNvPr>
                <p:cNvSpPr/>
                <p:nvPr/>
              </p:nvSpPr>
              <p:spPr>
                <a:xfrm>
                  <a:off x="3363690" y="1593118"/>
                  <a:ext cx="99300" cy="167298"/>
                </a:xfrm>
                <a:custGeom>
                  <a:avLst/>
                  <a:gdLst>
                    <a:gd name="connsiteX0" fmla="*/ 39778 w 99300"/>
                    <a:gd name="connsiteY0" fmla="*/ 167298 h 167298"/>
                    <a:gd name="connsiteX1" fmla="*/ 31045 w 99300"/>
                    <a:gd name="connsiteY1" fmla="*/ 166355 h 167298"/>
                    <a:gd name="connsiteX2" fmla="*/ 965 w 99300"/>
                    <a:gd name="connsiteY2" fmla="*/ 118953 h 167298"/>
                    <a:gd name="connsiteX3" fmla="*/ 975 w 99300"/>
                    <a:gd name="connsiteY3" fmla="*/ 118918 h 167298"/>
                    <a:gd name="connsiteX4" fmla="*/ 20823 w 99300"/>
                    <a:gd name="connsiteY4" fmla="*/ 31040 h 167298"/>
                    <a:gd name="connsiteX5" fmla="*/ 68261 w 99300"/>
                    <a:gd name="connsiteY5" fmla="*/ 970 h 167298"/>
                    <a:gd name="connsiteX6" fmla="*/ 98331 w 99300"/>
                    <a:gd name="connsiteY6" fmla="*/ 48407 h 167298"/>
                    <a:gd name="connsiteX7" fmla="*/ 78482 w 99300"/>
                    <a:gd name="connsiteY7" fmla="*/ 136285 h 167298"/>
                    <a:gd name="connsiteX8" fmla="*/ 39778 w 99300"/>
                    <a:gd name="connsiteY8" fmla="*/ 167298 h 1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300" h="167298">
                      <a:moveTo>
                        <a:pt x="39778" y="167298"/>
                      </a:moveTo>
                      <a:cubicBezTo>
                        <a:pt x="36841" y="167301"/>
                        <a:pt x="33913" y="166985"/>
                        <a:pt x="31045" y="166355"/>
                      </a:cubicBezTo>
                      <a:cubicBezTo>
                        <a:pt x="9649" y="161571"/>
                        <a:pt x="-3819" y="140349"/>
                        <a:pt x="965" y="118953"/>
                      </a:cubicBezTo>
                      <a:cubicBezTo>
                        <a:pt x="970" y="118942"/>
                        <a:pt x="970" y="118930"/>
                        <a:pt x="975" y="118918"/>
                      </a:cubicBezTo>
                      <a:lnTo>
                        <a:pt x="20823" y="31040"/>
                      </a:lnTo>
                      <a:cubicBezTo>
                        <a:pt x="25621" y="9637"/>
                        <a:pt x="46859" y="-3826"/>
                        <a:pt x="68261" y="970"/>
                      </a:cubicBezTo>
                      <a:cubicBezTo>
                        <a:pt x="89662" y="5765"/>
                        <a:pt x="103129" y="27004"/>
                        <a:pt x="98331" y="48407"/>
                      </a:cubicBezTo>
                      <a:lnTo>
                        <a:pt x="78482" y="136285"/>
                      </a:lnTo>
                      <a:cubicBezTo>
                        <a:pt x="74423" y="154402"/>
                        <a:pt x="58346" y="167284"/>
                        <a:pt x="39778" y="16729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Freeform 12">
                  <a:extLst>
                    <a:ext uri="{FF2B5EF4-FFF2-40B4-BE49-F238E27FC236}">
                      <a16:creationId xmlns:a16="http://schemas.microsoft.com/office/drawing/2014/main" id="{20EC1E7F-6BA7-E506-0EA5-09CC5805C0E8}"/>
                    </a:ext>
                  </a:extLst>
                </p:cNvPr>
                <p:cNvSpPr/>
                <p:nvPr/>
              </p:nvSpPr>
              <p:spPr>
                <a:xfrm>
                  <a:off x="3447453" y="1694009"/>
                  <a:ext cx="136036" cy="112355"/>
                </a:xfrm>
                <a:custGeom>
                  <a:avLst/>
                  <a:gdLst>
                    <a:gd name="connsiteX0" fmla="*/ 39627 w 136036"/>
                    <a:gd name="connsiteY0" fmla="*/ 112356 h 112355"/>
                    <a:gd name="connsiteX1" fmla="*/ 0 w 136036"/>
                    <a:gd name="connsiteY1" fmla="*/ 72589 h 112355"/>
                    <a:gd name="connsiteX2" fmla="*/ 19779 w 136036"/>
                    <a:gd name="connsiteY2" fmla="*/ 38322 h 112355"/>
                    <a:gd name="connsiteX3" fmla="*/ 77934 w 136036"/>
                    <a:gd name="connsiteY3" fmla="*/ 4530 h 112355"/>
                    <a:gd name="connsiteX4" fmla="*/ 131510 w 136036"/>
                    <a:gd name="connsiteY4" fmla="*/ 21305 h 112355"/>
                    <a:gd name="connsiteX5" fmla="*/ 117631 w 136036"/>
                    <a:gd name="connsiteY5" fmla="*/ 73205 h 112355"/>
                    <a:gd name="connsiteX6" fmla="*/ 59475 w 136036"/>
                    <a:gd name="connsiteY6" fmla="*/ 106997 h 112355"/>
                    <a:gd name="connsiteX7" fmla="*/ 39627 w 136036"/>
                    <a:gd name="connsiteY7" fmla="*/ 112356 h 112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036" h="112355">
                      <a:moveTo>
                        <a:pt x="39627" y="112356"/>
                      </a:moveTo>
                      <a:cubicBezTo>
                        <a:pt x="17705" y="112317"/>
                        <a:pt x="-40" y="94513"/>
                        <a:pt x="0" y="72589"/>
                      </a:cubicBezTo>
                      <a:cubicBezTo>
                        <a:pt x="25" y="58461"/>
                        <a:pt x="7557" y="45411"/>
                        <a:pt x="19779" y="38322"/>
                      </a:cubicBezTo>
                      <a:lnTo>
                        <a:pt x="77934" y="4530"/>
                      </a:lnTo>
                      <a:cubicBezTo>
                        <a:pt x="97361" y="-5632"/>
                        <a:pt x="121348" y="1878"/>
                        <a:pt x="131510" y="21305"/>
                      </a:cubicBezTo>
                      <a:cubicBezTo>
                        <a:pt x="141072" y="39583"/>
                        <a:pt x="135038" y="62139"/>
                        <a:pt x="117631" y="73205"/>
                      </a:cubicBezTo>
                      <a:lnTo>
                        <a:pt x="59475" y="106997"/>
                      </a:lnTo>
                      <a:cubicBezTo>
                        <a:pt x="53447" y="110495"/>
                        <a:pt x="46599" y="112344"/>
                        <a:pt x="39627" y="11235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Freeform 13">
                  <a:extLst>
                    <a:ext uri="{FF2B5EF4-FFF2-40B4-BE49-F238E27FC236}">
                      <a16:creationId xmlns:a16="http://schemas.microsoft.com/office/drawing/2014/main" id="{940D48B5-B6C9-14CD-40D4-EC7DCE37FE55}"/>
                    </a:ext>
                  </a:extLst>
                </p:cNvPr>
                <p:cNvSpPr/>
                <p:nvPr/>
              </p:nvSpPr>
              <p:spPr>
                <a:xfrm>
                  <a:off x="3457904" y="1818574"/>
                  <a:ext cx="157765" cy="96808"/>
                </a:xfrm>
                <a:custGeom>
                  <a:avLst/>
                  <a:gdLst>
                    <a:gd name="connsiteX0" fmla="*/ 117897 w 157765"/>
                    <a:gd name="connsiteY0" fmla="*/ 96808 h 96808"/>
                    <a:gd name="connsiteX1" fmla="*/ 109313 w 157765"/>
                    <a:gd name="connsiteY1" fmla="*/ 95865 h 96808"/>
                    <a:gd name="connsiteX2" fmla="*/ 31210 w 157765"/>
                    <a:gd name="connsiteY2" fmla="*/ 78597 h 96808"/>
                    <a:gd name="connsiteX3" fmla="*/ 941 w 157765"/>
                    <a:gd name="connsiteY3" fmla="*/ 31209 h 96808"/>
                    <a:gd name="connsiteX4" fmla="*/ 48329 w 157765"/>
                    <a:gd name="connsiteY4" fmla="*/ 941 h 96808"/>
                    <a:gd name="connsiteX5" fmla="*/ 126432 w 157765"/>
                    <a:gd name="connsiteY5" fmla="*/ 18308 h 96808"/>
                    <a:gd name="connsiteX6" fmla="*/ 156864 w 157765"/>
                    <a:gd name="connsiteY6" fmla="*/ 65483 h 96808"/>
                    <a:gd name="connsiteX7" fmla="*/ 117897 w 157765"/>
                    <a:gd name="connsiteY7" fmla="*/ 96808 h 96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765" h="96808">
                      <a:moveTo>
                        <a:pt x="117897" y="96808"/>
                      </a:moveTo>
                      <a:cubicBezTo>
                        <a:pt x="115009" y="96788"/>
                        <a:pt x="112136" y="96470"/>
                        <a:pt x="109313" y="95865"/>
                      </a:cubicBezTo>
                      <a:lnTo>
                        <a:pt x="31210" y="78597"/>
                      </a:lnTo>
                      <a:cubicBezTo>
                        <a:pt x="9764" y="73870"/>
                        <a:pt x="-3788" y="52653"/>
                        <a:pt x="941" y="31209"/>
                      </a:cubicBezTo>
                      <a:cubicBezTo>
                        <a:pt x="5670" y="9765"/>
                        <a:pt x="26883" y="-3787"/>
                        <a:pt x="48329" y="941"/>
                      </a:cubicBezTo>
                      <a:lnTo>
                        <a:pt x="126432" y="18308"/>
                      </a:lnTo>
                      <a:cubicBezTo>
                        <a:pt x="147863" y="22932"/>
                        <a:pt x="161489" y="44053"/>
                        <a:pt x="156864" y="65483"/>
                      </a:cubicBezTo>
                      <a:cubicBezTo>
                        <a:pt x="152910" y="83822"/>
                        <a:pt x="136654" y="96887"/>
                        <a:pt x="117897" y="9680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Freeform 14">
                  <a:extLst>
                    <a:ext uri="{FF2B5EF4-FFF2-40B4-BE49-F238E27FC236}">
                      <a16:creationId xmlns:a16="http://schemas.microsoft.com/office/drawing/2014/main" id="{A414580A-7ED4-9231-E3DE-292C8148011A}"/>
                    </a:ext>
                  </a:extLst>
                </p:cNvPr>
                <p:cNvSpPr/>
                <p:nvPr/>
              </p:nvSpPr>
              <p:spPr>
                <a:xfrm>
                  <a:off x="3404167" y="1912383"/>
                  <a:ext cx="115095" cy="135683"/>
                </a:xfrm>
                <a:custGeom>
                  <a:avLst/>
                  <a:gdLst>
                    <a:gd name="connsiteX0" fmla="*/ 75171 w 115095"/>
                    <a:gd name="connsiteY0" fmla="*/ 135684 h 135683"/>
                    <a:gd name="connsiteX1" fmla="*/ 41578 w 115095"/>
                    <a:gd name="connsiteY1" fmla="*/ 117175 h 135683"/>
                    <a:gd name="connsiteX2" fmla="*/ 6099 w 115095"/>
                    <a:gd name="connsiteY2" fmla="*/ 60955 h 135683"/>
                    <a:gd name="connsiteX3" fmla="*/ 18629 w 115095"/>
                    <a:gd name="connsiteY3" fmla="*/ 6099 h 135683"/>
                    <a:gd name="connsiteX4" fmla="*/ 73484 w 115095"/>
                    <a:gd name="connsiteY4" fmla="*/ 18629 h 135683"/>
                    <a:gd name="connsiteX5" fmla="*/ 108963 w 115095"/>
                    <a:gd name="connsiteY5" fmla="*/ 74799 h 135683"/>
                    <a:gd name="connsiteX6" fmla="*/ 96583 w 115095"/>
                    <a:gd name="connsiteY6" fmla="*/ 129556 h 135683"/>
                    <a:gd name="connsiteX7" fmla="*/ 75420 w 115095"/>
                    <a:gd name="connsiteY7" fmla="*/ 135684 h 135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095" h="135683">
                      <a:moveTo>
                        <a:pt x="75171" y="135684"/>
                      </a:moveTo>
                      <a:cubicBezTo>
                        <a:pt x="61541" y="135694"/>
                        <a:pt x="48853" y="128702"/>
                        <a:pt x="41578" y="117175"/>
                      </a:cubicBezTo>
                      <a:lnTo>
                        <a:pt x="6099" y="60955"/>
                      </a:lnTo>
                      <a:cubicBezTo>
                        <a:pt x="-5586" y="42347"/>
                        <a:pt x="21" y="17785"/>
                        <a:pt x="18629" y="6099"/>
                      </a:cubicBezTo>
                      <a:cubicBezTo>
                        <a:pt x="37236" y="-5586"/>
                        <a:pt x="61799" y="21"/>
                        <a:pt x="73484" y="18629"/>
                      </a:cubicBezTo>
                      <a:lnTo>
                        <a:pt x="108963" y="74799"/>
                      </a:lnTo>
                      <a:cubicBezTo>
                        <a:pt x="120664" y="93338"/>
                        <a:pt x="115121" y="117855"/>
                        <a:pt x="96583" y="129556"/>
                      </a:cubicBezTo>
                      <a:cubicBezTo>
                        <a:pt x="90246" y="133555"/>
                        <a:pt x="82912" y="135679"/>
                        <a:pt x="75420" y="135684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Freeform 15">
                  <a:extLst>
                    <a:ext uri="{FF2B5EF4-FFF2-40B4-BE49-F238E27FC236}">
                      <a16:creationId xmlns:a16="http://schemas.microsoft.com/office/drawing/2014/main" id="{34F195A6-424A-7720-906D-A6A497AEED7A}"/>
                    </a:ext>
                  </a:extLst>
                </p:cNvPr>
                <p:cNvSpPr/>
                <p:nvPr/>
              </p:nvSpPr>
              <p:spPr>
                <a:xfrm>
                  <a:off x="3295028" y="1918958"/>
                  <a:ext cx="94782" cy="154415"/>
                </a:xfrm>
                <a:custGeom>
                  <a:avLst/>
                  <a:gdLst>
                    <a:gd name="connsiteX0" fmla="*/ 39765 w 94782"/>
                    <a:gd name="connsiteY0" fmla="*/ 154416 h 154415"/>
                    <a:gd name="connsiteX1" fmla="*/ 31727 w 94782"/>
                    <a:gd name="connsiteY1" fmla="*/ 153572 h 154415"/>
                    <a:gd name="connsiteX2" fmla="*/ 813 w 94782"/>
                    <a:gd name="connsiteY2" fmla="*/ 106730 h 154415"/>
                    <a:gd name="connsiteX3" fmla="*/ 16394 w 94782"/>
                    <a:gd name="connsiteY3" fmla="*/ 30810 h 154415"/>
                    <a:gd name="connsiteX4" fmla="*/ 63975 w 94782"/>
                    <a:gd name="connsiteY4" fmla="*/ 1018 h 154415"/>
                    <a:gd name="connsiteX5" fmla="*/ 94150 w 94782"/>
                    <a:gd name="connsiteY5" fmla="*/ 46739 h 154415"/>
                    <a:gd name="connsiteX6" fmla="*/ 78420 w 94782"/>
                    <a:gd name="connsiteY6" fmla="*/ 122658 h 154415"/>
                    <a:gd name="connsiteX7" fmla="*/ 39765 w 94782"/>
                    <a:gd name="connsiteY7" fmla="*/ 154416 h 154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782" h="154415">
                      <a:moveTo>
                        <a:pt x="39765" y="154416"/>
                      </a:moveTo>
                      <a:cubicBezTo>
                        <a:pt x="37066" y="154401"/>
                        <a:pt x="34371" y="154118"/>
                        <a:pt x="31727" y="153572"/>
                      </a:cubicBezTo>
                      <a:cubicBezTo>
                        <a:pt x="10261" y="149166"/>
                        <a:pt x="-3579" y="128201"/>
                        <a:pt x="813" y="106730"/>
                      </a:cubicBezTo>
                      <a:lnTo>
                        <a:pt x="16394" y="30810"/>
                      </a:lnTo>
                      <a:cubicBezTo>
                        <a:pt x="21306" y="9444"/>
                        <a:pt x="42608" y="-3894"/>
                        <a:pt x="63975" y="1018"/>
                      </a:cubicBezTo>
                      <a:cubicBezTo>
                        <a:pt x="84622" y="5767"/>
                        <a:pt x="97901" y="25888"/>
                        <a:pt x="94150" y="46739"/>
                      </a:cubicBezTo>
                      <a:lnTo>
                        <a:pt x="78420" y="122658"/>
                      </a:lnTo>
                      <a:cubicBezTo>
                        <a:pt x="74663" y="141053"/>
                        <a:pt x="58537" y="154301"/>
                        <a:pt x="39765" y="15441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Freeform 16">
                  <a:extLst>
                    <a:ext uri="{FF2B5EF4-FFF2-40B4-BE49-F238E27FC236}">
                      <a16:creationId xmlns:a16="http://schemas.microsoft.com/office/drawing/2014/main" id="{85B7337F-26FC-B2F1-74A9-7E1F1468808E}"/>
                    </a:ext>
                  </a:extLst>
                </p:cNvPr>
                <p:cNvSpPr/>
                <p:nvPr/>
              </p:nvSpPr>
              <p:spPr>
                <a:xfrm>
                  <a:off x="3174976" y="1856998"/>
                  <a:ext cx="142231" cy="121600"/>
                </a:xfrm>
                <a:custGeom>
                  <a:avLst/>
                  <a:gdLst>
                    <a:gd name="connsiteX0" fmla="*/ 39686 w 142231"/>
                    <a:gd name="connsiteY0" fmla="*/ 121600 h 121600"/>
                    <a:gd name="connsiteX1" fmla="*/ 0 w 142231"/>
                    <a:gd name="connsiteY1" fmla="*/ 81894 h 121600"/>
                    <a:gd name="connsiteX2" fmla="*/ 17555 w 142231"/>
                    <a:gd name="connsiteY2" fmla="*/ 48956 h 121600"/>
                    <a:gd name="connsiteX3" fmla="*/ 80425 w 142231"/>
                    <a:gd name="connsiteY3" fmla="*/ 6729 h 121600"/>
                    <a:gd name="connsiteX4" fmla="*/ 135504 w 142231"/>
                    <a:gd name="connsiteY4" fmla="*/ 17595 h 121600"/>
                    <a:gd name="connsiteX5" fmla="*/ 124637 w 142231"/>
                    <a:gd name="connsiteY5" fmla="*/ 72674 h 121600"/>
                    <a:gd name="connsiteX6" fmla="*/ 61519 w 142231"/>
                    <a:gd name="connsiteY6" fmla="*/ 114852 h 121600"/>
                    <a:gd name="connsiteX7" fmla="*/ 39686 w 142231"/>
                    <a:gd name="connsiteY7" fmla="*/ 121600 h 1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2231" h="121600">
                      <a:moveTo>
                        <a:pt x="39686" y="121600"/>
                      </a:moveTo>
                      <a:cubicBezTo>
                        <a:pt x="17762" y="121595"/>
                        <a:pt x="-6" y="103816"/>
                        <a:pt x="0" y="81894"/>
                      </a:cubicBezTo>
                      <a:cubicBezTo>
                        <a:pt x="3" y="68675"/>
                        <a:pt x="6585" y="56329"/>
                        <a:pt x="17555" y="48956"/>
                      </a:cubicBezTo>
                      <a:lnTo>
                        <a:pt x="80425" y="6729"/>
                      </a:lnTo>
                      <a:cubicBezTo>
                        <a:pt x="98635" y="-5480"/>
                        <a:pt x="123297" y="-615"/>
                        <a:pt x="135504" y="17595"/>
                      </a:cubicBezTo>
                      <a:cubicBezTo>
                        <a:pt x="147711" y="35806"/>
                        <a:pt x="142848" y="60468"/>
                        <a:pt x="124637" y="72674"/>
                      </a:cubicBezTo>
                      <a:lnTo>
                        <a:pt x="61519" y="114852"/>
                      </a:lnTo>
                      <a:cubicBezTo>
                        <a:pt x="55072" y="119219"/>
                        <a:pt x="47472" y="121566"/>
                        <a:pt x="39686" y="12160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Freeform 17">
                  <a:extLst>
                    <a:ext uri="{FF2B5EF4-FFF2-40B4-BE49-F238E27FC236}">
                      <a16:creationId xmlns:a16="http://schemas.microsoft.com/office/drawing/2014/main" id="{6DF55B50-576E-9FF6-85D4-40FB0849A10F}"/>
                    </a:ext>
                  </a:extLst>
                </p:cNvPr>
                <p:cNvSpPr/>
                <p:nvPr/>
              </p:nvSpPr>
              <p:spPr>
                <a:xfrm>
                  <a:off x="3141156" y="1745996"/>
                  <a:ext cx="159934" cy="100115"/>
                </a:xfrm>
                <a:custGeom>
                  <a:avLst/>
                  <a:gdLst>
                    <a:gd name="connsiteX0" fmla="*/ 120149 w 159934"/>
                    <a:gd name="connsiteY0" fmla="*/ 100115 h 100115"/>
                    <a:gd name="connsiteX1" fmla="*/ 110225 w 159934"/>
                    <a:gd name="connsiteY1" fmla="*/ 98825 h 100115"/>
                    <a:gd name="connsiteX2" fmla="*/ 29194 w 159934"/>
                    <a:gd name="connsiteY2" fmla="*/ 77984 h 100115"/>
                    <a:gd name="connsiteX3" fmla="*/ 1427 w 159934"/>
                    <a:gd name="connsiteY3" fmla="*/ 29193 h 100115"/>
                    <a:gd name="connsiteX4" fmla="*/ 49043 w 159934"/>
                    <a:gd name="connsiteY4" fmla="*/ 1122 h 100115"/>
                    <a:gd name="connsiteX5" fmla="*/ 130073 w 159934"/>
                    <a:gd name="connsiteY5" fmla="*/ 21962 h 100115"/>
                    <a:gd name="connsiteX6" fmla="*/ 158685 w 159934"/>
                    <a:gd name="connsiteY6" fmla="*/ 70265 h 100115"/>
                    <a:gd name="connsiteX7" fmla="*/ 120149 w 159934"/>
                    <a:gd name="connsiteY7" fmla="*/ 100115 h 100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9934" h="100115">
                      <a:moveTo>
                        <a:pt x="120149" y="100115"/>
                      </a:moveTo>
                      <a:cubicBezTo>
                        <a:pt x="116799" y="100123"/>
                        <a:pt x="113462" y="99689"/>
                        <a:pt x="110225" y="98825"/>
                      </a:cubicBezTo>
                      <a:lnTo>
                        <a:pt x="29194" y="77984"/>
                      </a:lnTo>
                      <a:cubicBezTo>
                        <a:pt x="8053" y="72179"/>
                        <a:pt x="-4378" y="50334"/>
                        <a:pt x="1427" y="29193"/>
                      </a:cubicBezTo>
                      <a:cubicBezTo>
                        <a:pt x="7108" y="8508"/>
                        <a:pt x="28194" y="-3923"/>
                        <a:pt x="49043" y="1122"/>
                      </a:cubicBezTo>
                      <a:lnTo>
                        <a:pt x="130073" y="21962"/>
                      </a:lnTo>
                      <a:cubicBezTo>
                        <a:pt x="151311" y="27400"/>
                        <a:pt x="164123" y="49026"/>
                        <a:pt x="158685" y="70265"/>
                      </a:cubicBezTo>
                      <a:cubicBezTo>
                        <a:pt x="154179" y="87858"/>
                        <a:pt x="138310" y="100151"/>
                        <a:pt x="120149" y="100115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Freeform 18">
                  <a:extLst>
                    <a:ext uri="{FF2B5EF4-FFF2-40B4-BE49-F238E27FC236}">
                      <a16:creationId xmlns:a16="http://schemas.microsoft.com/office/drawing/2014/main" id="{B20A5926-D941-F51F-CF48-A8B87FC67650}"/>
                    </a:ext>
                  </a:extLst>
                </p:cNvPr>
                <p:cNvSpPr/>
                <p:nvPr/>
              </p:nvSpPr>
              <p:spPr>
                <a:xfrm>
                  <a:off x="3223566" y="1679747"/>
                  <a:ext cx="314865" cy="314829"/>
                </a:xfrm>
                <a:custGeom>
                  <a:avLst/>
                  <a:gdLst>
                    <a:gd name="connsiteX0" fmla="*/ 157623 w 314865"/>
                    <a:gd name="connsiteY0" fmla="*/ 314829 h 314829"/>
                    <a:gd name="connsiteX1" fmla="*/ 121449 w 314865"/>
                    <a:gd name="connsiteY1" fmla="*/ 310661 h 314829"/>
                    <a:gd name="connsiteX2" fmla="*/ 4204 w 314865"/>
                    <a:gd name="connsiteY2" fmla="*/ 121449 h 314829"/>
                    <a:gd name="connsiteX3" fmla="*/ 193414 w 314865"/>
                    <a:gd name="connsiteY3" fmla="*/ 4204 h 314829"/>
                    <a:gd name="connsiteX4" fmla="*/ 310663 w 314865"/>
                    <a:gd name="connsiteY4" fmla="*/ 193415 h 314829"/>
                    <a:gd name="connsiteX5" fmla="*/ 157623 w 314865"/>
                    <a:gd name="connsiteY5" fmla="*/ 314829 h 314829"/>
                    <a:gd name="connsiteX6" fmla="*/ 157176 w 314865"/>
                    <a:gd name="connsiteY6" fmla="*/ 77940 h 314829"/>
                    <a:gd name="connsiteX7" fmla="*/ 115743 w 314865"/>
                    <a:gd name="connsiteY7" fmla="*/ 89849 h 314829"/>
                    <a:gd name="connsiteX8" fmla="*/ 90734 w 314865"/>
                    <a:gd name="connsiteY8" fmla="*/ 198299 h 314829"/>
                    <a:gd name="connsiteX9" fmla="*/ 199185 w 314865"/>
                    <a:gd name="connsiteY9" fmla="*/ 223309 h 314829"/>
                    <a:gd name="connsiteX10" fmla="*/ 224194 w 314865"/>
                    <a:gd name="connsiteY10" fmla="*/ 114857 h 314829"/>
                    <a:gd name="connsiteX11" fmla="*/ 175288 w 314865"/>
                    <a:gd name="connsiteY11" fmla="*/ 79925 h 314829"/>
                    <a:gd name="connsiteX12" fmla="*/ 157176 w 314865"/>
                    <a:gd name="connsiteY12" fmla="*/ 77940 h 314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4865" h="314829">
                      <a:moveTo>
                        <a:pt x="157623" y="314829"/>
                      </a:moveTo>
                      <a:cubicBezTo>
                        <a:pt x="145446" y="314819"/>
                        <a:pt x="133309" y="313420"/>
                        <a:pt x="121449" y="310661"/>
                      </a:cubicBezTo>
                      <a:cubicBezTo>
                        <a:pt x="36824" y="290788"/>
                        <a:pt x="-15669" y="206075"/>
                        <a:pt x="4204" y="121449"/>
                      </a:cubicBezTo>
                      <a:cubicBezTo>
                        <a:pt x="24076" y="36824"/>
                        <a:pt x="108791" y="-15669"/>
                        <a:pt x="193414" y="4204"/>
                      </a:cubicBezTo>
                      <a:cubicBezTo>
                        <a:pt x="278043" y="24077"/>
                        <a:pt x="330531" y="108790"/>
                        <a:pt x="310663" y="193415"/>
                      </a:cubicBezTo>
                      <a:cubicBezTo>
                        <a:pt x="293976" y="264479"/>
                        <a:pt x="230620" y="314740"/>
                        <a:pt x="157623" y="314829"/>
                      </a:cubicBezTo>
                      <a:close/>
                      <a:moveTo>
                        <a:pt x="157176" y="77940"/>
                      </a:moveTo>
                      <a:cubicBezTo>
                        <a:pt x="142518" y="77931"/>
                        <a:pt x="128158" y="82058"/>
                        <a:pt x="115743" y="89849"/>
                      </a:cubicBezTo>
                      <a:cubicBezTo>
                        <a:pt x="78890" y="112891"/>
                        <a:pt x="67695" y="161446"/>
                        <a:pt x="90734" y="198299"/>
                      </a:cubicBezTo>
                      <a:cubicBezTo>
                        <a:pt x="113778" y="235153"/>
                        <a:pt x="162332" y="246348"/>
                        <a:pt x="199185" y="223309"/>
                      </a:cubicBezTo>
                      <a:cubicBezTo>
                        <a:pt x="236039" y="200266"/>
                        <a:pt x="247233" y="151711"/>
                        <a:pt x="224194" y="114857"/>
                      </a:cubicBezTo>
                      <a:cubicBezTo>
                        <a:pt x="213154" y="97202"/>
                        <a:pt x="195568" y="84641"/>
                        <a:pt x="175288" y="79925"/>
                      </a:cubicBezTo>
                      <a:cubicBezTo>
                        <a:pt x="169353" y="78544"/>
                        <a:pt x="163270" y="77878"/>
                        <a:pt x="157176" y="7794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0" name="Picture Placeholder 33">
                <a:extLst>
                  <a:ext uri="{FF2B5EF4-FFF2-40B4-BE49-F238E27FC236}">
                    <a16:creationId xmlns:a16="http://schemas.microsoft.com/office/drawing/2014/main" id="{A1EFCE4B-6724-CD0A-5584-E09A8655EBE8}"/>
                  </a:ext>
                </a:extLst>
              </p:cNvPr>
              <p:cNvGrpSpPr/>
              <p:nvPr/>
            </p:nvGrpSpPr>
            <p:grpSpPr>
              <a:xfrm>
                <a:off x="2838675" y="1415634"/>
                <a:ext cx="385730" cy="399712"/>
                <a:chOff x="2838675" y="1415634"/>
                <a:chExt cx="385730" cy="399712"/>
              </a:xfrm>
              <a:solidFill>
                <a:srgbClr val="EF463C"/>
              </a:solidFill>
            </p:grpSpPr>
            <p:sp>
              <p:nvSpPr>
                <p:cNvPr id="161" name="Freeform 20">
                  <a:extLst>
                    <a:ext uri="{FF2B5EF4-FFF2-40B4-BE49-F238E27FC236}">
                      <a16:creationId xmlns:a16="http://schemas.microsoft.com/office/drawing/2014/main" id="{A01A4533-030E-9458-70A7-0D06F1D8A3CF}"/>
                    </a:ext>
                  </a:extLst>
                </p:cNvPr>
                <p:cNvSpPr/>
                <p:nvPr/>
              </p:nvSpPr>
              <p:spPr>
                <a:xfrm>
                  <a:off x="2951406" y="1415634"/>
                  <a:ext cx="98830" cy="149276"/>
                </a:xfrm>
                <a:custGeom>
                  <a:avLst/>
                  <a:gdLst>
                    <a:gd name="connsiteX0" fmla="*/ 59066 w 98830"/>
                    <a:gd name="connsiteY0" fmla="*/ 149276 h 149276"/>
                    <a:gd name="connsiteX1" fmla="*/ 20858 w 98830"/>
                    <a:gd name="connsiteY1" fmla="*/ 120199 h 149276"/>
                    <a:gd name="connsiteX2" fmla="*/ 1456 w 98830"/>
                    <a:gd name="connsiteY2" fmla="*/ 50333 h 149276"/>
                    <a:gd name="connsiteX3" fmla="*/ 29095 w 98830"/>
                    <a:gd name="connsiteY3" fmla="*/ 1456 h 149276"/>
                    <a:gd name="connsiteX4" fmla="*/ 77972 w 98830"/>
                    <a:gd name="connsiteY4" fmla="*/ 29095 h 149276"/>
                    <a:gd name="connsiteX5" fmla="*/ 97373 w 98830"/>
                    <a:gd name="connsiteY5" fmla="*/ 98961 h 149276"/>
                    <a:gd name="connsiteX6" fmla="*/ 69742 w 98830"/>
                    <a:gd name="connsiteY6" fmla="*/ 147830 h 149276"/>
                    <a:gd name="connsiteX7" fmla="*/ 59066 w 98830"/>
                    <a:gd name="connsiteY7" fmla="*/ 149276 h 149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30" h="149276">
                      <a:moveTo>
                        <a:pt x="59066" y="149276"/>
                      </a:moveTo>
                      <a:cubicBezTo>
                        <a:pt x="41247" y="149258"/>
                        <a:pt x="25625" y="137368"/>
                        <a:pt x="20858" y="120199"/>
                      </a:cubicBezTo>
                      <a:lnTo>
                        <a:pt x="1456" y="50333"/>
                      </a:lnTo>
                      <a:cubicBezTo>
                        <a:pt x="-4408" y="29204"/>
                        <a:pt x="7966" y="7321"/>
                        <a:pt x="29095" y="1456"/>
                      </a:cubicBezTo>
                      <a:cubicBezTo>
                        <a:pt x="50224" y="-4408"/>
                        <a:pt x="72107" y="7966"/>
                        <a:pt x="77972" y="29095"/>
                      </a:cubicBezTo>
                      <a:lnTo>
                        <a:pt x="97373" y="98961"/>
                      </a:lnTo>
                      <a:cubicBezTo>
                        <a:pt x="103238" y="120086"/>
                        <a:pt x="90867" y="141965"/>
                        <a:pt x="69742" y="147830"/>
                      </a:cubicBezTo>
                      <a:cubicBezTo>
                        <a:pt x="66266" y="148795"/>
                        <a:pt x="62674" y="149281"/>
                        <a:pt x="59066" y="14927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Freeform 21">
                  <a:extLst>
                    <a:ext uri="{FF2B5EF4-FFF2-40B4-BE49-F238E27FC236}">
                      <a16:creationId xmlns:a16="http://schemas.microsoft.com/office/drawing/2014/main" id="{5C83F0D6-2077-FC25-3B73-3EA129FD40AC}"/>
                    </a:ext>
                  </a:extLst>
                </p:cNvPr>
                <p:cNvSpPr/>
                <p:nvPr/>
              </p:nvSpPr>
              <p:spPr>
                <a:xfrm>
                  <a:off x="3040192" y="1432665"/>
                  <a:ext cx="117573" cy="142666"/>
                </a:xfrm>
                <a:custGeom>
                  <a:avLst/>
                  <a:gdLst>
                    <a:gd name="connsiteX0" fmla="*/ 39402 w 117573"/>
                    <a:gd name="connsiteY0" fmla="*/ 142666 h 142666"/>
                    <a:gd name="connsiteX1" fmla="*/ 1 w 117573"/>
                    <a:gd name="connsiteY1" fmla="*/ 102676 h 142666"/>
                    <a:gd name="connsiteX2" fmla="*/ 5760 w 117573"/>
                    <a:gd name="connsiteY2" fmla="*/ 82377 h 142666"/>
                    <a:gd name="connsiteX3" fmla="*/ 43322 w 117573"/>
                    <a:gd name="connsiteY3" fmla="*/ 20152 h 142666"/>
                    <a:gd name="connsiteX4" fmla="*/ 97422 w 117573"/>
                    <a:gd name="connsiteY4" fmla="*/ 5156 h 142666"/>
                    <a:gd name="connsiteX5" fmla="*/ 112418 w 117573"/>
                    <a:gd name="connsiteY5" fmla="*/ 59255 h 142666"/>
                    <a:gd name="connsiteX6" fmla="*/ 111154 w 117573"/>
                    <a:gd name="connsiteY6" fmla="*/ 61337 h 142666"/>
                    <a:gd name="connsiteX7" fmla="*/ 73343 w 117573"/>
                    <a:gd name="connsiteY7" fmla="*/ 123859 h 142666"/>
                    <a:gd name="connsiteX8" fmla="*/ 39402 w 117573"/>
                    <a:gd name="connsiteY8" fmla="*/ 142666 h 14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573" h="142666">
                      <a:moveTo>
                        <a:pt x="39402" y="142666"/>
                      </a:moveTo>
                      <a:cubicBezTo>
                        <a:pt x="17479" y="142503"/>
                        <a:pt x="-161" y="124599"/>
                        <a:pt x="1" y="102676"/>
                      </a:cubicBezTo>
                      <a:cubicBezTo>
                        <a:pt x="54" y="95514"/>
                        <a:pt x="2044" y="88500"/>
                        <a:pt x="5760" y="82377"/>
                      </a:cubicBezTo>
                      <a:lnTo>
                        <a:pt x="43322" y="20152"/>
                      </a:lnTo>
                      <a:cubicBezTo>
                        <a:pt x="54120" y="1072"/>
                        <a:pt x="78341" y="-5642"/>
                        <a:pt x="97422" y="5156"/>
                      </a:cubicBezTo>
                      <a:cubicBezTo>
                        <a:pt x="116502" y="15953"/>
                        <a:pt x="123216" y="40175"/>
                        <a:pt x="112418" y="59255"/>
                      </a:cubicBezTo>
                      <a:cubicBezTo>
                        <a:pt x="112018" y="59962"/>
                        <a:pt x="111597" y="60656"/>
                        <a:pt x="111154" y="61337"/>
                      </a:cubicBezTo>
                      <a:lnTo>
                        <a:pt x="73343" y="123859"/>
                      </a:lnTo>
                      <a:cubicBezTo>
                        <a:pt x="66073" y="135607"/>
                        <a:pt x="53218" y="142730"/>
                        <a:pt x="39402" y="14266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Freeform 22">
                  <a:extLst>
                    <a:ext uri="{FF2B5EF4-FFF2-40B4-BE49-F238E27FC236}">
                      <a16:creationId xmlns:a16="http://schemas.microsoft.com/office/drawing/2014/main" id="{5488F1FC-290D-2171-A4C9-C0620CF823DB}"/>
                    </a:ext>
                  </a:extLst>
                </p:cNvPr>
                <p:cNvSpPr/>
                <p:nvPr/>
              </p:nvSpPr>
              <p:spPr>
                <a:xfrm>
                  <a:off x="3092108" y="1542057"/>
                  <a:ext cx="132297" cy="90139"/>
                </a:xfrm>
                <a:custGeom>
                  <a:avLst/>
                  <a:gdLst>
                    <a:gd name="connsiteX0" fmla="*/ 39638 w 132297"/>
                    <a:gd name="connsiteY0" fmla="*/ 90140 h 90139"/>
                    <a:gd name="connsiteX1" fmla="*/ 0 w 132297"/>
                    <a:gd name="connsiteY1" fmla="*/ 50384 h 90139"/>
                    <a:gd name="connsiteX2" fmla="*/ 31798 w 132297"/>
                    <a:gd name="connsiteY2" fmla="*/ 11540 h 90139"/>
                    <a:gd name="connsiteX3" fmla="*/ 85090 w 132297"/>
                    <a:gd name="connsiteY3" fmla="*/ 723 h 90139"/>
                    <a:gd name="connsiteX4" fmla="*/ 131575 w 132297"/>
                    <a:gd name="connsiteY4" fmla="*/ 32200 h 90139"/>
                    <a:gd name="connsiteX5" fmla="*/ 100870 w 132297"/>
                    <a:gd name="connsiteY5" fmla="*/ 78528 h 90139"/>
                    <a:gd name="connsiteX6" fmla="*/ 47577 w 132297"/>
                    <a:gd name="connsiteY6" fmla="*/ 89346 h 90139"/>
                    <a:gd name="connsiteX7" fmla="*/ 39638 w 132297"/>
                    <a:gd name="connsiteY7" fmla="*/ 90140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297" h="90139">
                      <a:moveTo>
                        <a:pt x="39638" y="90140"/>
                      </a:moveTo>
                      <a:cubicBezTo>
                        <a:pt x="17714" y="90107"/>
                        <a:pt x="-32" y="72307"/>
                        <a:pt x="0" y="50384"/>
                      </a:cubicBezTo>
                      <a:cubicBezTo>
                        <a:pt x="28" y="31527"/>
                        <a:pt x="13318" y="15293"/>
                        <a:pt x="31798" y="11540"/>
                      </a:cubicBezTo>
                      <a:lnTo>
                        <a:pt x="85090" y="723"/>
                      </a:lnTo>
                      <a:cubicBezTo>
                        <a:pt x="106619" y="-3421"/>
                        <a:pt x="127431" y="10671"/>
                        <a:pt x="131575" y="32200"/>
                      </a:cubicBezTo>
                      <a:cubicBezTo>
                        <a:pt x="135661" y="53427"/>
                        <a:pt x="122012" y="74022"/>
                        <a:pt x="100870" y="78528"/>
                      </a:cubicBezTo>
                      <a:lnTo>
                        <a:pt x="47577" y="89346"/>
                      </a:lnTo>
                      <a:cubicBezTo>
                        <a:pt x="44964" y="89876"/>
                        <a:pt x="42304" y="90142"/>
                        <a:pt x="39638" y="901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Freeform 23">
                  <a:extLst>
                    <a:ext uri="{FF2B5EF4-FFF2-40B4-BE49-F238E27FC236}">
                      <a16:creationId xmlns:a16="http://schemas.microsoft.com/office/drawing/2014/main" id="{44982E02-F2CA-F4F5-533C-CC7DB727E140}"/>
                    </a:ext>
                  </a:extLst>
                </p:cNvPr>
                <p:cNvSpPr/>
                <p:nvPr/>
              </p:nvSpPr>
              <p:spPr>
                <a:xfrm>
                  <a:off x="3075459" y="1625252"/>
                  <a:ext cx="135723" cy="113380"/>
                </a:xfrm>
                <a:custGeom>
                  <a:avLst/>
                  <a:gdLst>
                    <a:gd name="connsiteX0" fmla="*/ 96033 w 135723"/>
                    <a:gd name="connsiteY0" fmla="*/ 113380 h 113380"/>
                    <a:gd name="connsiteX1" fmla="*/ 75589 w 135723"/>
                    <a:gd name="connsiteY1" fmla="*/ 107674 h 113380"/>
                    <a:gd name="connsiteX2" fmla="*/ 20113 w 135723"/>
                    <a:gd name="connsiteY2" fmla="*/ 74230 h 113380"/>
                    <a:gd name="connsiteX3" fmla="*/ 5177 w 135723"/>
                    <a:gd name="connsiteY3" fmla="*/ 20114 h 113380"/>
                    <a:gd name="connsiteX4" fmla="*/ 59293 w 135723"/>
                    <a:gd name="connsiteY4" fmla="*/ 5177 h 113380"/>
                    <a:gd name="connsiteX5" fmla="*/ 61150 w 135723"/>
                    <a:gd name="connsiteY5" fmla="*/ 6299 h 113380"/>
                    <a:gd name="connsiteX6" fmla="*/ 116526 w 135723"/>
                    <a:gd name="connsiteY6" fmla="*/ 39694 h 113380"/>
                    <a:gd name="connsiteX7" fmla="*/ 130011 w 135723"/>
                    <a:gd name="connsiteY7" fmla="*/ 94189 h 113380"/>
                    <a:gd name="connsiteX8" fmla="*/ 96033 w 135723"/>
                    <a:gd name="connsiteY8" fmla="*/ 113380 h 11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723" h="113380">
                      <a:moveTo>
                        <a:pt x="96033" y="113380"/>
                      </a:moveTo>
                      <a:cubicBezTo>
                        <a:pt x="88827" y="113369"/>
                        <a:pt x="81760" y="111396"/>
                        <a:pt x="75589" y="107674"/>
                      </a:cubicBezTo>
                      <a:lnTo>
                        <a:pt x="20113" y="74230"/>
                      </a:lnTo>
                      <a:cubicBezTo>
                        <a:pt x="1045" y="63410"/>
                        <a:pt x="-5642" y="39181"/>
                        <a:pt x="5177" y="20114"/>
                      </a:cubicBezTo>
                      <a:cubicBezTo>
                        <a:pt x="15997" y="1045"/>
                        <a:pt x="40225" y="-5642"/>
                        <a:pt x="59293" y="5177"/>
                      </a:cubicBezTo>
                      <a:cubicBezTo>
                        <a:pt x="59922" y="5534"/>
                        <a:pt x="60541" y="5908"/>
                        <a:pt x="61150" y="6299"/>
                      </a:cubicBezTo>
                      <a:lnTo>
                        <a:pt x="116526" y="39694"/>
                      </a:lnTo>
                      <a:cubicBezTo>
                        <a:pt x="135299" y="51018"/>
                        <a:pt x="141336" y="75417"/>
                        <a:pt x="130011" y="94189"/>
                      </a:cubicBezTo>
                      <a:cubicBezTo>
                        <a:pt x="122828" y="106096"/>
                        <a:pt x="109938" y="113376"/>
                        <a:pt x="96033" y="11338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Freeform 24">
                  <a:extLst>
                    <a:ext uri="{FF2B5EF4-FFF2-40B4-BE49-F238E27FC236}">
                      <a16:creationId xmlns:a16="http://schemas.microsoft.com/office/drawing/2014/main" id="{D2A7CB14-7975-1E4C-EB09-0DCEB42A2796}"/>
                    </a:ext>
                  </a:extLst>
                </p:cNvPr>
                <p:cNvSpPr/>
                <p:nvPr/>
              </p:nvSpPr>
              <p:spPr>
                <a:xfrm>
                  <a:off x="3011128" y="1684285"/>
                  <a:ext cx="91859" cy="131061"/>
                </a:xfrm>
                <a:custGeom>
                  <a:avLst/>
                  <a:gdLst>
                    <a:gd name="connsiteX0" fmla="*/ 52141 w 91859"/>
                    <a:gd name="connsiteY0" fmla="*/ 131061 h 131061"/>
                    <a:gd name="connsiteX1" fmla="*/ 13586 w 91859"/>
                    <a:gd name="connsiteY1" fmla="*/ 100495 h 131061"/>
                    <a:gd name="connsiteX2" fmla="*/ 982 w 91859"/>
                    <a:gd name="connsiteY2" fmla="*/ 48443 h 131061"/>
                    <a:gd name="connsiteX3" fmla="*/ 30967 w 91859"/>
                    <a:gd name="connsiteY3" fmla="*/ 982 h 131061"/>
                    <a:gd name="connsiteX4" fmla="*/ 78143 w 91859"/>
                    <a:gd name="connsiteY4" fmla="*/ 29785 h 131061"/>
                    <a:gd name="connsiteX5" fmla="*/ 90746 w 91859"/>
                    <a:gd name="connsiteY5" fmla="*/ 82036 h 131061"/>
                    <a:gd name="connsiteX6" fmla="*/ 61470 w 91859"/>
                    <a:gd name="connsiteY6" fmla="*/ 129920 h 131061"/>
                    <a:gd name="connsiteX7" fmla="*/ 52141 w 91859"/>
                    <a:gd name="connsiteY7" fmla="*/ 131061 h 131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859" h="131061">
                      <a:moveTo>
                        <a:pt x="52141" y="131061"/>
                      </a:moveTo>
                      <a:cubicBezTo>
                        <a:pt x="33763" y="131025"/>
                        <a:pt x="17813" y="118380"/>
                        <a:pt x="13586" y="100495"/>
                      </a:cubicBezTo>
                      <a:lnTo>
                        <a:pt x="982" y="48443"/>
                      </a:lnTo>
                      <a:cubicBezTo>
                        <a:pt x="-3844" y="27057"/>
                        <a:pt x="9581" y="5808"/>
                        <a:pt x="30967" y="982"/>
                      </a:cubicBezTo>
                      <a:cubicBezTo>
                        <a:pt x="51892" y="-3740"/>
                        <a:pt x="72783" y="9015"/>
                        <a:pt x="78143" y="29785"/>
                      </a:cubicBezTo>
                      <a:lnTo>
                        <a:pt x="90746" y="82036"/>
                      </a:lnTo>
                      <a:cubicBezTo>
                        <a:pt x="95879" y="103342"/>
                        <a:pt x="82774" y="124776"/>
                        <a:pt x="61470" y="129920"/>
                      </a:cubicBezTo>
                      <a:cubicBezTo>
                        <a:pt x="58420" y="130687"/>
                        <a:pt x="55286" y="131070"/>
                        <a:pt x="52141" y="131061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Freeform 25">
                  <a:extLst>
                    <a:ext uri="{FF2B5EF4-FFF2-40B4-BE49-F238E27FC236}">
                      <a16:creationId xmlns:a16="http://schemas.microsoft.com/office/drawing/2014/main" id="{5C8AC1C5-5F16-1970-206E-A8C3BF96F60E}"/>
                    </a:ext>
                  </a:extLst>
                </p:cNvPr>
                <p:cNvSpPr/>
                <p:nvPr/>
              </p:nvSpPr>
              <p:spPr>
                <a:xfrm>
                  <a:off x="2906409" y="1663447"/>
                  <a:ext cx="111130" cy="133836"/>
                </a:xfrm>
                <a:custGeom>
                  <a:avLst/>
                  <a:gdLst>
                    <a:gd name="connsiteX0" fmla="*/ 39557 w 111130"/>
                    <a:gd name="connsiteY0" fmla="*/ 133837 h 133836"/>
                    <a:gd name="connsiteX1" fmla="*/ 0 w 111130"/>
                    <a:gd name="connsiteY1" fmla="*/ 94001 h 133836"/>
                    <a:gd name="connsiteX2" fmla="*/ 5319 w 111130"/>
                    <a:gd name="connsiteY2" fmla="*/ 74292 h 133836"/>
                    <a:gd name="connsiteX3" fmla="*/ 36877 w 111130"/>
                    <a:gd name="connsiteY3" fmla="*/ 20156 h 133836"/>
                    <a:gd name="connsiteX4" fmla="*/ 90975 w 111130"/>
                    <a:gd name="connsiteY4" fmla="*/ 5154 h 133836"/>
                    <a:gd name="connsiteX5" fmla="*/ 105978 w 111130"/>
                    <a:gd name="connsiteY5" fmla="*/ 59251 h 133836"/>
                    <a:gd name="connsiteX6" fmla="*/ 105453 w 111130"/>
                    <a:gd name="connsiteY6" fmla="*/ 60150 h 133836"/>
                    <a:gd name="connsiteX7" fmla="*/ 73894 w 111130"/>
                    <a:gd name="connsiteY7" fmla="*/ 114137 h 133836"/>
                    <a:gd name="connsiteX8" fmla="*/ 39557 w 111130"/>
                    <a:gd name="connsiteY8" fmla="*/ 133837 h 133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1130" h="133836">
                      <a:moveTo>
                        <a:pt x="39557" y="133837"/>
                      </a:moveTo>
                      <a:cubicBezTo>
                        <a:pt x="17633" y="133759"/>
                        <a:pt x="-77" y="115924"/>
                        <a:pt x="0" y="94001"/>
                      </a:cubicBezTo>
                      <a:cubicBezTo>
                        <a:pt x="25" y="87080"/>
                        <a:pt x="1858" y="80286"/>
                        <a:pt x="5319" y="74292"/>
                      </a:cubicBezTo>
                      <a:lnTo>
                        <a:pt x="36877" y="20156"/>
                      </a:lnTo>
                      <a:cubicBezTo>
                        <a:pt x="47673" y="1074"/>
                        <a:pt x="71894" y="-5642"/>
                        <a:pt x="90975" y="5154"/>
                      </a:cubicBezTo>
                      <a:cubicBezTo>
                        <a:pt x="110057" y="15949"/>
                        <a:pt x="116773" y="40169"/>
                        <a:pt x="105978" y="59251"/>
                      </a:cubicBezTo>
                      <a:cubicBezTo>
                        <a:pt x="105807" y="59553"/>
                        <a:pt x="105632" y="59853"/>
                        <a:pt x="105453" y="60150"/>
                      </a:cubicBezTo>
                      <a:lnTo>
                        <a:pt x="73894" y="114137"/>
                      </a:lnTo>
                      <a:cubicBezTo>
                        <a:pt x="66773" y="126350"/>
                        <a:pt x="53694" y="133853"/>
                        <a:pt x="39557" y="13383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Freeform 26">
                  <a:extLst>
                    <a:ext uri="{FF2B5EF4-FFF2-40B4-BE49-F238E27FC236}">
                      <a16:creationId xmlns:a16="http://schemas.microsoft.com/office/drawing/2014/main" id="{3E81FB1A-8FD8-C79E-E7DC-27D5D94A0064}"/>
                    </a:ext>
                  </a:extLst>
                </p:cNvPr>
                <p:cNvSpPr/>
                <p:nvPr/>
              </p:nvSpPr>
              <p:spPr>
                <a:xfrm>
                  <a:off x="2838675" y="1598094"/>
                  <a:ext cx="138315" cy="95433"/>
                </a:xfrm>
                <a:custGeom>
                  <a:avLst/>
                  <a:gdLst>
                    <a:gd name="connsiteX0" fmla="*/ 39657 w 138315"/>
                    <a:gd name="connsiteY0" fmla="*/ 95433 h 95433"/>
                    <a:gd name="connsiteX1" fmla="*/ 0 w 138315"/>
                    <a:gd name="connsiteY1" fmla="*/ 55697 h 95433"/>
                    <a:gd name="connsiteX2" fmla="*/ 29286 w 138315"/>
                    <a:gd name="connsiteY2" fmla="*/ 17429 h 95433"/>
                    <a:gd name="connsiteX3" fmla="*/ 88186 w 138315"/>
                    <a:gd name="connsiteY3" fmla="*/ 1402 h 95433"/>
                    <a:gd name="connsiteX4" fmla="*/ 136914 w 138315"/>
                    <a:gd name="connsiteY4" fmla="*/ 29289 h 95433"/>
                    <a:gd name="connsiteX5" fmla="*/ 109027 w 138315"/>
                    <a:gd name="connsiteY5" fmla="*/ 78016 h 95433"/>
                    <a:gd name="connsiteX6" fmla="*/ 50077 w 138315"/>
                    <a:gd name="connsiteY6" fmla="*/ 94044 h 95433"/>
                    <a:gd name="connsiteX7" fmla="*/ 39657 w 138315"/>
                    <a:gd name="connsiteY7" fmla="*/ 95433 h 9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315" h="95433">
                      <a:moveTo>
                        <a:pt x="39657" y="95433"/>
                      </a:moveTo>
                      <a:cubicBezTo>
                        <a:pt x="17733" y="95411"/>
                        <a:pt x="-22" y="77621"/>
                        <a:pt x="0" y="55697"/>
                      </a:cubicBezTo>
                      <a:cubicBezTo>
                        <a:pt x="18" y="37797"/>
                        <a:pt x="12013" y="22124"/>
                        <a:pt x="29286" y="17429"/>
                      </a:cubicBezTo>
                      <a:lnTo>
                        <a:pt x="88186" y="1402"/>
                      </a:lnTo>
                      <a:cubicBezTo>
                        <a:pt x="109342" y="-4353"/>
                        <a:pt x="131159" y="8132"/>
                        <a:pt x="136914" y="29289"/>
                      </a:cubicBezTo>
                      <a:cubicBezTo>
                        <a:pt x="142669" y="50445"/>
                        <a:pt x="130183" y="72261"/>
                        <a:pt x="109027" y="78016"/>
                      </a:cubicBezTo>
                      <a:lnTo>
                        <a:pt x="50077" y="94044"/>
                      </a:lnTo>
                      <a:cubicBezTo>
                        <a:pt x="46681" y="94967"/>
                        <a:pt x="43177" y="95434"/>
                        <a:pt x="39657" y="9543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Freeform 27">
                  <a:extLst>
                    <a:ext uri="{FF2B5EF4-FFF2-40B4-BE49-F238E27FC236}">
                      <a16:creationId xmlns:a16="http://schemas.microsoft.com/office/drawing/2014/main" id="{078AE9A6-CC22-DB83-E782-BFCA01660BC4}"/>
                    </a:ext>
                  </a:extLst>
                </p:cNvPr>
                <p:cNvSpPr/>
                <p:nvPr/>
              </p:nvSpPr>
              <p:spPr>
                <a:xfrm>
                  <a:off x="2852654" y="1488156"/>
                  <a:ext cx="135585" cy="116004"/>
                </a:xfrm>
                <a:custGeom>
                  <a:avLst/>
                  <a:gdLst>
                    <a:gd name="connsiteX0" fmla="*/ 95842 w 135585"/>
                    <a:gd name="connsiteY0" fmla="*/ 116005 h 116004"/>
                    <a:gd name="connsiteX1" fmla="*/ 74208 w 135585"/>
                    <a:gd name="connsiteY1" fmla="*/ 109604 h 116004"/>
                    <a:gd name="connsiteX2" fmla="*/ 17541 w 135585"/>
                    <a:gd name="connsiteY2" fmla="*/ 72636 h 116004"/>
                    <a:gd name="connsiteX3" fmla="*/ 6765 w 135585"/>
                    <a:gd name="connsiteY3" fmla="*/ 17541 h 116004"/>
                    <a:gd name="connsiteX4" fmla="*/ 60909 w 135585"/>
                    <a:gd name="connsiteY4" fmla="*/ 6145 h 116004"/>
                    <a:gd name="connsiteX5" fmla="*/ 117576 w 135585"/>
                    <a:gd name="connsiteY5" fmla="*/ 43062 h 116004"/>
                    <a:gd name="connsiteX6" fmla="*/ 129130 w 135585"/>
                    <a:gd name="connsiteY6" fmla="*/ 98000 h 116004"/>
                    <a:gd name="connsiteX7" fmla="*/ 95842 w 135585"/>
                    <a:gd name="connsiteY7" fmla="*/ 116005 h 1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585" h="116004">
                      <a:moveTo>
                        <a:pt x="95842" y="116005"/>
                      </a:moveTo>
                      <a:cubicBezTo>
                        <a:pt x="88163" y="116008"/>
                        <a:pt x="80648" y="113785"/>
                        <a:pt x="74208" y="109604"/>
                      </a:cubicBezTo>
                      <a:lnTo>
                        <a:pt x="17541" y="72636"/>
                      </a:lnTo>
                      <a:cubicBezTo>
                        <a:pt x="-649" y="60398"/>
                        <a:pt x="-5473" y="35730"/>
                        <a:pt x="6765" y="17541"/>
                      </a:cubicBezTo>
                      <a:cubicBezTo>
                        <a:pt x="18757" y="-282"/>
                        <a:pt x="42750" y="-5332"/>
                        <a:pt x="60909" y="6145"/>
                      </a:cubicBezTo>
                      <a:lnTo>
                        <a:pt x="117576" y="43062"/>
                      </a:lnTo>
                      <a:cubicBezTo>
                        <a:pt x="135937" y="55042"/>
                        <a:pt x="141110" y="79639"/>
                        <a:pt x="129130" y="98000"/>
                      </a:cubicBezTo>
                      <a:cubicBezTo>
                        <a:pt x="121793" y="109245"/>
                        <a:pt x="109269" y="116019"/>
                        <a:pt x="95842" y="1160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Freeform 28">
                  <a:extLst>
                    <a:ext uri="{FF2B5EF4-FFF2-40B4-BE49-F238E27FC236}">
                      <a16:creationId xmlns:a16="http://schemas.microsoft.com/office/drawing/2014/main" id="{436D316A-ED97-BB17-17ED-795F1878E344}"/>
                    </a:ext>
                  </a:extLst>
                </p:cNvPr>
                <p:cNvSpPr/>
                <p:nvPr/>
              </p:nvSpPr>
              <p:spPr>
                <a:xfrm>
                  <a:off x="2897219" y="1483334"/>
                  <a:ext cx="270532" cy="270531"/>
                </a:xfrm>
                <a:custGeom>
                  <a:avLst/>
                  <a:gdLst>
                    <a:gd name="connsiteX0" fmla="*/ 135186 w 270532"/>
                    <a:gd name="connsiteY0" fmla="*/ 270532 h 270531"/>
                    <a:gd name="connsiteX1" fmla="*/ 0 w 270532"/>
                    <a:gd name="connsiteY1" fmla="*/ 135186 h 270531"/>
                    <a:gd name="connsiteX2" fmla="*/ 135346 w 270532"/>
                    <a:gd name="connsiteY2" fmla="*/ 0 h 270531"/>
                    <a:gd name="connsiteX3" fmla="*/ 270532 w 270532"/>
                    <a:gd name="connsiteY3" fmla="*/ 135346 h 270531"/>
                    <a:gd name="connsiteX4" fmla="*/ 166149 w 270532"/>
                    <a:gd name="connsiteY4" fmla="*/ 266959 h 270531"/>
                    <a:gd name="connsiteX5" fmla="*/ 135186 w 270532"/>
                    <a:gd name="connsiteY5" fmla="*/ 270532 h 270531"/>
                    <a:gd name="connsiteX6" fmla="*/ 135186 w 270532"/>
                    <a:gd name="connsiteY6" fmla="*/ 79046 h 270531"/>
                    <a:gd name="connsiteX7" fmla="*/ 122284 w 270532"/>
                    <a:gd name="connsiteY7" fmla="*/ 80534 h 270531"/>
                    <a:gd name="connsiteX8" fmla="*/ 80536 w 270532"/>
                    <a:gd name="connsiteY8" fmla="*/ 147952 h 270531"/>
                    <a:gd name="connsiteX9" fmla="*/ 147954 w 270532"/>
                    <a:gd name="connsiteY9" fmla="*/ 189700 h 270531"/>
                    <a:gd name="connsiteX10" fmla="*/ 189702 w 270532"/>
                    <a:gd name="connsiteY10" fmla="*/ 122283 h 270531"/>
                    <a:gd name="connsiteX11" fmla="*/ 135186 w 270532"/>
                    <a:gd name="connsiteY11" fmla="*/ 79046 h 27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0532" h="270531">
                      <a:moveTo>
                        <a:pt x="135186" y="270532"/>
                      </a:moveTo>
                      <a:cubicBezTo>
                        <a:pt x="60480" y="270488"/>
                        <a:pt x="-45" y="209891"/>
                        <a:pt x="0" y="135186"/>
                      </a:cubicBezTo>
                      <a:cubicBezTo>
                        <a:pt x="44" y="60481"/>
                        <a:pt x="60641" y="-44"/>
                        <a:pt x="135346" y="0"/>
                      </a:cubicBezTo>
                      <a:cubicBezTo>
                        <a:pt x="210052" y="44"/>
                        <a:pt x="270576" y="60641"/>
                        <a:pt x="270532" y="135346"/>
                      </a:cubicBezTo>
                      <a:cubicBezTo>
                        <a:pt x="270495" y="198124"/>
                        <a:pt x="227269" y="252626"/>
                        <a:pt x="166149" y="266959"/>
                      </a:cubicBezTo>
                      <a:cubicBezTo>
                        <a:pt x="156000" y="269336"/>
                        <a:pt x="145610" y="270535"/>
                        <a:pt x="135186" y="270532"/>
                      </a:cubicBezTo>
                      <a:close/>
                      <a:moveTo>
                        <a:pt x="135186" y="79046"/>
                      </a:moveTo>
                      <a:cubicBezTo>
                        <a:pt x="130842" y="79048"/>
                        <a:pt x="126514" y="79547"/>
                        <a:pt x="122284" y="80534"/>
                      </a:cubicBezTo>
                      <a:cubicBezTo>
                        <a:pt x="92139" y="87623"/>
                        <a:pt x="73448" y="117806"/>
                        <a:pt x="80536" y="147952"/>
                      </a:cubicBezTo>
                      <a:cubicBezTo>
                        <a:pt x="87625" y="178097"/>
                        <a:pt x="117808" y="196788"/>
                        <a:pt x="147954" y="189700"/>
                      </a:cubicBezTo>
                      <a:cubicBezTo>
                        <a:pt x="178099" y="182612"/>
                        <a:pt x="196790" y="152428"/>
                        <a:pt x="189702" y="122283"/>
                      </a:cubicBezTo>
                      <a:cubicBezTo>
                        <a:pt x="183751" y="96975"/>
                        <a:pt x="161184" y="79077"/>
                        <a:pt x="135186" y="7904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1" name="Picture Placeholder 33">
                <a:extLst>
                  <a:ext uri="{FF2B5EF4-FFF2-40B4-BE49-F238E27FC236}">
                    <a16:creationId xmlns:a16="http://schemas.microsoft.com/office/drawing/2014/main" id="{7680E020-B7E4-432B-C263-EDDB7FC9C948}"/>
                  </a:ext>
                </a:extLst>
              </p:cNvPr>
              <p:cNvGrpSpPr/>
              <p:nvPr/>
            </p:nvGrpSpPr>
            <p:grpSpPr>
              <a:xfrm>
                <a:off x="2849046" y="1858436"/>
                <a:ext cx="385729" cy="399676"/>
                <a:chOff x="2849046" y="1858436"/>
                <a:chExt cx="385729" cy="399676"/>
              </a:xfrm>
              <a:solidFill>
                <a:srgbClr val="EF463C"/>
              </a:solidFill>
            </p:grpSpPr>
            <p:sp>
              <p:nvSpPr>
                <p:cNvPr id="152" name="Freeform 30">
                  <a:extLst>
                    <a:ext uri="{FF2B5EF4-FFF2-40B4-BE49-F238E27FC236}">
                      <a16:creationId xmlns:a16="http://schemas.microsoft.com/office/drawing/2014/main" id="{50AF073F-48D5-AE10-2244-075D58258C55}"/>
                    </a:ext>
                  </a:extLst>
                </p:cNvPr>
                <p:cNvSpPr/>
                <p:nvPr/>
              </p:nvSpPr>
              <p:spPr>
                <a:xfrm>
                  <a:off x="2961764" y="1858436"/>
                  <a:ext cx="98843" cy="149240"/>
                </a:xfrm>
                <a:custGeom>
                  <a:avLst/>
                  <a:gdLst>
                    <a:gd name="connsiteX0" fmla="*/ 59079 w 98843"/>
                    <a:gd name="connsiteY0" fmla="*/ 149240 h 149240"/>
                    <a:gd name="connsiteX1" fmla="*/ 20871 w 98843"/>
                    <a:gd name="connsiteY1" fmla="*/ 120162 h 149240"/>
                    <a:gd name="connsiteX2" fmla="*/ 1470 w 98843"/>
                    <a:gd name="connsiteY2" fmla="*/ 50396 h 149240"/>
                    <a:gd name="connsiteX3" fmla="*/ 29059 w 98843"/>
                    <a:gd name="connsiteY3" fmla="*/ 1470 h 149240"/>
                    <a:gd name="connsiteX4" fmla="*/ 77985 w 98843"/>
                    <a:gd name="connsiteY4" fmla="*/ 29059 h 149240"/>
                    <a:gd name="connsiteX5" fmla="*/ 97387 w 98843"/>
                    <a:gd name="connsiteY5" fmla="*/ 98925 h 149240"/>
                    <a:gd name="connsiteX6" fmla="*/ 69755 w 98843"/>
                    <a:gd name="connsiteY6" fmla="*/ 147791 h 149240"/>
                    <a:gd name="connsiteX7" fmla="*/ 59079 w 98843"/>
                    <a:gd name="connsiteY7" fmla="*/ 149240 h 14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43" h="149240">
                      <a:moveTo>
                        <a:pt x="59079" y="149240"/>
                      </a:moveTo>
                      <a:cubicBezTo>
                        <a:pt x="41261" y="149220"/>
                        <a:pt x="25638" y="137331"/>
                        <a:pt x="20871" y="120162"/>
                      </a:cubicBezTo>
                      <a:lnTo>
                        <a:pt x="1470" y="50396"/>
                      </a:lnTo>
                      <a:cubicBezTo>
                        <a:pt x="-4422" y="29267"/>
                        <a:pt x="7930" y="7362"/>
                        <a:pt x="29059" y="1470"/>
                      </a:cubicBezTo>
                      <a:cubicBezTo>
                        <a:pt x="50188" y="-4422"/>
                        <a:pt x="72093" y="7930"/>
                        <a:pt x="77985" y="29059"/>
                      </a:cubicBezTo>
                      <a:lnTo>
                        <a:pt x="97387" y="98925"/>
                      </a:lnTo>
                      <a:cubicBezTo>
                        <a:pt x="103251" y="120048"/>
                        <a:pt x="90880" y="141931"/>
                        <a:pt x="69755" y="147791"/>
                      </a:cubicBezTo>
                      <a:cubicBezTo>
                        <a:pt x="66279" y="148759"/>
                        <a:pt x="62687" y="149245"/>
                        <a:pt x="59079" y="1492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Freeform 31">
                  <a:extLst>
                    <a:ext uri="{FF2B5EF4-FFF2-40B4-BE49-F238E27FC236}">
                      <a16:creationId xmlns:a16="http://schemas.microsoft.com/office/drawing/2014/main" id="{C1E87A5C-8BD6-722C-4A30-9C469663A277}"/>
                    </a:ext>
                  </a:extLst>
                </p:cNvPr>
                <p:cNvSpPr/>
                <p:nvPr/>
              </p:nvSpPr>
              <p:spPr>
                <a:xfrm>
                  <a:off x="3050176" y="1875430"/>
                  <a:ext cx="117761" cy="142566"/>
                </a:xfrm>
                <a:custGeom>
                  <a:avLst/>
                  <a:gdLst>
                    <a:gd name="connsiteX0" fmla="*/ 39788 w 117761"/>
                    <a:gd name="connsiteY0" fmla="*/ 142567 h 142566"/>
                    <a:gd name="connsiteX1" fmla="*/ 0 w 117761"/>
                    <a:gd name="connsiteY1" fmla="*/ 102964 h 142566"/>
                    <a:gd name="connsiteX2" fmla="*/ 5699 w 117761"/>
                    <a:gd name="connsiteY2" fmla="*/ 82377 h 142566"/>
                    <a:gd name="connsiteX3" fmla="*/ 43510 w 117761"/>
                    <a:gd name="connsiteY3" fmla="*/ 20152 h 142566"/>
                    <a:gd name="connsiteX4" fmla="*/ 97610 w 117761"/>
                    <a:gd name="connsiteY4" fmla="*/ 5155 h 142566"/>
                    <a:gd name="connsiteX5" fmla="*/ 112606 w 117761"/>
                    <a:gd name="connsiteY5" fmla="*/ 59253 h 142566"/>
                    <a:gd name="connsiteX6" fmla="*/ 111342 w 117761"/>
                    <a:gd name="connsiteY6" fmla="*/ 61337 h 142566"/>
                    <a:gd name="connsiteX7" fmla="*/ 73531 w 117761"/>
                    <a:gd name="connsiteY7" fmla="*/ 123562 h 142566"/>
                    <a:gd name="connsiteX8" fmla="*/ 39788 w 117761"/>
                    <a:gd name="connsiteY8" fmla="*/ 142567 h 142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761" h="142566">
                      <a:moveTo>
                        <a:pt x="39788" y="142567"/>
                      </a:moveTo>
                      <a:cubicBezTo>
                        <a:pt x="17865" y="142616"/>
                        <a:pt x="51" y="124887"/>
                        <a:pt x="0" y="102964"/>
                      </a:cubicBezTo>
                      <a:cubicBezTo>
                        <a:pt x="-17" y="95710"/>
                        <a:pt x="1954" y="88589"/>
                        <a:pt x="5699" y="82377"/>
                      </a:cubicBezTo>
                      <a:lnTo>
                        <a:pt x="43510" y="20152"/>
                      </a:lnTo>
                      <a:cubicBezTo>
                        <a:pt x="54308" y="1072"/>
                        <a:pt x="78529" y="-5642"/>
                        <a:pt x="97610" y="5155"/>
                      </a:cubicBezTo>
                      <a:cubicBezTo>
                        <a:pt x="116690" y="15953"/>
                        <a:pt x="123404" y="40174"/>
                        <a:pt x="112606" y="59253"/>
                      </a:cubicBezTo>
                      <a:cubicBezTo>
                        <a:pt x="112206" y="59963"/>
                        <a:pt x="111784" y="60658"/>
                        <a:pt x="111342" y="61337"/>
                      </a:cubicBezTo>
                      <a:lnTo>
                        <a:pt x="73531" y="123562"/>
                      </a:lnTo>
                      <a:cubicBezTo>
                        <a:pt x="66346" y="135327"/>
                        <a:pt x="53573" y="142522"/>
                        <a:pt x="39788" y="14256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 32">
                  <a:extLst>
                    <a:ext uri="{FF2B5EF4-FFF2-40B4-BE49-F238E27FC236}">
                      <a16:creationId xmlns:a16="http://schemas.microsoft.com/office/drawing/2014/main" id="{AD6396BC-9101-1031-3B40-74F1016198B1}"/>
                    </a:ext>
                  </a:extLst>
                </p:cNvPr>
                <p:cNvSpPr/>
                <p:nvPr/>
              </p:nvSpPr>
              <p:spPr>
                <a:xfrm>
                  <a:off x="3102228" y="1984822"/>
                  <a:ext cx="132547" cy="90139"/>
                </a:xfrm>
                <a:custGeom>
                  <a:avLst/>
                  <a:gdLst>
                    <a:gd name="connsiteX0" fmla="*/ 39888 w 132547"/>
                    <a:gd name="connsiteY0" fmla="*/ 90139 h 90139"/>
                    <a:gd name="connsiteX1" fmla="*/ 0 w 132547"/>
                    <a:gd name="connsiteY1" fmla="*/ 50636 h 90139"/>
                    <a:gd name="connsiteX2" fmla="*/ 32048 w 132547"/>
                    <a:gd name="connsiteY2" fmla="*/ 11490 h 90139"/>
                    <a:gd name="connsiteX3" fmla="*/ 85341 w 132547"/>
                    <a:gd name="connsiteY3" fmla="*/ 723 h 90139"/>
                    <a:gd name="connsiteX4" fmla="*/ 131825 w 132547"/>
                    <a:gd name="connsiteY4" fmla="*/ 32202 h 90139"/>
                    <a:gd name="connsiteX5" fmla="*/ 101120 w 132547"/>
                    <a:gd name="connsiteY5" fmla="*/ 78528 h 90139"/>
                    <a:gd name="connsiteX6" fmla="*/ 47927 w 132547"/>
                    <a:gd name="connsiteY6" fmla="*/ 89345 h 90139"/>
                    <a:gd name="connsiteX7" fmla="*/ 39888 w 132547"/>
                    <a:gd name="connsiteY7" fmla="*/ 90139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547" h="90139">
                      <a:moveTo>
                        <a:pt x="39888" y="90139"/>
                      </a:moveTo>
                      <a:cubicBezTo>
                        <a:pt x="17965" y="90243"/>
                        <a:pt x="106" y="72559"/>
                        <a:pt x="0" y="50636"/>
                      </a:cubicBezTo>
                      <a:cubicBezTo>
                        <a:pt x="-91" y="31587"/>
                        <a:pt x="13358" y="15162"/>
                        <a:pt x="32048" y="11490"/>
                      </a:cubicBezTo>
                      <a:lnTo>
                        <a:pt x="85341" y="723"/>
                      </a:lnTo>
                      <a:cubicBezTo>
                        <a:pt x="106869" y="-3421"/>
                        <a:pt x="127681" y="10672"/>
                        <a:pt x="131825" y="32202"/>
                      </a:cubicBezTo>
                      <a:cubicBezTo>
                        <a:pt x="135912" y="53425"/>
                        <a:pt x="122262" y="74022"/>
                        <a:pt x="101120" y="78528"/>
                      </a:cubicBezTo>
                      <a:lnTo>
                        <a:pt x="47927" y="89345"/>
                      </a:lnTo>
                      <a:cubicBezTo>
                        <a:pt x="45278" y="89861"/>
                        <a:pt x="42586" y="90129"/>
                        <a:pt x="39888" y="9013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 34">
                  <a:extLst>
                    <a:ext uri="{FF2B5EF4-FFF2-40B4-BE49-F238E27FC236}">
                      <a16:creationId xmlns:a16="http://schemas.microsoft.com/office/drawing/2014/main" id="{03076BBA-AA93-F032-8145-984EDEBC3CF7}"/>
                    </a:ext>
                  </a:extLst>
                </p:cNvPr>
                <p:cNvSpPr/>
                <p:nvPr/>
              </p:nvSpPr>
              <p:spPr>
                <a:xfrm>
                  <a:off x="3086851" y="2068349"/>
                  <a:ext cx="134800" cy="113048"/>
                </a:xfrm>
                <a:custGeom>
                  <a:avLst/>
                  <a:gdLst>
                    <a:gd name="connsiteX0" fmla="*/ 95061 w 134800"/>
                    <a:gd name="connsiteY0" fmla="*/ 113049 h 113048"/>
                    <a:gd name="connsiteX1" fmla="*/ 74567 w 134800"/>
                    <a:gd name="connsiteY1" fmla="*/ 107342 h 113048"/>
                    <a:gd name="connsiteX2" fmla="*/ 19191 w 134800"/>
                    <a:gd name="connsiteY2" fmla="*/ 73700 h 113048"/>
                    <a:gd name="connsiteX3" fmla="*/ 5719 w 134800"/>
                    <a:gd name="connsiteY3" fmla="*/ 19191 h 113048"/>
                    <a:gd name="connsiteX4" fmla="*/ 60227 w 134800"/>
                    <a:gd name="connsiteY4" fmla="*/ 5719 h 113048"/>
                    <a:gd name="connsiteX5" fmla="*/ 115604 w 134800"/>
                    <a:gd name="connsiteY5" fmla="*/ 39163 h 113048"/>
                    <a:gd name="connsiteX6" fmla="*/ 129088 w 134800"/>
                    <a:gd name="connsiteY6" fmla="*/ 93657 h 113048"/>
                    <a:gd name="connsiteX7" fmla="*/ 95061 w 134800"/>
                    <a:gd name="connsiteY7" fmla="*/ 112850 h 11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4800" h="113048">
                      <a:moveTo>
                        <a:pt x="95061" y="113049"/>
                      </a:moveTo>
                      <a:cubicBezTo>
                        <a:pt x="87838" y="113049"/>
                        <a:pt x="80752" y="111074"/>
                        <a:pt x="74567" y="107342"/>
                      </a:cubicBezTo>
                      <a:lnTo>
                        <a:pt x="19191" y="73700"/>
                      </a:lnTo>
                      <a:cubicBezTo>
                        <a:pt x="419" y="62366"/>
                        <a:pt x="-5613" y="37963"/>
                        <a:pt x="5719" y="19191"/>
                      </a:cubicBezTo>
                      <a:cubicBezTo>
                        <a:pt x="17051" y="420"/>
                        <a:pt x="41455" y="-5614"/>
                        <a:pt x="60227" y="5719"/>
                      </a:cubicBezTo>
                      <a:lnTo>
                        <a:pt x="115604" y="39163"/>
                      </a:lnTo>
                      <a:cubicBezTo>
                        <a:pt x="134376" y="50487"/>
                        <a:pt x="140413" y="74885"/>
                        <a:pt x="129088" y="93657"/>
                      </a:cubicBezTo>
                      <a:cubicBezTo>
                        <a:pt x="121896" y="105581"/>
                        <a:pt x="108984" y="112865"/>
                        <a:pt x="95061" y="11285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Freeform 35">
                  <a:extLst>
                    <a:ext uri="{FF2B5EF4-FFF2-40B4-BE49-F238E27FC236}">
                      <a16:creationId xmlns:a16="http://schemas.microsoft.com/office/drawing/2014/main" id="{3CF68E11-19CB-DA7E-1324-6E8E4A1EFAEE}"/>
                    </a:ext>
                  </a:extLst>
                </p:cNvPr>
                <p:cNvSpPr/>
                <p:nvPr/>
              </p:nvSpPr>
              <p:spPr>
                <a:xfrm>
                  <a:off x="3021088" y="2125403"/>
                  <a:ext cx="92271" cy="132709"/>
                </a:xfrm>
                <a:custGeom>
                  <a:avLst/>
                  <a:gdLst>
                    <a:gd name="connsiteX0" fmla="*/ 52551 w 92271"/>
                    <a:gd name="connsiteY0" fmla="*/ 132709 h 132709"/>
                    <a:gd name="connsiteX1" fmla="*/ 13996 w 92271"/>
                    <a:gd name="connsiteY1" fmla="*/ 102291 h 132709"/>
                    <a:gd name="connsiteX2" fmla="*/ 1392 w 92271"/>
                    <a:gd name="connsiteY2" fmla="*/ 50090 h 132709"/>
                    <a:gd name="connsiteX3" fmla="*/ 29322 w 92271"/>
                    <a:gd name="connsiteY3" fmla="*/ 1393 h 132709"/>
                    <a:gd name="connsiteX4" fmla="*/ 78021 w 92271"/>
                    <a:gd name="connsiteY4" fmla="*/ 29324 h 132709"/>
                    <a:gd name="connsiteX5" fmla="*/ 78552 w 92271"/>
                    <a:gd name="connsiteY5" fmla="*/ 31532 h 132709"/>
                    <a:gd name="connsiteX6" fmla="*/ 91156 w 92271"/>
                    <a:gd name="connsiteY6" fmla="*/ 83783 h 132709"/>
                    <a:gd name="connsiteX7" fmla="*/ 61930 w 92271"/>
                    <a:gd name="connsiteY7" fmla="*/ 131667 h 132709"/>
                    <a:gd name="connsiteX8" fmla="*/ 52551 w 92271"/>
                    <a:gd name="connsiteY8" fmla="*/ 132709 h 13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271" h="132709">
                      <a:moveTo>
                        <a:pt x="52551" y="132709"/>
                      </a:moveTo>
                      <a:cubicBezTo>
                        <a:pt x="34217" y="132689"/>
                        <a:pt x="18282" y="120115"/>
                        <a:pt x="13996" y="102291"/>
                      </a:cubicBezTo>
                      <a:lnTo>
                        <a:pt x="1392" y="50090"/>
                      </a:lnTo>
                      <a:cubicBezTo>
                        <a:pt x="-4343" y="28932"/>
                        <a:pt x="8162" y="7129"/>
                        <a:pt x="29322" y="1393"/>
                      </a:cubicBezTo>
                      <a:cubicBezTo>
                        <a:pt x="50483" y="-4343"/>
                        <a:pt x="72286" y="8161"/>
                        <a:pt x="78021" y="29324"/>
                      </a:cubicBezTo>
                      <a:cubicBezTo>
                        <a:pt x="78219" y="30054"/>
                        <a:pt x="78396" y="30793"/>
                        <a:pt x="78552" y="31532"/>
                      </a:cubicBezTo>
                      <a:lnTo>
                        <a:pt x="91156" y="83783"/>
                      </a:lnTo>
                      <a:cubicBezTo>
                        <a:pt x="96291" y="105075"/>
                        <a:pt x="83213" y="126501"/>
                        <a:pt x="61930" y="131667"/>
                      </a:cubicBezTo>
                      <a:cubicBezTo>
                        <a:pt x="58854" y="132371"/>
                        <a:pt x="55707" y="132724"/>
                        <a:pt x="52551" y="13270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 36">
                  <a:extLst>
                    <a:ext uri="{FF2B5EF4-FFF2-40B4-BE49-F238E27FC236}">
                      <a16:creationId xmlns:a16="http://schemas.microsoft.com/office/drawing/2014/main" id="{E8396E42-0EBB-4851-CF01-1C0C512FB8F1}"/>
                    </a:ext>
                  </a:extLst>
                </p:cNvPr>
                <p:cNvSpPr/>
                <p:nvPr/>
              </p:nvSpPr>
              <p:spPr>
                <a:xfrm>
                  <a:off x="2916779" y="2106644"/>
                  <a:ext cx="110911" cy="133405"/>
                </a:xfrm>
                <a:custGeom>
                  <a:avLst/>
                  <a:gdLst>
                    <a:gd name="connsiteX0" fmla="*/ 39557 w 110911"/>
                    <a:gd name="connsiteY0" fmla="*/ 133405 h 133405"/>
                    <a:gd name="connsiteX1" fmla="*/ 0 w 110911"/>
                    <a:gd name="connsiteY1" fmla="*/ 93570 h 133405"/>
                    <a:gd name="connsiteX2" fmla="*/ 5319 w 110911"/>
                    <a:gd name="connsiteY2" fmla="*/ 73861 h 133405"/>
                    <a:gd name="connsiteX3" fmla="*/ 36877 w 110911"/>
                    <a:gd name="connsiteY3" fmla="*/ 19724 h 133405"/>
                    <a:gd name="connsiteX4" fmla="*/ 91187 w 110911"/>
                    <a:gd name="connsiteY4" fmla="*/ 5409 h 133405"/>
                    <a:gd name="connsiteX5" fmla="*/ 105503 w 110911"/>
                    <a:gd name="connsiteY5" fmla="*/ 59719 h 133405"/>
                    <a:gd name="connsiteX6" fmla="*/ 73894 w 110911"/>
                    <a:gd name="connsiteY6" fmla="*/ 113855 h 133405"/>
                    <a:gd name="connsiteX7" fmla="*/ 39557 w 110911"/>
                    <a:gd name="connsiteY7" fmla="*/ 133405 h 13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911" h="133405">
                      <a:moveTo>
                        <a:pt x="39557" y="133405"/>
                      </a:moveTo>
                      <a:cubicBezTo>
                        <a:pt x="17633" y="133326"/>
                        <a:pt x="-77" y="115492"/>
                        <a:pt x="0" y="93570"/>
                      </a:cubicBezTo>
                      <a:cubicBezTo>
                        <a:pt x="25" y="86648"/>
                        <a:pt x="1858" y="79855"/>
                        <a:pt x="5319" y="73861"/>
                      </a:cubicBezTo>
                      <a:lnTo>
                        <a:pt x="36877" y="19724"/>
                      </a:lnTo>
                      <a:cubicBezTo>
                        <a:pt x="47921" y="774"/>
                        <a:pt x="72237" y="-5637"/>
                        <a:pt x="91187" y="5409"/>
                      </a:cubicBezTo>
                      <a:cubicBezTo>
                        <a:pt x="110138" y="16454"/>
                        <a:pt x="116547" y="40769"/>
                        <a:pt x="105503" y="59719"/>
                      </a:cubicBezTo>
                      <a:lnTo>
                        <a:pt x="73894" y="113855"/>
                      </a:lnTo>
                      <a:cubicBezTo>
                        <a:pt x="66735" y="126012"/>
                        <a:pt x="53664" y="133455"/>
                        <a:pt x="39557" y="1334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 37">
                  <a:extLst>
                    <a:ext uri="{FF2B5EF4-FFF2-40B4-BE49-F238E27FC236}">
                      <a16:creationId xmlns:a16="http://schemas.microsoft.com/office/drawing/2014/main" id="{EC867D1F-872A-368F-F59E-95D1259422E2}"/>
                    </a:ext>
                  </a:extLst>
                </p:cNvPr>
                <p:cNvSpPr/>
                <p:nvPr/>
              </p:nvSpPr>
              <p:spPr>
                <a:xfrm>
                  <a:off x="2849046" y="2041009"/>
                  <a:ext cx="137948" cy="95283"/>
                </a:xfrm>
                <a:custGeom>
                  <a:avLst/>
                  <a:gdLst>
                    <a:gd name="connsiteX0" fmla="*/ 39657 w 137948"/>
                    <a:gd name="connsiteY0" fmla="*/ 95284 h 95283"/>
                    <a:gd name="connsiteX1" fmla="*/ 0 w 137948"/>
                    <a:gd name="connsiteY1" fmla="*/ 55548 h 95283"/>
                    <a:gd name="connsiteX2" fmla="*/ 29286 w 137948"/>
                    <a:gd name="connsiteY2" fmla="*/ 17280 h 95283"/>
                    <a:gd name="connsiteX3" fmla="*/ 88384 w 137948"/>
                    <a:gd name="connsiteY3" fmla="*/ 1253 h 95283"/>
                    <a:gd name="connsiteX4" fmla="*/ 136696 w 137948"/>
                    <a:gd name="connsiteY4" fmla="*/ 29849 h 95283"/>
                    <a:gd name="connsiteX5" fmla="*/ 109176 w 137948"/>
                    <a:gd name="connsiteY5" fmla="*/ 77867 h 95283"/>
                    <a:gd name="connsiteX6" fmla="*/ 50077 w 137948"/>
                    <a:gd name="connsiteY6" fmla="*/ 93894 h 95283"/>
                    <a:gd name="connsiteX7" fmla="*/ 39657 w 137948"/>
                    <a:gd name="connsiteY7" fmla="*/ 95284 h 95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948" h="95283">
                      <a:moveTo>
                        <a:pt x="39657" y="95284"/>
                      </a:moveTo>
                      <a:cubicBezTo>
                        <a:pt x="17733" y="95264"/>
                        <a:pt x="-22" y="77470"/>
                        <a:pt x="0" y="55548"/>
                      </a:cubicBezTo>
                      <a:cubicBezTo>
                        <a:pt x="18" y="37649"/>
                        <a:pt x="12013" y="21974"/>
                        <a:pt x="29286" y="17280"/>
                      </a:cubicBezTo>
                      <a:lnTo>
                        <a:pt x="88384" y="1253"/>
                      </a:lnTo>
                      <a:cubicBezTo>
                        <a:pt x="109622" y="-4191"/>
                        <a:pt x="131251" y="8611"/>
                        <a:pt x="136696" y="29849"/>
                      </a:cubicBezTo>
                      <a:cubicBezTo>
                        <a:pt x="142033" y="50665"/>
                        <a:pt x="129835" y="71947"/>
                        <a:pt x="109176" y="77867"/>
                      </a:cubicBezTo>
                      <a:lnTo>
                        <a:pt x="50077" y="93894"/>
                      </a:lnTo>
                      <a:cubicBezTo>
                        <a:pt x="46681" y="94817"/>
                        <a:pt x="43177" y="95284"/>
                        <a:pt x="39657" y="95284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Freeform 38">
                  <a:extLst>
                    <a:ext uri="{FF2B5EF4-FFF2-40B4-BE49-F238E27FC236}">
                      <a16:creationId xmlns:a16="http://schemas.microsoft.com/office/drawing/2014/main" id="{63A3916B-4D26-5309-6917-B40F297B62DE}"/>
                    </a:ext>
                  </a:extLst>
                </p:cNvPr>
                <p:cNvSpPr/>
                <p:nvPr/>
              </p:nvSpPr>
              <p:spPr>
                <a:xfrm>
                  <a:off x="2861581" y="1929963"/>
                  <a:ext cx="137028" cy="116963"/>
                </a:xfrm>
                <a:custGeom>
                  <a:avLst/>
                  <a:gdLst>
                    <a:gd name="connsiteX0" fmla="*/ 97335 w 137028"/>
                    <a:gd name="connsiteY0" fmla="*/ 116963 h 116963"/>
                    <a:gd name="connsiteX1" fmla="*/ 75700 w 137028"/>
                    <a:gd name="connsiteY1" fmla="*/ 110512 h 116963"/>
                    <a:gd name="connsiteX2" fmla="*/ 19034 w 137028"/>
                    <a:gd name="connsiteY2" fmla="*/ 73595 h 116963"/>
                    <a:gd name="connsiteX3" fmla="*/ 5811 w 137028"/>
                    <a:gd name="connsiteY3" fmla="*/ 19037 h 116963"/>
                    <a:gd name="connsiteX4" fmla="*/ 60371 w 137028"/>
                    <a:gd name="connsiteY4" fmla="*/ 5813 h 116963"/>
                    <a:gd name="connsiteX5" fmla="*/ 62352 w 137028"/>
                    <a:gd name="connsiteY5" fmla="*/ 7103 h 116963"/>
                    <a:gd name="connsiteX6" fmla="*/ 119019 w 137028"/>
                    <a:gd name="connsiteY6" fmla="*/ 44021 h 116963"/>
                    <a:gd name="connsiteX7" fmla="*/ 130574 w 137028"/>
                    <a:gd name="connsiteY7" fmla="*/ 98956 h 116963"/>
                    <a:gd name="connsiteX8" fmla="*/ 97335 w 137028"/>
                    <a:gd name="connsiteY8" fmla="*/ 116963 h 116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028" h="116963">
                      <a:moveTo>
                        <a:pt x="97335" y="116963"/>
                      </a:moveTo>
                      <a:cubicBezTo>
                        <a:pt x="89648" y="116973"/>
                        <a:pt x="82127" y="114730"/>
                        <a:pt x="75700" y="110512"/>
                      </a:cubicBezTo>
                      <a:lnTo>
                        <a:pt x="19034" y="73595"/>
                      </a:lnTo>
                      <a:cubicBezTo>
                        <a:pt x="316" y="62182"/>
                        <a:pt x="-5604" y="37754"/>
                        <a:pt x="5811" y="19037"/>
                      </a:cubicBezTo>
                      <a:cubicBezTo>
                        <a:pt x="17226" y="315"/>
                        <a:pt x="41654" y="-5605"/>
                        <a:pt x="60371" y="5813"/>
                      </a:cubicBezTo>
                      <a:cubicBezTo>
                        <a:pt x="61044" y="6225"/>
                        <a:pt x="61705" y="6651"/>
                        <a:pt x="62352" y="7103"/>
                      </a:cubicBezTo>
                      <a:lnTo>
                        <a:pt x="119019" y="44021"/>
                      </a:lnTo>
                      <a:cubicBezTo>
                        <a:pt x="137380" y="55999"/>
                        <a:pt x="142553" y="80596"/>
                        <a:pt x="130574" y="98956"/>
                      </a:cubicBezTo>
                      <a:cubicBezTo>
                        <a:pt x="123246" y="110190"/>
                        <a:pt x="110745" y="116958"/>
                        <a:pt x="97335" y="11696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Freeform 40">
                  <a:extLst>
                    <a:ext uri="{FF2B5EF4-FFF2-40B4-BE49-F238E27FC236}">
                      <a16:creationId xmlns:a16="http://schemas.microsoft.com/office/drawing/2014/main" id="{000B8D4B-145D-7A0C-D628-991C64D039CD}"/>
                    </a:ext>
                  </a:extLst>
                </p:cNvPr>
                <p:cNvSpPr/>
                <p:nvPr/>
              </p:nvSpPr>
              <p:spPr>
                <a:xfrm>
                  <a:off x="2906936" y="1925306"/>
                  <a:ext cx="271326" cy="271325"/>
                </a:xfrm>
                <a:custGeom>
                  <a:avLst/>
                  <a:gdLst>
                    <a:gd name="connsiteX0" fmla="*/ 135592 w 271326"/>
                    <a:gd name="connsiteY0" fmla="*/ 271326 h 271325"/>
                    <a:gd name="connsiteX1" fmla="*/ 0 w 271326"/>
                    <a:gd name="connsiteY1" fmla="*/ 135593 h 271325"/>
                    <a:gd name="connsiteX2" fmla="*/ 135734 w 271326"/>
                    <a:gd name="connsiteY2" fmla="*/ 0 h 271325"/>
                    <a:gd name="connsiteX3" fmla="*/ 271326 w 271326"/>
                    <a:gd name="connsiteY3" fmla="*/ 135732 h 271325"/>
                    <a:gd name="connsiteX4" fmla="*/ 166803 w 271326"/>
                    <a:gd name="connsiteY4" fmla="*/ 267704 h 271325"/>
                    <a:gd name="connsiteX5" fmla="*/ 135592 w 271326"/>
                    <a:gd name="connsiteY5" fmla="*/ 271326 h 271325"/>
                    <a:gd name="connsiteX6" fmla="*/ 135592 w 271326"/>
                    <a:gd name="connsiteY6" fmla="*/ 79790 h 271325"/>
                    <a:gd name="connsiteX7" fmla="*/ 122790 w 271326"/>
                    <a:gd name="connsiteY7" fmla="*/ 81279 h 271325"/>
                    <a:gd name="connsiteX8" fmla="*/ 81085 w 271326"/>
                    <a:gd name="connsiteY8" fmla="*/ 148639 h 271325"/>
                    <a:gd name="connsiteX9" fmla="*/ 148447 w 271326"/>
                    <a:gd name="connsiteY9" fmla="*/ 190345 h 271325"/>
                    <a:gd name="connsiteX10" fmla="*/ 190151 w 271326"/>
                    <a:gd name="connsiteY10" fmla="*/ 122985 h 271325"/>
                    <a:gd name="connsiteX11" fmla="*/ 135592 w 271326"/>
                    <a:gd name="connsiteY11" fmla="*/ 79790 h 27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1326" h="271325">
                      <a:moveTo>
                        <a:pt x="135592" y="271326"/>
                      </a:moveTo>
                      <a:cubicBezTo>
                        <a:pt x="60667" y="271286"/>
                        <a:pt x="-40" y="210516"/>
                        <a:pt x="0" y="135593"/>
                      </a:cubicBezTo>
                      <a:cubicBezTo>
                        <a:pt x="39" y="60666"/>
                        <a:pt x="60810" y="-40"/>
                        <a:pt x="135734" y="0"/>
                      </a:cubicBezTo>
                      <a:cubicBezTo>
                        <a:pt x="210659" y="40"/>
                        <a:pt x="271365" y="60810"/>
                        <a:pt x="271326" y="135732"/>
                      </a:cubicBezTo>
                      <a:cubicBezTo>
                        <a:pt x="271293" y="198637"/>
                        <a:pt x="228026" y="253264"/>
                        <a:pt x="166803" y="267704"/>
                      </a:cubicBezTo>
                      <a:cubicBezTo>
                        <a:pt x="156573" y="270105"/>
                        <a:pt x="146100" y="271321"/>
                        <a:pt x="135592" y="271326"/>
                      </a:cubicBezTo>
                      <a:close/>
                      <a:moveTo>
                        <a:pt x="135592" y="79790"/>
                      </a:moveTo>
                      <a:cubicBezTo>
                        <a:pt x="131282" y="79800"/>
                        <a:pt x="126986" y="80296"/>
                        <a:pt x="122790" y="81279"/>
                      </a:cubicBezTo>
                      <a:cubicBezTo>
                        <a:pt x="92672" y="88365"/>
                        <a:pt x="74000" y="118524"/>
                        <a:pt x="81085" y="148639"/>
                      </a:cubicBezTo>
                      <a:cubicBezTo>
                        <a:pt x="88170" y="178759"/>
                        <a:pt x="118329" y="197431"/>
                        <a:pt x="148447" y="190345"/>
                      </a:cubicBezTo>
                      <a:cubicBezTo>
                        <a:pt x="178565" y="183259"/>
                        <a:pt x="197237" y="153100"/>
                        <a:pt x="190151" y="122985"/>
                      </a:cubicBezTo>
                      <a:cubicBezTo>
                        <a:pt x="184196" y="97668"/>
                        <a:pt x="161599" y="79780"/>
                        <a:pt x="135592" y="7979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6E21CC4-5215-E46E-C3B7-501B726005BC}"/>
              </a:ext>
            </a:extLst>
          </p:cNvPr>
          <p:cNvSpPr txBox="1"/>
          <p:nvPr/>
        </p:nvSpPr>
        <p:spPr>
          <a:xfrm>
            <a:off x="433755" y="6218083"/>
            <a:ext cx="231992" cy="363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7A898-970D-3041-86C6-F4A15857945A}" type="slidenum">
              <a:rPr lang="en-US" sz="800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B01E92E-3464-539E-6A70-8FB63FC8DE23}"/>
              </a:ext>
            </a:extLst>
          </p:cNvPr>
          <p:cNvSpPr txBox="1">
            <a:spLocks/>
          </p:cNvSpPr>
          <p:nvPr/>
        </p:nvSpPr>
        <p:spPr>
          <a:xfrm>
            <a:off x="694800" y="6195600"/>
            <a:ext cx="2887306" cy="3672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we commit. we deliver.</a:t>
            </a:r>
          </a:p>
        </p:txBody>
      </p:sp>
      <p:grpSp>
        <p:nvGrpSpPr>
          <p:cNvPr id="14" name="Graphic 12">
            <a:extLst>
              <a:ext uri="{FF2B5EF4-FFF2-40B4-BE49-F238E27FC236}">
                <a16:creationId xmlns:a16="http://schemas.microsoft.com/office/drawing/2014/main" id="{443FB897-8165-9E09-7530-4C68A673D68B}"/>
              </a:ext>
            </a:extLst>
          </p:cNvPr>
          <p:cNvGrpSpPr/>
          <p:nvPr/>
        </p:nvGrpSpPr>
        <p:grpSpPr>
          <a:xfrm>
            <a:off x="11634185" y="6261617"/>
            <a:ext cx="239877" cy="358508"/>
            <a:chOff x="5681378" y="2802294"/>
            <a:chExt cx="837801" cy="1252460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8E5D2D6B-5A41-27C7-1C94-669DA2899914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38CBCC26-271B-92FD-BAE6-F02609E88DEC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9621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97D91A-56AC-B408-2420-7645836FB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139">
            <a:extLst>
              <a:ext uri="{FF2B5EF4-FFF2-40B4-BE49-F238E27FC236}">
                <a16:creationId xmlns:a16="http://schemas.microsoft.com/office/drawing/2014/main" id="{B2A6305F-8F48-7D92-C545-3D3DBE44C249}"/>
              </a:ext>
            </a:extLst>
          </p:cNvPr>
          <p:cNvGrpSpPr/>
          <p:nvPr/>
        </p:nvGrpSpPr>
        <p:grpSpPr>
          <a:xfrm>
            <a:off x="1" y="4349174"/>
            <a:ext cx="12192000" cy="2508826"/>
            <a:chOff x="1" y="4901789"/>
            <a:chExt cx="12192000" cy="1411713"/>
          </a:xfrm>
        </p:grpSpPr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A96FF1B5-7EBB-509C-DB7E-56B9DABA76E1}"/>
                </a:ext>
              </a:extLst>
            </p:cNvPr>
            <p:cNvSpPr/>
            <p:nvPr/>
          </p:nvSpPr>
          <p:spPr>
            <a:xfrm>
              <a:off x="1" y="4901789"/>
              <a:ext cx="12192000" cy="1411713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42" name="Triangle 69">
              <a:extLst>
                <a:ext uri="{FF2B5EF4-FFF2-40B4-BE49-F238E27FC236}">
                  <a16:creationId xmlns:a16="http://schemas.microsoft.com/office/drawing/2014/main" id="{E8F37BA9-5EB8-A4E3-7F12-D30D18378873}"/>
                </a:ext>
              </a:extLst>
            </p:cNvPr>
            <p:cNvSpPr/>
            <p:nvPr/>
          </p:nvSpPr>
          <p:spPr>
            <a:xfrm rot="10800000">
              <a:off x="5106117" y="4903266"/>
              <a:ext cx="1979767" cy="29310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F3B73E3-56FD-3F9A-391A-358C0A515738}"/>
              </a:ext>
            </a:extLst>
          </p:cNvPr>
          <p:cNvSpPr/>
          <p:nvPr/>
        </p:nvSpPr>
        <p:spPr>
          <a:xfrm>
            <a:off x="1" y="4349174"/>
            <a:ext cx="12192000" cy="2508826"/>
          </a:xfrm>
          <a:prstGeom prst="rect">
            <a:avLst/>
          </a:prstGeom>
          <a:solidFill>
            <a:srgbClr val="0A0A0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924E78-8531-B36A-3162-57C2437F3B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What happens and when?</a:t>
            </a:r>
            <a:endParaRPr lang="en-MY"/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A7F06358-F7BB-5399-6C93-EAA119C281E9}"/>
              </a:ext>
            </a:extLst>
          </p:cNvPr>
          <p:cNvSpPr/>
          <p:nvPr/>
        </p:nvSpPr>
        <p:spPr>
          <a:xfrm>
            <a:off x="336000" y="2375963"/>
            <a:ext cx="11520000" cy="180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7995">
                <a:srgbClr val="CD89A9"/>
              </a:gs>
              <a:gs pos="82010">
                <a:srgbClr val="DA5057"/>
              </a:gs>
              <a:gs pos="0">
                <a:schemeClr val="accent3"/>
              </a:gs>
              <a:gs pos="31980">
                <a:schemeClr val="accent4"/>
              </a:gs>
              <a:gs pos="65000">
                <a:schemeClr val="accent1"/>
              </a:gs>
              <a:gs pos="100000">
                <a:schemeClr val="tx2"/>
              </a:gs>
            </a:gsLst>
            <a:lin ang="10800000" scaled="0"/>
            <a:tileRect/>
          </a:gradFill>
          <a:ln w="28575"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E8FE2F5-EB8E-72B5-071C-08699C6CE45E}"/>
              </a:ext>
            </a:extLst>
          </p:cNvPr>
          <p:cNvSpPr/>
          <p:nvPr/>
        </p:nvSpPr>
        <p:spPr>
          <a:xfrm>
            <a:off x="2451334" y="2105963"/>
            <a:ext cx="720000" cy="720000"/>
          </a:xfrm>
          <a:prstGeom prst="roundRect">
            <a:avLst/>
          </a:prstGeom>
          <a:solidFill>
            <a:srgbClr val="E25F6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Mar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54646FA-8E45-9FBD-A140-E6D4A9699638}"/>
              </a:ext>
            </a:extLst>
          </p:cNvPr>
          <p:cNvSpPr/>
          <p:nvPr/>
        </p:nvSpPr>
        <p:spPr>
          <a:xfrm>
            <a:off x="3389810" y="2105963"/>
            <a:ext cx="720000" cy="720000"/>
          </a:xfrm>
          <a:prstGeom prst="roundRect">
            <a:avLst/>
          </a:prstGeom>
          <a:solidFill>
            <a:srgbClr val="EB717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Apr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0B6F47A-98C0-39A3-9CE4-7C76FAA1DA9F}"/>
              </a:ext>
            </a:extLst>
          </p:cNvPr>
          <p:cNvSpPr/>
          <p:nvPr/>
        </p:nvSpPr>
        <p:spPr>
          <a:xfrm>
            <a:off x="4328286" y="2105963"/>
            <a:ext cx="720000" cy="720000"/>
          </a:xfrm>
          <a:prstGeom prst="roundRect">
            <a:avLst/>
          </a:prstGeom>
          <a:solidFill>
            <a:srgbClr val="E17D9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May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C883F66-1D02-E646-2A92-90BEDBE5E056}"/>
              </a:ext>
            </a:extLst>
          </p:cNvPr>
          <p:cNvSpPr/>
          <p:nvPr/>
        </p:nvSpPr>
        <p:spPr>
          <a:xfrm>
            <a:off x="5266762" y="2105963"/>
            <a:ext cx="720000" cy="720000"/>
          </a:xfrm>
          <a:prstGeom prst="roundRect">
            <a:avLst/>
          </a:prstGeom>
          <a:solidFill>
            <a:srgbClr val="D286A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Jun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4F87EE2-897C-C0F9-A987-982F4DF85C8E}"/>
              </a:ext>
            </a:extLst>
          </p:cNvPr>
          <p:cNvSpPr/>
          <p:nvPr/>
        </p:nvSpPr>
        <p:spPr>
          <a:xfrm>
            <a:off x="6205238" y="2105963"/>
            <a:ext cx="1658476" cy="720000"/>
          </a:xfrm>
          <a:prstGeom prst="roundRect">
            <a:avLst/>
          </a:prstGeom>
          <a:solidFill>
            <a:srgbClr val="B298C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Jul/Aug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E52573D-4B79-4B5A-132C-505B0A613F11}"/>
              </a:ext>
            </a:extLst>
          </p:cNvPr>
          <p:cNvSpPr/>
          <p:nvPr/>
        </p:nvSpPr>
        <p:spPr>
          <a:xfrm>
            <a:off x="8082190" y="2105963"/>
            <a:ext cx="720000" cy="720000"/>
          </a:xfrm>
          <a:prstGeom prst="roundRect">
            <a:avLst/>
          </a:prstGeom>
          <a:solidFill>
            <a:srgbClr val="A2A3C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Sep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FB0E7E4-BD56-8AA8-681D-2E01724B5933}"/>
              </a:ext>
            </a:extLst>
          </p:cNvPr>
          <p:cNvSpPr/>
          <p:nvPr/>
        </p:nvSpPr>
        <p:spPr>
          <a:xfrm>
            <a:off x="9020666" y="2105963"/>
            <a:ext cx="720000" cy="720000"/>
          </a:xfrm>
          <a:prstGeom prst="roundRect">
            <a:avLst/>
          </a:prstGeom>
          <a:solidFill>
            <a:srgbClr val="93ADC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Oct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82C1A2A-8C44-5EEF-4AFB-33947184DEE1}"/>
              </a:ext>
            </a:extLst>
          </p:cNvPr>
          <p:cNvSpPr/>
          <p:nvPr/>
        </p:nvSpPr>
        <p:spPr>
          <a:xfrm>
            <a:off x="9959142" y="2105963"/>
            <a:ext cx="720000" cy="720000"/>
          </a:xfrm>
          <a:prstGeom prst="roundRect">
            <a:avLst/>
          </a:prstGeom>
          <a:solidFill>
            <a:srgbClr val="84B7C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Nov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B7DF79F-8081-47FD-2F09-E973BF037D67}"/>
              </a:ext>
            </a:extLst>
          </p:cNvPr>
          <p:cNvSpPr/>
          <p:nvPr/>
        </p:nvSpPr>
        <p:spPr>
          <a:xfrm>
            <a:off x="10897618" y="2105963"/>
            <a:ext cx="720000" cy="720000"/>
          </a:xfrm>
          <a:prstGeom prst="roundRect">
            <a:avLst/>
          </a:prstGeom>
          <a:solidFill>
            <a:srgbClr val="73C3B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Dec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64" name="Picture Placeholder 83">
            <a:extLst>
              <a:ext uri="{FF2B5EF4-FFF2-40B4-BE49-F238E27FC236}">
                <a16:creationId xmlns:a16="http://schemas.microsoft.com/office/drawing/2014/main" id="{E8606AE4-420A-1B67-D264-BB6A9E1736CC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1315931" y="1723963"/>
            <a:ext cx="179998" cy="180000"/>
            <a:chOff x="1526162" y="4778973"/>
            <a:chExt cx="827637" cy="827652"/>
          </a:xfrm>
        </p:grpSpPr>
        <p:sp>
          <p:nvSpPr>
            <p:cNvPr id="65" name="Freeform 134">
              <a:extLst>
                <a:ext uri="{FF2B5EF4-FFF2-40B4-BE49-F238E27FC236}">
                  <a16:creationId xmlns:a16="http://schemas.microsoft.com/office/drawing/2014/main" id="{914CBD4B-9DB8-9434-D29E-24F7E2A4B06E}"/>
                </a:ext>
              </a:extLst>
            </p:cNvPr>
            <p:cNvSpPr/>
            <p:nvPr/>
          </p:nvSpPr>
          <p:spPr>
            <a:xfrm>
              <a:off x="1526162" y="5153071"/>
              <a:ext cx="453537" cy="453554"/>
            </a:xfrm>
            <a:custGeom>
              <a:avLst/>
              <a:gdLst>
                <a:gd name="connsiteX0" fmla="*/ 39678 w 453537"/>
                <a:gd name="connsiteY0" fmla="*/ 453555 h 453554"/>
                <a:gd name="connsiteX1" fmla="*/ 0 w 453537"/>
                <a:gd name="connsiteY1" fmla="*/ 413839 h 453554"/>
                <a:gd name="connsiteX2" fmla="*/ 11642 w 453537"/>
                <a:gd name="connsiteY2" fmla="*/ 385773 h 453554"/>
                <a:gd name="connsiteX3" fmla="*/ 385733 w 453537"/>
                <a:gd name="connsiteY3" fmla="*/ 11633 h 453554"/>
                <a:gd name="connsiteX4" fmla="*/ 441904 w 453537"/>
                <a:gd name="connsiteY4" fmla="*/ 11633 h 453554"/>
                <a:gd name="connsiteX5" fmla="*/ 441904 w 453537"/>
                <a:gd name="connsiteY5" fmla="*/ 67804 h 453554"/>
                <a:gd name="connsiteX6" fmla="*/ 67764 w 453537"/>
                <a:gd name="connsiteY6" fmla="*/ 441894 h 453554"/>
                <a:gd name="connsiteX7" fmla="*/ 39678 w 453537"/>
                <a:gd name="connsiteY7" fmla="*/ 453555 h 45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37" h="453554">
                  <a:moveTo>
                    <a:pt x="39678" y="453555"/>
                  </a:moveTo>
                  <a:cubicBezTo>
                    <a:pt x="17754" y="453545"/>
                    <a:pt x="-10" y="435766"/>
                    <a:pt x="0" y="413839"/>
                  </a:cubicBezTo>
                  <a:cubicBezTo>
                    <a:pt x="5" y="403309"/>
                    <a:pt x="4193" y="393216"/>
                    <a:pt x="11642" y="385773"/>
                  </a:cubicBezTo>
                  <a:lnTo>
                    <a:pt x="385733" y="11633"/>
                  </a:lnTo>
                  <a:cubicBezTo>
                    <a:pt x="401244" y="-3878"/>
                    <a:pt x="426393" y="-3878"/>
                    <a:pt x="441904" y="11633"/>
                  </a:cubicBezTo>
                  <a:cubicBezTo>
                    <a:pt x="457415" y="27144"/>
                    <a:pt x="457415" y="52293"/>
                    <a:pt x="441904" y="67804"/>
                  </a:cubicBezTo>
                  <a:lnTo>
                    <a:pt x="67764" y="441894"/>
                  </a:lnTo>
                  <a:cubicBezTo>
                    <a:pt x="60321" y="449357"/>
                    <a:pt x="50217" y="453550"/>
                    <a:pt x="39678" y="45355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6" name="Freeform 135">
              <a:extLst>
                <a:ext uri="{FF2B5EF4-FFF2-40B4-BE49-F238E27FC236}">
                  <a16:creationId xmlns:a16="http://schemas.microsoft.com/office/drawing/2014/main" id="{CD8E0240-663E-5D7B-88D9-DC915F86FAFA}"/>
                </a:ext>
              </a:extLst>
            </p:cNvPr>
            <p:cNvSpPr/>
            <p:nvPr/>
          </p:nvSpPr>
          <p:spPr>
            <a:xfrm>
              <a:off x="1900280" y="4778973"/>
              <a:ext cx="453520" cy="453512"/>
            </a:xfrm>
            <a:custGeom>
              <a:avLst/>
              <a:gdLst>
                <a:gd name="connsiteX0" fmla="*/ 413842 w 453520"/>
                <a:gd name="connsiteY0" fmla="*/ 453513 h 453512"/>
                <a:gd name="connsiteX1" fmla="*/ 385756 w 453520"/>
                <a:gd name="connsiteY1" fmla="*/ 441902 h 453512"/>
                <a:gd name="connsiteX2" fmla="*/ 11616 w 453520"/>
                <a:gd name="connsiteY2" fmla="*/ 67762 h 453512"/>
                <a:gd name="connsiteX3" fmla="*/ 11641 w 453520"/>
                <a:gd name="connsiteY3" fmla="*/ 11616 h 453512"/>
                <a:gd name="connsiteX4" fmla="*/ 67786 w 453520"/>
                <a:gd name="connsiteY4" fmla="*/ 11641 h 453512"/>
                <a:gd name="connsiteX5" fmla="*/ 441877 w 453520"/>
                <a:gd name="connsiteY5" fmla="*/ 385731 h 453512"/>
                <a:gd name="connsiteX6" fmla="*/ 441907 w 453520"/>
                <a:gd name="connsiteY6" fmla="*/ 441870 h 453512"/>
                <a:gd name="connsiteX7" fmla="*/ 413842 w 453520"/>
                <a:gd name="connsiteY7" fmla="*/ 453513 h 45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20" h="453512">
                  <a:moveTo>
                    <a:pt x="413842" y="453513"/>
                  </a:moveTo>
                  <a:cubicBezTo>
                    <a:pt x="403312" y="453521"/>
                    <a:pt x="393209" y="449344"/>
                    <a:pt x="385756" y="441902"/>
                  </a:cubicBezTo>
                  <a:lnTo>
                    <a:pt x="11616" y="67762"/>
                  </a:lnTo>
                  <a:cubicBezTo>
                    <a:pt x="-3882" y="52251"/>
                    <a:pt x="-3870" y="27113"/>
                    <a:pt x="11641" y="11616"/>
                  </a:cubicBezTo>
                  <a:cubicBezTo>
                    <a:pt x="27152" y="-3882"/>
                    <a:pt x="52289" y="-3870"/>
                    <a:pt x="67786" y="11641"/>
                  </a:cubicBezTo>
                  <a:lnTo>
                    <a:pt x="441877" y="385731"/>
                  </a:lnTo>
                  <a:cubicBezTo>
                    <a:pt x="457389" y="401225"/>
                    <a:pt x="457404" y="426359"/>
                    <a:pt x="441907" y="441870"/>
                  </a:cubicBezTo>
                  <a:cubicBezTo>
                    <a:pt x="434469" y="449320"/>
                    <a:pt x="424371" y="453508"/>
                    <a:pt x="413842" y="453513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7" name="Freeform 136">
              <a:extLst>
                <a:ext uri="{FF2B5EF4-FFF2-40B4-BE49-F238E27FC236}">
                  <a16:creationId xmlns:a16="http://schemas.microsoft.com/office/drawing/2014/main" id="{17242302-B702-E096-D19F-B8276DF80CBD}"/>
                </a:ext>
              </a:extLst>
            </p:cNvPr>
            <p:cNvSpPr/>
            <p:nvPr/>
          </p:nvSpPr>
          <p:spPr>
            <a:xfrm>
              <a:off x="1526887" y="4779696"/>
              <a:ext cx="452821" cy="452789"/>
            </a:xfrm>
            <a:custGeom>
              <a:avLst/>
              <a:gdLst>
                <a:gd name="connsiteX0" fmla="*/ 413094 w 452821"/>
                <a:gd name="connsiteY0" fmla="*/ 452790 h 452789"/>
                <a:gd name="connsiteX1" fmla="*/ 385008 w 452821"/>
                <a:gd name="connsiteY1" fmla="*/ 441178 h 452789"/>
                <a:gd name="connsiteX2" fmla="*/ 10917 w 452821"/>
                <a:gd name="connsiteY2" fmla="*/ 67038 h 452789"/>
                <a:gd name="connsiteX3" fmla="*/ 12355 w 452821"/>
                <a:gd name="connsiteY3" fmla="*/ 10917 h 452789"/>
                <a:gd name="connsiteX4" fmla="*/ 67039 w 452821"/>
                <a:gd name="connsiteY4" fmla="*/ 10917 h 452789"/>
                <a:gd name="connsiteX5" fmla="*/ 441179 w 452821"/>
                <a:gd name="connsiteY5" fmla="*/ 385008 h 452789"/>
                <a:gd name="connsiteX6" fmla="*/ 441210 w 452821"/>
                <a:gd name="connsiteY6" fmla="*/ 441147 h 452789"/>
                <a:gd name="connsiteX7" fmla="*/ 413094 w 452821"/>
                <a:gd name="connsiteY7" fmla="*/ 452790 h 45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821" h="452789">
                  <a:moveTo>
                    <a:pt x="413094" y="452790"/>
                  </a:moveTo>
                  <a:cubicBezTo>
                    <a:pt x="402562" y="452798"/>
                    <a:pt x="392459" y="448621"/>
                    <a:pt x="385008" y="441178"/>
                  </a:cubicBezTo>
                  <a:lnTo>
                    <a:pt x="10917" y="67038"/>
                  </a:lnTo>
                  <a:cubicBezTo>
                    <a:pt x="-4183" y="51144"/>
                    <a:pt x="-3540" y="26018"/>
                    <a:pt x="12355" y="10917"/>
                  </a:cubicBezTo>
                  <a:cubicBezTo>
                    <a:pt x="27677" y="-3639"/>
                    <a:pt x="51717" y="-3639"/>
                    <a:pt x="67039" y="10917"/>
                  </a:cubicBezTo>
                  <a:lnTo>
                    <a:pt x="441179" y="385008"/>
                  </a:lnTo>
                  <a:cubicBezTo>
                    <a:pt x="456690" y="400501"/>
                    <a:pt x="456704" y="425636"/>
                    <a:pt x="441210" y="441147"/>
                  </a:cubicBezTo>
                  <a:cubicBezTo>
                    <a:pt x="433757" y="448609"/>
                    <a:pt x="423641" y="452798"/>
                    <a:pt x="413094" y="45279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8" name="Freeform 137">
              <a:extLst>
                <a:ext uri="{FF2B5EF4-FFF2-40B4-BE49-F238E27FC236}">
                  <a16:creationId xmlns:a16="http://schemas.microsoft.com/office/drawing/2014/main" id="{5158265F-6EBA-2418-24E0-2996E203AD8F}"/>
                </a:ext>
              </a:extLst>
            </p:cNvPr>
            <p:cNvSpPr/>
            <p:nvPr/>
          </p:nvSpPr>
          <p:spPr>
            <a:xfrm>
              <a:off x="1900253" y="5153088"/>
              <a:ext cx="453544" cy="453537"/>
            </a:xfrm>
            <a:custGeom>
              <a:avLst/>
              <a:gdLst>
                <a:gd name="connsiteX0" fmla="*/ 39728 w 453544"/>
                <a:gd name="connsiteY0" fmla="*/ 453538 h 453537"/>
                <a:gd name="connsiteX1" fmla="*/ 0 w 453544"/>
                <a:gd name="connsiteY1" fmla="*/ 413871 h 453537"/>
                <a:gd name="connsiteX2" fmla="*/ 11643 w 453544"/>
                <a:gd name="connsiteY2" fmla="*/ 385756 h 453537"/>
                <a:gd name="connsiteX3" fmla="*/ 385783 w 453544"/>
                <a:gd name="connsiteY3" fmla="*/ 11616 h 453537"/>
                <a:gd name="connsiteX4" fmla="*/ 441929 w 453544"/>
                <a:gd name="connsiteY4" fmla="*/ 11641 h 453537"/>
                <a:gd name="connsiteX5" fmla="*/ 441904 w 453544"/>
                <a:gd name="connsiteY5" fmla="*/ 67786 h 453537"/>
                <a:gd name="connsiteX6" fmla="*/ 67813 w 453544"/>
                <a:gd name="connsiteY6" fmla="*/ 441877 h 453537"/>
                <a:gd name="connsiteX7" fmla="*/ 39728 w 453544"/>
                <a:gd name="connsiteY7" fmla="*/ 453538 h 4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44" h="453537">
                  <a:moveTo>
                    <a:pt x="39728" y="453538"/>
                  </a:moveTo>
                  <a:cubicBezTo>
                    <a:pt x="17804" y="453553"/>
                    <a:pt x="17" y="435798"/>
                    <a:pt x="0" y="413871"/>
                  </a:cubicBezTo>
                  <a:cubicBezTo>
                    <a:pt x="-8" y="403326"/>
                    <a:pt x="4181" y="393209"/>
                    <a:pt x="11643" y="385756"/>
                  </a:cubicBezTo>
                  <a:lnTo>
                    <a:pt x="385783" y="11616"/>
                  </a:lnTo>
                  <a:cubicBezTo>
                    <a:pt x="401294" y="-3882"/>
                    <a:pt x="426432" y="-3870"/>
                    <a:pt x="441929" y="11641"/>
                  </a:cubicBezTo>
                  <a:cubicBezTo>
                    <a:pt x="457425" y="27152"/>
                    <a:pt x="457415" y="52289"/>
                    <a:pt x="441904" y="67786"/>
                  </a:cubicBezTo>
                  <a:lnTo>
                    <a:pt x="67813" y="441877"/>
                  </a:lnTo>
                  <a:cubicBezTo>
                    <a:pt x="60371" y="449340"/>
                    <a:pt x="50266" y="453533"/>
                    <a:pt x="39728" y="453538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D8BCF331-4523-B6F9-5C3D-A9F2501259FB}"/>
              </a:ext>
            </a:extLst>
          </p:cNvPr>
          <p:cNvGrpSpPr/>
          <p:nvPr/>
        </p:nvGrpSpPr>
        <p:grpSpPr>
          <a:xfrm>
            <a:off x="817186" y="1241629"/>
            <a:ext cx="1176375" cy="400110"/>
            <a:chOff x="1177108" y="1270813"/>
            <a:chExt cx="1176375" cy="40011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09D0957-43E7-0067-5E35-F89B95B65678}"/>
                </a:ext>
              </a:extLst>
            </p:cNvPr>
            <p:cNvSpPr txBox="1"/>
            <p:nvPr/>
          </p:nvSpPr>
          <p:spPr>
            <a:xfrm>
              <a:off x="1392233" y="1270813"/>
              <a:ext cx="961250" cy="400110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000" b="1" i="0" u="none" strike="noStrike" kern="1200" cap="none" spc="0" normalizeH="0" baseline="0" noProof="0">
                  <a:ln>
                    <a:noFill/>
                  </a:ln>
                  <a:solidFill>
                    <a:srgbClr val="C42828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2602</a:t>
              </a:r>
            </a:p>
          </p:txBody>
        </p:sp>
        <p:grpSp>
          <p:nvGrpSpPr>
            <p:cNvPr id="72" name="Picture Placeholder 33">
              <a:extLst>
                <a:ext uri="{FF2B5EF4-FFF2-40B4-BE49-F238E27FC236}">
                  <a16:creationId xmlns:a16="http://schemas.microsoft.com/office/drawing/2014/main" id="{DC40ABFC-57A4-4687-CC0B-E16F117AFCF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77108" y="1332960"/>
              <a:ext cx="272333" cy="295284"/>
              <a:chOff x="2838675" y="1415634"/>
              <a:chExt cx="776994" cy="842477"/>
            </a:xfrm>
          </p:grpSpPr>
          <p:grpSp>
            <p:nvGrpSpPr>
              <p:cNvPr id="73" name="Picture Placeholder 33">
                <a:extLst>
                  <a:ext uri="{FF2B5EF4-FFF2-40B4-BE49-F238E27FC236}">
                    <a16:creationId xmlns:a16="http://schemas.microsoft.com/office/drawing/2014/main" id="{B5B1BF97-27FD-F332-3EB8-BFDF7558F838}"/>
                  </a:ext>
                </a:extLst>
              </p:cNvPr>
              <p:cNvGrpSpPr/>
              <p:nvPr/>
            </p:nvGrpSpPr>
            <p:grpSpPr>
              <a:xfrm>
                <a:off x="3141156" y="1593118"/>
                <a:ext cx="474514" cy="480255"/>
                <a:chOff x="3141156" y="1593118"/>
                <a:chExt cx="474514" cy="480255"/>
              </a:xfrm>
              <a:solidFill>
                <a:srgbClr val="C42828"/>
              </a:solidFill>
            </p:grpSpPr>
            <p:sp>
              <p:nvSpPr>
                <p:cNvPr id="94" name="Freeform 10">
                  <a:extLst>
                    <a:ext uri="{FF2B5EF4-FFF2-40B4-BE49-F238E27FC236}">
                      <a16:creationId xmlns:a16="http://schemas.microsoft.com/office/drawing/2014/main" id="{5784A56E-7F06-771A-0BF0-2F630BA7BC1F}"/>
                    </a:ext>
                  </a:extLst>
                </p:cNvPr>
                <p:cNvSpPr/>
                <p:nvPr/>
              </p:nvSpPr>
              <p:spPr>
                <a:xfrm>
                  <a:off x="3228231" y="1621699"/>
                  <a:ext cx="129782" cy="153900"/>
                </a:xfrm>
                <a:custGeom>
                  <a:avLst/>
                  <a:gdLst>
                    <a:gd name="connsiteX0" fmla="*/ 90138 w 129782"/>
                    <a:gd name="connsiteY0" fmla="*/ 153901 h 153900"/>
                    <a:gd name="connsiteX1" fmla="*/ 57240 w 129782"/>
                    <a:gd name="connsiteY1" fmla="*/ 136484 h 153900"/>
                    <a:gd name="connsiteX2" fmla="*/ 6875 w 129782"/>
                    <a:gd name="connsiteY2" fmla="*/ 62053 h 153900"/>
                    <a:gd name="connsiteX3" fmla="*/ 17394 w 129782"/>
                    <a:gd name="connsiteY3" fmla="*/ 6875 h 153900"/>
                    <a:gd name="connsiteX4" fmla="*/ 72573 w 129782"/>
                    <a:gd name="connsiteY4" fmla="*/ 17394 h 153900"/>
                    <a:gd name="connsiteX5" fmla="*/ 122938 w 129782"/>
                    <a:gd name="connsiteY5" fmla="*/ 91577 h 153900"/>
                    <a:gd name="connsiteX6" fmla="*/ 112368 w 129782"/>
                    <a:gd name="connsiteY6" fmla="*/ 146706 h 153900"/>
                    <a:gd name="connsiteX7" fmla="*/ 90138 w 129782"/>
                    <a:gd name="connsiteY7" fmla="*/ 153901 h 15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9782" h="153900">
                      <a:moveTo>
                        <a:pt x="90138" y="153901"/>
                      </a:moveTo>
                      <a:cubicBezTo>
                        <a:pt x="76959" y="153915"/>
                        <a:pt x="64633" y="147390"/>
                        <a:pt x="57240" y="136484"/>
                      </a:cubicBezTo>
                      <a:lnTo>
                        <a:pt x="6875" y="62053"/>
                      </a:lnTo>
                      <a:cubicBezTo>
                        <a:pt x="-5458" y="43911"/>
                        <a:pt x="-748" y="19207"/>
                        <a:pt x="17394" y="6875"/>
                      </a:cubicBezTo>
                      <a:cubicBezTo>
                        <a:pt x="35536" y="-5458"/>
                        <a:pt x="60240" y="-748"/>
                        <a:pt x="72573" y="17394"/>
                      </a:cubicBezTo>
                      <a:lnTo>
                        <a:pt x="122938" y="91577"/>
                      </a:lnTo>
                      <a:cubicBezTo>
                        <a:pt x="135239" y="109719"/>
                        <a:pt x="130510" y="134399"/>
                        <a:pt x="112368" y="146706"/>
                      </a:cubicBezTo>
                      <a:cubicBezTo>
                        <a:pt x="105858" y="151305"/>
                        <a:pt x="98107" y="153815"/>
                        <a:pt x="90138" y="153901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reeform 11">
                  <a:extLst>
                    <a:ext uri="{FF2B5EF4-FFF2-40B4-BE49-F238E27FC236}">
                      <a16:creationId xmlns:a16="http://schemas.microsoft.com/office/drawing/2014/main" id="{D7F17410-B182-B042-4884-84453EA1A880}"/>
                    </a:ext>
                  </a:extLst>
                </p:cNvPr>
                <p:cNvSpPr/>
                <p:nvPr/>
              </p:nvSpPr>
              <p:spPr>
                <a:xfrm>
                  <a:off x="3363690" y="1593118"/>
                  <a:ext cx="99300" cy="167298"/>
                </a:xfrm>
                <a:custGeom>
                  <a:avLst/>
                  <a:gdLst>
                    <a:gd name="connsiteX0" fmla="*/ 39778 w 99300"/>
                    <a:gd name="connsiteY0" fmla="*/ 167298 h 167298"/>
                    <a:gd name="connsiteX1" fmla="*/ 31045 w 99300"/>
                    <a:gd name="connsiteY1" fmla="*/ 166355 h 167298"/>
                    <a:gd name="connsiteX2" fmla="*/ 965 w 99300"/>
                    <a:gd name="connsiteY2" fmla="*/ 118953 h 167298"/>
                    <a:gd name="connsiteX3" fmla="*/ 975 w 99300"/>
                    <a:gd name="connsiteY3" fmla="*/ 118918 h 167298"/>
                    <a:gd name="connsiteX4" fmla="*/ 20823 w 99300"/>
                    <a:gd name="connsiteY4" fmla="*/ 31040 h 167298"/>
                    <a:gd name="connsiteX5" fmla="*/ 68261 w 99300"/>
                    <a:gd name="connsiteY5" fmla="*/ 970 h 167298"/>
                    <a:gd name="connsiteX6" fmla="*/ 98331 w 99300"/>
                    <a:gd name="connsiteY6" fmla="*/ 48407 h 167298"/>
                    <a:gd name="connsiteX7" fmla="*/ 78482 w 99300"/>
                    <a:gd name="connsiteY7" fmla="*/ 136285 h 167298"/>
                    <a:gd name="connsiteX8" fmla="*/ 39778 w 99300"/>
                    <a:gd name="connsiteY8" fmla="*/ 167298 h 1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300" h="167298">
                      <a:moveTo>
                        <a:pt x="39778" y="167298"/>
                      </a:moveTo>
                      <a:cubicBezTo>
                        <a:pt x="36841" y="167301"/>
                        <a:pt x="33913" y="166985"/>
                        <a:pt x="31045" y="166355"/>
                      </a:cubicBezTo>
                      <a:cubicBezTo>
                        <a:pt x="9649" y="161571"/>
                        <a:pt x="-3819" y="140349"/>
                        <a:pt x="965" y="118953"/>
                      </a:cubicBezTo>
                      <a:cubicBezTo>
                        <a:pt x="970" y="118942"/>
                        <a:pt x="970" y="118930"/>
                        <a:pt x="975" y="118918"/>
                      </a:cubicBezTo>
                      <a:lnTo>
                        <a:pt x="20823" y="31040"/>
                      </a:lnTo>
                      <a:cubicBezTo>
                        <a:pt x="25621" y="9637"/>
                        <a:pt x="46859" y="-3826"/>
                        <a:pt x="68261" y="970"/>
                      </a:cubicBezTo>
                      <a:cubicBezTo>
                        <a:pt x="89662" y="5765"/>
                        <a:pt x="103129" y="27004"/>
                        <a:pt x="98331" y="48407"/>
                      </a:cubicBezTo>
                      <a:lnTo>
                        <a:pt x="78482" y="136285"/>
                      </a:lnTo>
                      <a:cubicBezTo>
                        <a:pt x="74423" y="154402"/>
                        <a:pt x="58346" y="167284"/>
                        <a:pt x="39778" y="16729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Freeform 12">
                  <a:extLst>
                    <a:ext uri="{FF2B5EF4-FFF2-40B4-BE49-F238E27FC236}">
                      <a16:creationId xmlns:a16="http://schemas.microsoft.com/office/drawing/2014/main" id="{4075091B-E1B9-4F9C-D4D3-D1C139174872}"/>
                    </a:ext>
                  </a:extLst>
                </p:cNvPr>
                <p:cNvSpPr/>
                <p:nvPr/>
              </p:nvSpPr>
              <p:spPr>
                <a:xfrm>
                  <a:off x="3447453" y="1694009"/>
                  <a:ext cx="136036" cy="112355"/>
                </a:xfrm>
                <a:custGeom>
                  <a:avLst/>
                  <a:gdLst>
                    <a:gd name="connsiteX0" fmla="*/ 39627 w 136036"/>
                    <a:gd name="connsiteY0" fmla="*/ 112356 h 112355"/>
                    <a:gd name="connsiteX1" fmla="*/ 0 w 136036"/>
                    <a:gd name="connsiteY1" fmla="*/ 72589 h 112355"/>
                    <a:gd name="connsiteX2" fmla="*/ 19779 w 136036"/>
                    <a:gd name="connsiteY2" fmla="*/ 38322 h 112355"/>
                    <a:gd name="connsiteX3" fmla="*/ 77934 w 136036"/>
                    <a:gd name="connsiteY3" fmla="*/ 4530 h 112355"/>
                    <a:gd name="connsiteX4" fmla="*/ 131510 w 136036"/>
                    <a:gd name="connsiteY4" fmla="*/ 21305 h 112355"/>
                    <a:gd name="connsiteX5" fmla="*/ 117631 w 136036"/>
                    <a:gd name="connsiteY5" fmla="*/ 73205 h 112355"/>
                    <a:gd name="connsiteX6" fmla="*/ 59475 w 136036"/>
                    <a:gd name="connsiteY6" fmla="*/ 106997 h 112355"/>
                    <a:gd name="connsiteX7" fmla="*/ 39627 w 136036"/>
                    <a:gd name="connsiteY7" fmla="*/ 112356 h 112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036" h="112355">
                      <a:moveTo>
                        <a:pt x="39627" y="112356"/>
                      </a:moveTo>
                      <a:cubicBezTo>
                        <a:pt x="17705" y="112317"/>
                        <a:pt x="-40" y="94513"/>
                        <a:pt x="0" y="72589"/>
                      </a:cubicBezTo>
                      <a:cubicBezTo>
                        <a:pt x="25" y="58461"/>
                        <a:pt x="7557" y="45411"/>
                        <a:pt x="19779" y="38322"/>
                      </a:cubicBezTo>
                      <a:lnTo>
                        <a:pt x="77934" y="4530"/>
                      </a:lnTo>
                      <a:cubicBezTo>
                        <a:pt x="97361" y="-5632"/>
                        <a:pt x="121348" y="1878"/>
                        <a:pt x="131510" y="21305"/>
                      </a:cubicBezTo>
                      <a:cubicBezTo>
                        <a:pt x="141072" y="39583"/>
                        <a:pt x="135038" y="62139"/>
                        <a:pt x="117631" y="73205"/>
                      </a:cubicBezTo>
                      <a:lnTo>
                        <a:pt x="59475" y="106997"/>
                      </a:lnTo>
                      <a:cubicBezTo>
                        <a:pt x="53447" y="110495"/>
                        <a:pt x="46599" y="112344"/>
                        <a:pt x="39627" y="11235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Freeform 13">
                  <a:extLst>
                    <a:ext uri="{FF2B5EF4-FFF2-40B4-BE49-F238E27FC236}">
                      <a16:creationId xmlns:a16="http://schemas.microsoft.com/office/drawing/2014/main" id="{8652732B-E3B6-FC44-7BC6-A63D0B487327}"/>
                    </a:ext>
                  </a:extLst>
                </p:cNvPr>
                <p:cNvSpPr/>
                <p:nvPr/>
              </p:nvSpPr>
              <p:spPr>
                <a:xfrm>
                  <a:off x="3457904" y="1818574"/>
                  <a:ext cx="157765" cy="96808"/>
                </a:xfrm>
                <a:custGeom>
                  <a:avLst/>
                  <a:gdLst>
                    <a:gd name="connsiteX0" fmla="*/ 117897 w 157765"/>
                    <a:gd name="connsiteY0" fmla="*/ 96808 h 96808"/>
                    <a:gd name="connsiteX1" fmla="*/ 109313 w 157765"/>
                    <a:gd name="connsiteY1" fmla="*/ 95865 h 96808"/>
                    <a:gd name="connsiteX2" fmla="*/ 31210 w 157765"/>
                    <a:gd name="connsiteY2" fmla="*/ 78597 h 96808"/>
                    <a:gd name="connsiteX3" fmla="*/ 941 w 157765"/>
                    <a:gd name="connsiteY3" fmla="*/ 31209 h 96808"/>
                    <a:gd name="connsiteX4" fmla="*/ 48329 w 157765"/>
                    <a:gd name="connsiteY4" fmla="*/ 941 h 96808"/>
                    <a:gd name="connsiteX5" fmla="*/ 126432 w 157765"/>
                    <a:gd name="connsiteY5" fmla="*/ 18308 h 96808"/>
                    <a:gd name="connsiteX6" fmla="*/ 156864 w 157765"/>
                    <a:gd name="connsiteY6" fmla="*/ 65483 h 96808"/>
                    <a:gd name="connsiteX7" fmla="*/ 117897 w 157765"/>
                    <a:gd name="connsiteY7" fmla="*/ 96808 h 96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765" h="96808">
                      <a:moveTo>
                        <a:pt x="117897" y="96808"/>
                      </a:moveTo>
                      <a:cubicBezTo>
                        <a:pt x="115009" y="96788"/>
                        <a:pt x="112136" y="96470"/>
                        <a:pt x="109313" y="95865"/>
                      </a:cubicBezTo>
                      <a:lnTo>
                        <a:pt x="31210" y="78597"/>
                      </a:lnTo>
                      <a:cubicBezTo>
                        <a:pt x="9764" y="73870"/>
                        <a:pt x="-3788" y="52653"/>
                        <a:pt x="941" y="31209"/>
                      </a:cubicBezTo>
                      <a:cubicBezTo>
                        <a:pt x="5670" y="9765"/>
                        <a:pt x="26883" y="-3787"/>
                        <a:pt x="48329" y="941"/>
                      </a:cubicBezTo>
                      <a:lnTo>
                        <a:pt x="126432" y="18308"/>
                      </a:lnTo>
                      <a:cubicBezTo>
                        <a:pt x="147863" y="22932"/>
                        <a:pt x="161489" y="44053"/>
                        <a:pt x="156864" y="65483"/>
                      </a:cubicBezTo>
                      <a:cubicBezTo>
                        <a:pt x="152910" y="83822"/>
                        <a:pt x="136654" y="96887"/>
                        <a:pt x="117897" y="9680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Freeform 14">
                  <a:extLst>
                    <a:ext uri="{FF2B5EF4-FFF2-40B4-BE49-F238E27FC236}">
                      <a16:creationId xmlns:a16="http://schemas.microsoft.com/office/drawing/2014/main" id="{4B8118E1-4292-8001-6DA9-74214DD059D2}"/>
                    </a:ext>
                  </a:extLst>
                </p:cNvPr>
                <p:cNvSpPr/>
                <p:nvPr/>
              </p:nvSpPr>
              <p:spPr>
                <a:xfrm>
                  <a:off x="3404167" y="1912383"/>
                  <a:ext cx="115095" cy="135683"/>
                </a:xfrm>
                <a:custGeom>
                  <a:avLst/>
                  <a:gdLst>
                    <a:gd name="connsiteX0" fmla="*/ 75171 w 115095"/>
                    <a:gd name="connsiteY0" fmla="*/ 135684 h 135683"/>
                    <a:gd name="connsiteX1" fmla="*/ 41578 w 115095"/>
                    <a:gd name="connsiteY1" fmla="*/ 117175 h 135683"/>
                    <a:gd name="connsiteX2" fmla="*/ 6099 w 115095"/>
                    <a:gd name="connsiteY2" fmla="*/ 60955 h 135683"/>
                    <a:gd name="connsiteX3" fmla="*/ 18629 w 115095"/>
                    <a:gd name="connsiteY3" fmla="*/ 6099 h 135683"/>
                    <a:gd name="connsiteX4" fmla="*/ 73484 w 115095"/>
                    <a:gd name="connsiteY4" fmla="*/ 18629 h 135683"/>
                    <a:gd name="connsiteX5" fmla="*/ 108963 w 115095"/>
                    <a:gd name="connsiteY5" fmla="*/ 74799 h 135683"/>
                    <a:gd name="connsiteX6" fmla="*/ 96583 w 115095"/>
                    <a:gd name="connsiteY6" fmla="*/ 129556 h 135683"/>
                    <a:gd name="connsiteX7" fmla="*/ 75420 w 115095"/>
                    <a:gd name="connsiteY7" fmla="*/ 135684 h 135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095" h="135683">
                      <a:moveTo>
                        <a:pt x="75171" y="135684"/>
                      </a:moveTo>
                      <a:cubicBezTo>
                        <a:pt x="61541" y="135694"/>
                        <a:pt x="48853" y="128702"/>
                        <a:pt x="41578" y="117175"/>
                      </a:cubicBezTo>
                      <a:lnTo>
                        <a:pt x="6099" y="60955"/>
                      </a:lnTo>
                      <a:cubicBezTo>
                        <a:pt x="-5586" y="42347"/>
                        <a:pt x="21" y="17785"/>
                        <a:pt x="18629" y="6099"/>
                      </a:cubicBezTo>
                      <a:cubicBezTo>
                        <a:pt x="37236" y="-5586"/>
                        <a:pt x="61799" y="21"/>
                        <a:pt x="73484" y="18629"/>
                      </a:cubicBezTo>
                      <a:lnTo>
                        <a:pt x="108963" y="74799"/>
                      </a:lnTo>
                      <a:cubicBezTo>
                        <a:pt x="120664" y="93338"/>
                        <a:pt x="115121" y="117855"/>
                        <a:pt x="96583" y="129556"/>
                      </a:cubicBezTo>
                      <a:cubicBezTo>
                        <a:pt x="90246" y="133555"/>
                        <a:pt x="82912" y="135679"/>
                        <a:pt x="75420" y="135684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reeform 15">
                  <a:extLst>
                    <a:ext uri="{FF2B5EF4-FFF2-40B4-BE49-F238E27FC236}">
                      <a16:creationId xmlns:a16="http://schemas.microsoft.com/office/drawing/2014/main" id="{F0841818-9697-3321-C071-BAA3015878EC}"/>
                    </a:ext>
                  </a:extLst>
                </p:cNvPr>
                <p:cNvSpPr/>
                <p:nvPr/>
              </p:nvSpPr>
              <p:spPr>
                <a:xfrm>
                  <a:off x="3295028" y="1918958"/>
                  <a:ext cx="94782" cy="154415"/>
                </a:xfrm>
                <a:custGeom>
                  <a:avLst/>
                  <a:gdLst>
                    <a:gd name="connsiteX0" fmla="*/ 39765 w 94782"/>
                    <a:gd name="connsiteY0" fmla="*/ 154416 h 154415"/>
                    <a:gd name="connsiteX1" fmla="*/ 31727 w 94782"/>
                    <a:gd name="connsiteY1" fmla="*/ 153572 h 154415"/>
                    <a:gd name="connsiteX2" fmla="*/ 813 w 94782"/>
                    <a:gd name="connsiteY2" fmla="*/ 106730 h 154415"/>
                    <a:gd name="connsiteX3" fmla="*/ 16394 w 94782"/>
                    <a:gd name="connsiteY3" fmla="*/ 30810 h 154415"/>
                    <a:gd name="connsiteX4" fmla="*/ 63975 w 94782"/>
                    <a:gd name="connsiteY4" fmla="*/ 1018 h 154415"/>
                    <a:gd name="connsiteX5" fmla="*/ 94150 w 94782"/>
                    <a:gd name="connsiteY5" fmla="*/ 46739 h 154415"/>
                    <a:gd name="connsiteX6" fmla="*/ 78420 w 94782"/>
                    <a:gd name="connsiteY6" fmla="*/ 122658 h 154415"/>
                    <a:gd name="connsiteX7" fmla="*/ 39765 w 94782"/>
                    <a:gd name="connsiteY7" fmla="*/ 154416 h 154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782" h="154415">
                      <a:moveTo>
                        <a:pt x="39765" y="154416"/>
                      </a:moveTo>
                      <a:cubicBezTo>
                        <a:pt x="37066" y="154401"/>
                        <a:pt x="34371" y="154118"/>
                        <a:pt x="31727" y="153572"/>
                      </a:cubicBezTo>
                      <a:cubicBezTo>
                        <a:pt x="10261" y="149166"/>
                        <a:pt x="-3579" y="128201"/>
                        <a:pt x="813" y="106730"/>
                      </a:cubicBezTo>
                      <a:lnTo>
                        <a:pt x="16394" y="30810"/>
                      </a:lnTo>
                      <a:cubicBezTo>
                        <a:pt x="21306" y="9444"/>
                        <a:pt x="42608" y="-3894"/>
                        <a:pt x="63975" y="1018"/>
                      </a:cubicBezTo>
                      <a:cubicBezTo>
                        <a:pt x="84622" y="5767"/>
                        <a:pt x="97901" y="25888"/>
                        <a:pt x="94150" y="46739"/>
                      </a:cubicBezTo>
                      <a:lnTo>
                        <a:pt x="78420" y="122658"/>
                      </a:lnTo>
                      <a:cubicBezTo>
                        <a:pt x="74663" y="141053"/>
                        <a:pt x="58537" y="154301"/>
                        <a:pt x="39765" y="15441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Freeform 16">
                  <a:extLst>
                    <a:ext uri="{FF2B5EF4-FFF2-40B4-BE49-F238E27FC236}">
                      <a16:creationId xmlns:a16="http://schemas.microsoft.com/office/drawing/2014/main" id="{DAD8864B-8F8F-A183-13D2-E08A994D523E}"/>
                    </a:ext>
                  </a:extLst>
                </p:cNvPr>
                <p:cNvSpPr/>
                <p:nvPr/>
              </p:nvSpPr>
              <p:spPr>
                <a:xfrm>
                  <a:off x="3174976" y="1856998"/>
                  <a:ext cx="142231" cy="121600"/>
                </a:xfrm>
                <a:custGeom>
                  <a:avLst/>
                  <a:gdLst>
                    <a:gd name="connsiteX0" fmla="*/ 39686 w 142231"/>
                    <a:gd name="connsiteY0" fmla="*/ 121600 h 121600"/>
                    <a:gd name="connsiteX1" fmla="*/ 0 w 142231"/>
                    <a:gd name="connsiteY1" fmla="*/ 81894 h 121600"/>
                    <a:gd name="connsiteX2" fmla="*/ 17555 w 142231"/>
                    <a:gd name="connsiteY2" fmla="*/ 48956 h 121600"/>
                    <a:gd name="connsiteX3" fmla="*/ 80425 w 142231"/>
                    <a:gd name="connsiteY3" fmla="*/ 6729 h 121600"/>
                    <a:gd name="connsiteX4" fmla="*/ 135504 w 142231"/>
                    <a:gd name="connsiteY4" fmla="*/ 17595 h 121600"/>
                    <a:gd name="connsiteX5" fmla="*/ 124637 w 142231"/>
                    <a:gd name="connsiteY5" fmla="*/ 72674 h 121600"/>
                    <a:gd name="connsiteX6" fmla="*/ 61519 w 142231"/>
                    <a:gd name="connsiteY6" fmla="*/ 114852 h 121600"/>
                    <a:gd name="connsiteX7" fmla="*/ 39686 w 142231"/>
                    <a:gd name="connsiteY7" fmla="*/ 121600 h 1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2231" h="121600">
                      <a:moveTo>
                        <a:pt x="39686" y="121600"/>
                      </a:moveTo>
                      <a:cubicBezTo>
                        <a:pt x="17762" y="121595"/>
                        <a:pt x="-6" y="103816"/>
                        <a:pt x="0" y="81894"/>
                      </a:cubicBezTo>
                      <a:cubicBezTo>
                        <a:pt x="3" y="68675"/>
                        <a:pt x="6585" y="56329"/>
                        <a:pt x="17555" y="48956"/>
                      </a:cubicBezTo>
                      <a:lnTo>
                        <a:pt x="80425" y="6729"/>
                      </a:lnTo>
                      <a:cubicBezTo>
                        <a:pt x="98635" y="-5480"/>
                        <a:pt x="123297" y="-615"/>
                        <a:pt x="135504" y="17595"/>
                      </a:cubicBezTo>
                      <a:cubicBezTo>
                        <a:pt x="147711" y="35806"/>
                        <a:pt x="142848" y="60468"/>
                        <a:pt x="124637" y="72674"/>
                      </a:cubicBezTo>
                      <a:lnTo>
                        <a:pt x="61519" y="114852"/>
                      </a:lnTo>
                      <a:cubicBezTo>
                        <a:pt x="55072" y="119219"/>
                        <a:pt x="47472" y="121566"/>
                        <a:pt x="39686" y="12160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Freeform 17">
                  <a:extLst>
                    <a:ext uri="{FF2B5EF4-FFF2-40B4-BE49-F238E27FC236}">
                      <a16:creationId xmlns:a16="http://schemas.microsoft.com/office/drawing/2014/main" id="{1ED8C65D-86ED-3972-4C94-F84058E938EF}"/>
                    </a:ext>
                  </a:extLst>
                </p:cNvPr>
                <p:cNvSpPr/>
                <p:nvPr/>
              </p:nvSpPr>
              <p:spPr>
                <a:xfrm>
                  <a:off x="3141156" y="1745996"/>
                  <a:ext cx="159934" cy="100115"/>
                </a:xfrm>
                <a:custGeom>
                  <a:avLst/>
                  <a:gdLst>
                    <a:gd name="connsiteX0" fmla="*/ 120149 w 159934"/>
                    <a:gd name="connsiteY0" fmla="*/ 100115 h 100115"/>
                    <a:gd name="connsiteX1" fmla="*/ 110225 w 159934"/>
                    <a:gd name="connsiteY1" fmla="*/ 98825 h 100115"/>
                    <a:gd name="connsiteX2" fmla="*/ 29194 w 159934"/>
                    <a:gd name="connsiteY2" fmla="*/ 77984 h 100115"/>
                    <a:gd name="connsiteX3" fmla="*/ 1427 w 159934"/>
                    <a:gd name="connsiteY3" fmla="*/ 29193 h 100115"/>
                    <a:gd name="connsiteX4" fmla="*/ 49043 w 159934"/>
                    <a:gd name="connsiteY4" fmla="*/ 1122 h 100115"/>
                    <a:gd name="connsiteX5" fmla="*/ 130073 w 159934"/>
                    <a:gd name="connsiteY5" fmla="*/ 21962 h 100115"/>
                    <a:gd name="connsiteX6" fmla="*/ 158685 w 159934"/>
                    <a:gd name="connsiteY6" fmla="*/ 70265 h 100115"/>
                    <a:gd name="connsiteX7" fmla="*/ 120149 w 159934"/>
                    <a:gd name="connsiteY7" fmla="*/ 100115 h 100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9934" h="100115">
                      <a:moveTo>
                        <a:pt x="120149" y="100115"/>
                      </a:moveTo>
                      <a:cubicBezTo>
                        <a:pt x="116799" y="100123"/>
                        <a:pt x="113462" y="99689"/>
                        <a:pt x="110225" y="98825"/>
                      </a:cubicBezTo>
                      <a:lnTo>
                        <a:pt x="29194" y="77984"/>
                      </a:lnTo>
                      <a:cubicBezTo>
                        <a:pt x="8053" y="72179"/>
                        <a:pt x="-4378" y="50334"/>
                        <a:pt x="1427" y="29193"/>
                      </a:cubicBezTo>
                      <a:cubicBezTo>
                        <a:pt x="7108" y="8508"/>
                        <a:pt x="28194" y="-3923"/>
                        <a:pt x="49043" y="1122"/>
                      </a:cubicBezTo>
                      <a:lnTo>
                        <a:pt x="130073" y="21962"/>
                      </a:lnTo>
                      <a:cubicBezTo>
                        <a:pt x="151311" y="27400"/>
                        <a:pt x="164123" y="49026"/>
                        <a:pt x="158685" y="70265"/>
                      </a:cubicBezTo>
                      <a:cubicBezTo>
                        <a:pt x="154179" y="87858"/>
                        <a:pt x="138310" y="100151"/>
                        <a:pt x="120149" y="100115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Freeform 18">
                  <a:extLst>
                    <a:ext uri="{FF2B5EF4-FFF2-40B4-BE49-F238E27FC236}">
                      <a16:creationId xmlns:a16="http://schemas.microsoft.com/office/drawing/2014/main" id="{508302B0-B2EF-D1B9-DA01-69B54DFF7FF5}"/>
                    </a:ext>
                  </a:extLst>
                </p:cNvPr>
                <p:cNvSpPr/>
                <p:nvPr/>
              </p:nvSpPr>
              <p:spPr>
                <a:xfrm>
                  <a:off x="3223566" y="1679747"/>
                  <a:ext cx="314865" cy="314829"/>
                </a:xfrm>
                <a:custGeom>
                  <a:avLst/>
                  <a:gdLst>
                    <a:gd name="connsiteX0" fmla="*/ 157623 w 314865"/>
                    <a:gd name="connsiteY0" fmla="*/ 314829 h 314829"/>
                    <a:gd name="connsiteX1" fmla="*/ 121449 w 314865"/>
                    <a:gd name="connsiteY1" fmla="*/ 310661 h 314829"/>
                    <a:gd name="connsiteX2" fmla="*/ 4204 w 314865"/>
                    <a:gd name="connsiteY2" fmla="*/ 121449 h 314829"/>
                    <a:gd name="connsiteX3" fmla="*/ 193414 w 314865"/>
                    <a:gd name="connsiteY3" fmla="*/ 4204 h 314829"/>
                    <a:gd name="connsiteX4" fmla="*/ 310663 w 314865"/>
                    <a:gd name="connsiteY4" fmla="*/ 193415 h 314829"/>
                    <a:gd name="connsiteX5" fmla="*/ 157623 w 314865"/>
                    <a:gd name="connsiteY5" fmla="*/ 314829 h 314829"/>
                    <a:gd name="connsiteX6" fmla="*/ 157176 w 314865"/>
                    <a:gd name="connsiteY6" fmla="*/ 77940 h 314829"/>
                    <a:gd name="connsiteX7" fmla="*/ 115743 w 314865"/>
                    <a:gd name="connsiteY7" fmla="*/ 89849 h 314829"/>
                    <a:gd name="connsiteX8" fmla="*/ 90734 w 314865"/>
                    <a:gd name="connsiteY8" fmla="*/ 198299 h 314829"/>
                    <a:gd name="connsiteX9" fmla="*/ 199185 w 314865"/>
                    <a:gd name="connsiteY9" fmla="*/ 223309 h 314829"/>
                    <a:gd name="connsiteX10" fmla="*/ 224194 w 314865"/>
                    <a:gd name="connsiteY10" fmla="*/ 114857 h 314829"/>
                    <a:gd name="connsiteX11" fmla="*/ 175288 w 314865"/>
                    <a:gd name="connsiteY11" fmla="*/ 79925 h 314829"/>
                    <a:gd name="connsiteX12" fmla="*/ 157176 w 314865"/>
                    <a:gd name="connsiteY12" fmla="*/ 77940 h 314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4865" h="314829">
                      <a:moveTo>
                        <a:pt x="157623" y="314829"/>
                      </a:moveTo>
                      <a:cubicBezTo>
                        <a:pt x="145446" y="314819"/>
                        <a:pt x="133309" y="313420"/>
                        <a:pt x="121449" y="310661"/>
                      </a:cubicBezTo>
                      <a:cubicBezTo>
                        <a:pt x="36824" y="290788"/>
                        <a:pt x="-15669" y="206075"/>
                        <a:pt x="4204" y="121449"/>
                      </a:cubicBezTo>
                      <a:cubicBezTo>
                        <a:pt x="24076" y="36824"/>
                        <a:pt x="108791" y="-15669"/>
                        <a:pt x="193414" y="4204"/>
                      </a:cubicBezTo>
                      <a:cubicBezTo>
                        <a:pt x="278043" y="24077"/>
                        <a:pt x="330531" y="108790"/>
                        <a:pt x="310663" y="193415"/>
                      </a:cubicBezTo>
                      <a:cubicBezTo>
                        <a:pt x="293976" y="264479"/>
                        <a:pt x="230620" y="314740"/>
                        <a:pt x="157623" y="314829"/>
                      </a:cubicBezTo>
                      <a:close/>
                      <a:moveTo>
                        <a:pt x="157176" y="77940"/>
                      </a:moveTo>
                      <a:cubicBezTo>
                        <a:pt x="142518" y="77931"/>
                        <a:pt x="128158" y="82058"/>
                        <a:pt x="115743" y="89849"/>
                      </a:cubicBezTo>
                      <a:cubicBezTo>
                        <a:pt x="78890" y="112891"/>
                        <a:pt x="67695" y="161446"/>
                        <a:pt x="90734" y="198299"/>
                      </a:cubicBezTo>
                      <a:cubicBezTo>
                        <a:pt x="113778" y="235153"/>
                        <a:pt x="162332" y="246348"/>
                        <a:pt x="199185" y="223309"/>
                      </a:cubicBezTo>
                      <a:cubicBezTo>
                        <a:pt x="236039" y="200266"/>
                        <a:pt x="247233" y="151711"/>
                        <a:pt x="224194" y="114857"/>
                      </a:cubicBezTo>
                      <a:cubicBezTo>
                        <a:pt x="213154" y="97202"/>
                        <a:pt x="195568" y="84641"/>
                        <a:pt x="175288" y="79925"/>
                      </a:cubicBezTo>
                      <a:cubicBezTo>
                        <a:pt x="169353" y="78544"/>
                        <a:pt x="163270" y="77878"/>
                        <a:pt x="157176" y="7794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Picture Placeholder 33">
                <a:extLst>
                  <a:ext uri="{FF2B5EF4-FFF2-40B4-BE49-F238E27FC236}">
                    <a16:creationId xmlns:a16="http://schemas.microsoft.com/office/drawing/2014/main" id="{980BA820-1145-1B73-BD88-EED81BB9CB78}"/>
                  </a:ext>
                </a:extLst>
              </p:cNvPr>
              <p:cNvGrpSpPr/>
              <p:nvPr/>
            </p:nvGrpSpPr>
            <p:grpSpPr>
              <a:xfrm>
                <a:off x="2838675" y="1415634"/>
                <a:ext cx="385730" cy="399712"/>
                <a:chOff x="2838675" y="1415634"/>
                <a:chExt cx="385730" cy="399712"/>
              </a:xfrm>
              <a:solidFill>
                <a:srgbClr val="EF463C"/>
              </a:solidFill>
            </p:grpSpPr>
            <p:sp>
              <p:nvSpPr>
                <p:cNvPr id="85" name="Freeform 20">
                  <a:extLst>
                    <a:ext uri="{FF2B5EF4-FFF2-40B4-BE49-F238E27FC236}">
                      <a16:creationId xmlns:a16="http://schemas.microsoft.com/office/drawing/2014/main" id="{A3EB64D8-D751-38BF-D212-CB86F37B7AE4}"/>
                    </a:ext>
                  </a:extLst>
                </p:cNvPr>
                <p:cNvSpPr/>
                <p:nvPr/>
              </p:nvSpPr>
              <p:spPr>
                <a:xfrm>
                  <a:off x="2951406" y="1415634"/>
                  <a:ext cx="98830" cy="149276"/>
                </a:xfrm>
                <a:custGeom>
                  <a:avLst/>
                  <a:gdLst>
                    <a:gd name="connsiteX0" fmla="*/ 59066 w 98830"/>
                    <a:gd name="connsiteY0" fmla="*/ 149276 h 149276"/>
                    <a:gd name="connsiteX1" fmla="*/ 20858 w 98830"/>
                    <a:gd name="connsiteY1" fmla="*/ 120199 h 149276"/>
                    <a:gd name="connsiteX2" fmla="*/ 1456 w 98830"/>
                    <a:gd name="connsiteY2" fmla="*/ 50333 h 149276"/>
                    <a:gd name="connsiteX3" fmla="*/ 29095 w 98830"/>
                    <a:gd name="connsiteY3" fmla="*/ 1456 h 149276"/>
                    <a:gd name="connsiteX4" fmla="*/ 77972 w 98830"/>
                    <a:gd name="connsiteY4" fmla="*/ 29095 h 149276"/>
                    <a:gd name="connsiteX5" fmla="*/ 97373 w 98830"/>
                    <a:gd name="connsiteY5" fmla="*/ 98961 h 149276"/>
                    <a:gd name="connsiteX6" fmla="*/ 69742 w 98830"/>
                    <a:gd name="connsiteY6" fmla="*/ 147830 h 149276"/>
                    <a:gd name="connsiteX7" fmla="*/ 59066 w 98830"/>
                    <a:gd name="connsiteY7" fmla="*/ 149276 h 149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30" h="149276">
                      <a:moveTo>
                        <a:pt x="59066" y="149276"/>
                      </a:moveTo>
                      <a:cubicBezTo>
                        <a:pt x="41247" y="149258"/>
                        <a:pt x="25625" y="137368"/>
                        <a:pt x="20858" y="120199"/>
                      </a:cubicBezTo>
                      <a:lnTo>
                        <a:pt x="1456" y="50333"/>
                      </a:lnTo>
                      <a:cubicBezTo>
                        <a:pt x="-4408" y="29204"/>
                        <a:pt x="7966" y="7321"/>
                        <a:pt x="29095" y="1456"/>
                      </a:cubicBezTo>
                      <a:cubicBezTo>
                        <a:pt x="50224" y="-4408"/>
                        <a:pt x="72107" y="7966"/>
                        <a:pt x="77972" y="29095"/>
                      </a:cubicBezTo>
                      <a:lnTo>
                        <a:pt x="97373" y="98961"/>
                      </a:lnTo>
                      <a:cubicBezTo>
                        <a:pt x="103238" y="120086"/>
                        <a:pt x="90867" y="141965"/>
                        <a:pt x="69742" y="147830"/>
                      </a:cubicBezTo>
                      <a:cubicBezTo>
                        <a:pt x="66266" y="148795"/>
                        <a:pt x="62674" y="149281"/>
                        <a:pt x="59066" y="14927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Freeform 21">
                  <a:extLst>
                    <a:ext uri="{FF2B5EF4-FFF2-40B4-BE49-F238E27FC236}">
                      <a16:creationId xmlns:a16="http://schemas.microsoft.com/office/drawing/2014/main" id="{C99A899A-CA16-1088-93F2-0A98FE8F65CE}"/>
                    </a:ext>
                  </a:extLst>
                </p:cNvPr>
                <p:cNvSpPr/>
                <p:nvPr/>
              </p:nvSpPr>
              <p:spPr>
                <a:xfrm>
                  <a:off x="3040192" y="1432665"/>
                  <a:ext cx="117573" cy="142666"/>
                </a:xfrm>
                <a:custGeom>
                  <a:avLst/>
                  <a:gdLst>
                    <a:gd name="connsiteX0" fmla="*/ 39402 w 117573"/>
                    <a:gd name="connsiteY0" fmla="*/ 142666 h 142666"/>
                    <a:gd name="connsiteX1" fmla="*/ 1 w 117573"/>
                    <a:gd name="connsiteY1" fmla="*/ 102676 h 142666"/>
                    <a:gd name="connsiteX2" fmla="*/ 5760 w 117573"/>
                    <a:gd name="connsiteY2" fmla="*/ 82377 h 142666"/>
                    <a:gd name="connsiteX3" fmla="*/ 43322 w 117573"/>
                    <a:gd name="connsiteY3" fmla="*/ 20152 h 142666"/>
                    <a:gd name="connsiteX4" fmla="*/ 97422 w 117573"/>
                    <a:gd name="connsiteY4" fmla="*/ 5156 h 142666"/>
                    <a:gd name="connsiteX5" fmla="*/ 112418 w 117573"/>
                    <a:gd name="connsiteY5" fmla="*/ 59255 h 142666"/>
                    <a:gd name="connsiteX6" fmla="*/ 111154 w 117573"/>
                    <a:gd name="connsiteY6" fmla="*/ 61337 h 142666"/>
                    <a:gd name="connsiteX7" fmla="*/ 73343 w 117573"/>
                    <a:gd name="connsiteY7" fmla="*/ 123859 h 142666"/>
                    <a:gd name="connsiteX8" fmla="*/ 39402 w 117573"/>
                    <a:gd name="connsiteY8" fmla="*/ 142666 h 14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573" h="142666">
                      <a:moveTo>
                        <a:pt x="39402" y="142666"/>
                      </a:moveTo>
                      <a:cubicBezTo>
                        <a:pt x="17479" y="142503"/>
                        <a:pt x="-161" y="124599"/>
                        <a:pt x="1" y="102676"/>
                      </a:cubicBezTo>
                      <a:cubicBezTo>
                        <a:pt x="54" y="95514"/>
                        <a:pt x="2044" y="88500"/>
                        <a:pt x="5760" y="82377"/>
                      </a:cubicBezTo>
                      <a:lnTo>
                        <a:pt x="43322" y="20152"/>
                      </a:lnTo>
                      <a:cubicBezTo>
                        <a:pt x="54120" y="1072"/>
                        <a:pt x="78341" y="-5642"/>
                        <a:pt x="97422" y="5156"/>
                      </a:cubicBezTo>
                      <a:cubicBezTo>
                        <a:pt x="116502" y="15953"/>
                        <a:pt x="123216" y="40175"/>
                        <a:pt x="112418" y="59255"/>
                      </a:cubicBezTo>
                      <a:cubicBezTo>
                        <a:pt x="112018" y="59962"/>
                        <a:pt x="111597" y="60656"/>
                        <a:pt x="111154" y="61337"/>
                      </a:cubicBezTo>
                      <a:lnTo>
                        <a:pt x="73343" y="123859"/>
                      </a:lnTo>
                      <a:cubicBezTo>
                        <a:pt x="66073" y="135607"/>
                        <a:pt x="53218" y="142730"/>
                        <a:pt x="39402" y="14266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Freeform 22">
                  <a:extLst>
                    <a:ext uri="{FF2B5EF4-FFF2-40B4-BE49-F238E27FC236}">
                      <a16:creationId xmlns:a16="http://schemas.microsoft.com/office/drawing/2014/main" id="{21E90D8C-0533-1558-FEC1-98CD048CDDC2}"/>
                    </a:ext>
                  </a:extLst>
                </p:cNvPr>
                <p:cNvSpPr/>
                <p:nvPr/>
              </p:nvSpPr>
              <p:spPr>
                <a:xfrm>
                  <a:off x="3092108" y="1542057"/>
                  <a:ext cx="132297" cy="90139"/>
                </a:xfrm>
                <a:custGeom>
                  <a:avLst/>
                  <a:gdLst>
                    <a:gd name="connsiteX0" fmla="*/ 39638 w 132297"/>
                    <a:gd name="connsiteY0" fmla="*/ 90140 h 90139"/>
                    <a:gd name="connsiteX1" fmla="*/ 0 w 132297"/>
                    <a:gd name="connsiteY1" fmla="*/ 50384 h 90139"/>
                    <a:gd name="connsiteX2" fmla="*/ 31798 w 132297"/>
                    <a:gd name="connsiteY2" fmla="*/ 11540 h 90139"/>
                    <a:gd name="connsiteX3" fmla="*/ 85090 w 132297"/>
                    <a:gd name="connsiteY3" fmla="*/ 723 h 90139"/>
                    <a:gd name="connsiteX4" fmla="*/ 131575 w 132297"/>
                    <a:gd name="connsiteY4" fmla="*/ 32200 h 90139"/>
                    <a:gd name="connsiteX5" fmla="*/ 100870 w 132297"/>
                    <a:gd name="connsiteY5" fmla="*/ 78528 h 90139"/>
                    <a:gd name="connsiteX6" fmla="*/ 47577 w 132297"/>
                    <a:gd name="connsiteY6" fmla="*/ 89346 h 90139"/>
                    <a:gd name="connsiteX7" fmla="*/ 39638 w 132297"/>
                    <a:gd name="connsiteY7" fmla="*/ 90140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297" h="90139">
                      <a:moveTo>
                        <a:pt x="39638" y="90140"/>
                      </a:moveTo>
                      <a:cubicBezTo>
                        <a:pt x="17714" y="90107"/>
                        <a:pt x="-32" y="72307"/>
                        <a:pt x="0" y="50384"/>
                      </a:cubicBezTo>
                      <a:cubicBezTo>
                        <a:pt x="28" y="31527"/>
                        <a:pt x="13318" y="15293"/>
                        <a:pt x="31798" y="11540"/>
                      </a:cubicBezTo>
                      <a:lnTo>
                        <a:pt x="85090" y="723"/>
                      </a:lnTo>
                      <a:cubicBezTo>
                        <a:pt x="106619" y="-3421"/>
                        <a:pt x="127431" y="10671"/>
                        <a:pt x="131575" y="32200"/>
                      </a:cubicBezTo>
                      <a:cubicBezTo>
                        <a:pt x="135661" y="53427"/>
                        <a:pt x="122012" y="74022"/>
                        <a:pt x="100870" y="78528"/>
                      </a:cubicBezTo>
                      <a:lnTo>
                        <a:pt x="47577" y="89346"/>
                      </a:lnTo>
                      <a:cubicBezTo>
                        <a:pt x="44964" y="89876"/>
                        <a:pt x="42304" y="90142"/>
                        <a:pt x="39638" y="901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 23">
                  <a:extLst>
                    <a:ext uri="{FF2B5EF4-FFF2-40B4-BE49-F238E27FC236}">
                      <a16:creationId xmlns:a16="http://schemas.microsoft.com/office/drawing/2014/main" id="{02A3CB5A-DB4F-60F8-0D91-438F8103D10F}"/>
                    </a:ext>
                  </a:extLst>
                </p:cNvPr>
                <p:cNvSpPr/>
                <p:nvPr/>
              </p:nvSpPr>
              <p:spPr>
                <a:xfrm>
                  <a:off x="3075459" y="1625252"/>
                  <a:ext cx="135723" cy="113380"/>
                </a:xfrm>
                <a:custGeom>
                  <a:avLst/>
                  <a:gdLst>
                    <a:gd name="connsiteX0" fmla="*/ 96033 w 135723"/>
                    <a:gd name="connsiteY0" fmla="*/ 113380 h 113380"/>
                    <a:gd name="connsiteX1" fmla="*/ 75589 w 135723"/>
                    <a:gd name="connsiteY1" fmla="*/ 107674 h 113380"/>
                    <a:gd name="connsiteX2" fmla="*/ 20113 w 135723"/>
                    <a:gd name="connsiteY2" fmla="*/ 74230 h 113380"/>
                    <a:gd name="connsiteX3" fmla="*/ 5177 w 135723"/>
                    <a:gd name="connsiteY3" fmla="*/ 20114 h 113380"/>
                    <a:gd name="connsiteX4" fmla="*/ 59293 w 135723"/>
                    <a:gd name="connsiteY4" fmla="*/ 5177 h 113380"/>
                    <a:gd name="connsiteX5" fmla="*/ 61150 w 135723"/>
                    <a:gd name="connsiteY5" fmla="*/ 6299 h 113380"/>
                    <a:gd name="connsiteX6" fmla="*/ 116526 w 135723"/>
                    <a:gd name="connsiteY6" fmla="*/ 39694 h 113380"/>
                    <a:gd name="connsiteX7" fmla="*/ 130011 w 135723"/>
                    <a:gd name="connsiteY7" fmla="*/ 94189 h 113380"/>
                    <a:gd name="connsiteX8" fmla="*/ 96033 w 135723"/>
                    <a:gd name="connsiteY8" fmla="*/ 113380 h 11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723" h="113380">
                      <a:moveTo>
                        <a:pt x="96033" y="113380"/>
                      </a:moveTo>
                      <a:cubicBezTo>
                        <a:pt x="88827" y="113369"/>
                        <a:pt x="81760" y="111396"/>
                        <a:pt x="75589" y="107674"/>
                      </a:cubicBezTo>
                      <a:lnTo>
                        <a:pt x="20113" y="74230"/>
                      </a:lnTo>
                      <a:cubicBezTo>
                        <a:pt x="1045" y="63410"/>
                        <a:pt x="-5642" y="39181"/>
                        <a:pt x="5177" y="20114"/>
                      </a:cubicBezTo>
                      <a:cubicBezTo>
                        <a:pt x="15997" y="1045"/>
                        <a:pt x="40225" y="-5642"/>
                        <a:pt x="59293" y="5177"/>
                      </a:cubicBezTo>
                      <a:cubicBezTo>
                        <a:pt x="59922" y="5534"/>
                        <a:pt x="60541" y="5908"/>
                        <a:pt x="61150" y="6299"/>
                      </a:cubicBezTo>
                      <a:lnTo>
                        <a:pt x="116526" y="39694"/>
                      </a:lnTo>
                      <a:cubicBezTo>
                        <a:pt x="135299" y="51018"/>
                        <a:pt x="141336" y="75417"/>
                        <a:pt x="130011" y="94189"/>
                      </a:cubicBezTo>
                      <a:cubicBezTo>
                        <a:pt x="122828" y="106096"/>
                        <a:pt x="109938" y="113376"/>
                        <a:pt x="96033" y="11338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reeform 24">
                  <a:extLst>
                    <a:ext uri="{FF2B5EF4-FFF2-40B4-BE49-F238E27FC236}">
                      <a16:creationId xmlns:a16="http://schemas.microsoft.com/office/drawing/2014/main" id="{603F655B-BB27-CAF7-7AE2-939E25E70202}"/>
                    </a:ext>
                  </a:extLst>
                </p:cNvPr>
                <p:cNvSpPr/>
                <p:nvPr/>
              </p:nvSpPr>
              <p:spPr>
                <a:xfrm>
                  <a:off x="3011128" y="1684285"/>
                  <a:ext cx="91859" cy="131061"/>
                </a:xfrm>
                <a:custGeom>
                  <a:avLst/>
                  <a:gdLst>
                    <a:gd name="connsiteX0" fmla="*/ 52141 w 91859"/>
                    <a:gd name="connsiteY0" fmla="*/ 131061 h 131061"/>
                    <a:gd name="connsiteX1" fmla="*/ 13586 w 91859"/>
                    <a:gd name="connsiteY1" fmla="*/ 100495 h 131061"/>
                    <a:gd name="connsiteX2" fmla="*/ 982 w 91859"/>
                    <a:gd name="connsiteY2" fmla="*/ 48443 h 131061"/>
                    <a:gd name="connsiteX3" fmla="*/ 30967 w 91859"/>
                    <a:gd name="connsiteY3" fmla="*/ 982 h 131061"/>
                    <a:gd name="connsiteX4" fmla="*/ 78143 w 91859"/>
                    <a:gd name="connsiteY4" fmla="*/ 29785 h 131061"/>
                    <a:gd name="connsiteX5" fmla="*/ 90746 w 91859"/>
                    <a:gd name="connsiteY5" fmla="*/ 82036 h 131061"/>
                    <a:gd name="connsiteX6" fmla="*/ 61470 w 91859"/>
                    <a:gd name="connsiteY6" fmla="*/ 129920 h 131061"/>
                    <a:gd name="connsiteX7" fmla="*/ 52141 w 91859"/>
                    <a:gd name="connsiteY7" fmla="*/ 131061 h 131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859" h="131061">
                      <a:moveTo>
                        <a:pt x="52141" y="131061"/>
                      </a:moveTo>
                      <a:cubicBezTo>
                        <a:pt x="33763" y="131025"/>
                        <a:pt x="17813" y="118380"/>
                        <a:pt x="13586" y="100495"/>
                      </a:cubicBezTo>
                      <a:lnTo>
                        <a:pt x="982" y="48443"/>
                      </a:lnTo>
                      <a:cubicBezTo>
                        <a:pt x="-3844" y="27057"/>
                        <a:pt x="9581" y="5808"/>
                        <a:pt x="30967" y="982"/>
                      </a:cubicBezTo>
                      <a:cubicBezTo>
                        <a:pt x="51892" y="-3740"/>
                        <a:pt x="72783" y="9015"/>
                        <a:pt x="78143" y="29785"/>
                      </a:cubicBezTo>
                      <a:lnTo>
                        <a:pt x="90746" y="82036"/>
                      </a:lnTo>
                      <a:cubicBezTo>
                        <a:pt x="95879" y="103342"/>
                        <a:pt x="82774" y="124776"/>
                        <a:pt x="61470" y="129920"/>
                      </a:cubicBezTo>
                      <a:cubicBezTo>
                        <a:pt x="58420" y="130687"/>
                        <a:pt x="55286" y="131070"/>
                        <a:pt x="52141" y="131061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Freeform 25">
                  <a:extLst>
                    <a:ext uri="{FF2B5EF4-FFF2-40B4-BE49-F238E27FC236}">
                      <a16:creationId xmlns:a16="http://schemas.microsoft.com/office/drawing/2014/main" id="{4B916371-366A-EC1B-5C38-3EE4C411D20C}"/>
                    </a:ext>
                  </a:extLst>
                </p:cNvPr>
                <p:cNvSpPr/>
                <p:nvPr/>
              </p:nvSpPr>
              <p:spPr>
                <a:xfrm>
                  <a:off x="2906409" y="1663447"/>
                  <a:ext cx="111130" cy="133836"/>
                </a:xfrm>
                <a:custGeom>
                  <a:avLst/>
                  <a:gdLst>
                    <a:gd name="connsiteX0" fmla="*/ 39557 w 111130"/>
                    <a:gd name="connsiteY0" fmla="*/ 133837 h 133836"/>
                    <a:gd name="connsiteX1" fmla="*/ 0 w 111130"/>
                    <a:gd name="connsiteY1" fmla="*/ 94001 h 133836"/>
                    <a:gd name="connsiteX2" fmla="*/ 5319 w 111130"/>
                    <a:gd name="connsiteY2" fmla="*/ 74292 h 133836"/>
                    <a:gd name="connsiteX3" fmla="*/ 36877 w 111130"/>
                    <a:gd name="connsiteY3" fmla="*/ 20156 h 133836"/>
                    <a:gd name="connsiteX4" fmla="*/ 90975 w 111130"/>
                    <a:gd name="connsiteY4" fmla="*/ 5154 h 133836"/>
                    <a:gd name="connsiteX5" fmla="*/ 105978 w 111130"/>
                    <a:gd name="connsiteY5" fmla="*/ 59251 h 133836"/>
                    <a:gd name="connsiteX6" fmla="*/ 105453 w 111130"/>
                    <a:gd name="connsiteY6" fmla="*/ 60150 h 133836"/>
                    <a:gd name="connsiteX7" fmla="*/ 73894 w 111130"/>
                    <a:gd name="connsiteY7" fmla="*/ 114137 h 133836"/>
                    <a:gd name="connsiteX8" fmla="*/ 39557 w 111130"/>
                    <a:gd name="connsiteY8" fmla="*/ 133837 h 133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1130" h="133836">
                      <a:moveTo>
                        <a:pt x="39557" y="133837"/>
                      </a:moveTo>
                      <a:cubicBezTo>
                        <a:pt x="17633" y="133759"/>
                        <a:pt x="-77" y="115924"/>
                        <a:pt x="0" y="94001"/>
                      </a:cubicBezTo>
                      <a:cubicBezTo>
                        <a:pt x="25" y="87080"/>
                        <a:pt x="1858" y="80286"/>
                        <a:pt x="5319" y="74292"/>
                      </a:cubicBezTo>
                      <a:lnTo>
                        <a:pt x="36877" y="20156"/>
                      </a:lnTo>
                      <a:cubicBezTo>
                        <a:pt x="47673" y="1074"/>
                        <a:pt x="71894" y="-5642"/>
                        <a:pt x="90975" y="5154"/>
                      </a:cubicBezTo>
                      <a:cubicBezTo>
                        <a:pt x="110057" y="15949"/>
                        <a:pt x="116773" y="40169"/>
                        <a:pt x="105978" y="59251"/>
                      </a:cubicBezTo>
                      <a:cubicBezTo>
                        <a:pt x="105807" y="59553"/>
                        <a:pt x="105632" y="59853"/>
                        <a:pt x="105453" y="60150"/>
                      </a:cubicBezTo>
                      <a:lnTo>
                        <a:pt x="73894" y="114137"/>
                      </a:lnTo>
                      <a:cubicBezTo>
                        <a:pt x="66773" y="126350"/>
                        <a:pt x="53694" y="133853"/>
                        <a:pt x="39557" y="13383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Freeform 26">
                  <a:extLst>
                    <a:ext uri="{FF2B5EF4-FFF2-40B4-BE49-F238E27FC236}">
                      <a16:creationId xmlns:a16="http://schemas.microsoft.com/office/drawing/2014/main" id="{9523F918-62D8-CA1C-BE18-318CBBDACE3B}"/>
                    </a:ext>
                  </a:extLst>
                </p:cNvPr>
                <p:cNvSpPr/>
                <p:nvPr/>
              </p:nvSpPr>
              <p:spPr>
                <a:xfrm>
                  <a:off x="2838675" y="1598094"/>
                  <a:ext cx="138315" cy="95433"/>
                </a:xfrm>
                <a:custGeom>
                  <a:avLst/>
                  <a:gdLst>
                    <a:gd name="connsiteX0" fmla="*/ 39657 w 138315"/>
                    <a:gd name="connsiteY0" fmla="*/ 95433 h 95433"/>
                    <a:gd name="connsiteX1" fmla="*/ 0 w 138315"/>
                    <a:gd name="connsiteY1" fmla="*/ 55697 h 95433"/>
                    <a:gd name="connsiteX2" fmla="*/ 29286 w 138315"/>
                    <a:gd name="connsiteY2" fmla="*/ 17429 h 95433"/>
                    <a:gd name="connsiteX3" fmla="*/ 88186 w 138315"/>
                    <a:gd name="connsiteY3" fmla="*/ 1402 h 95433"/>
                    <a:gd name="connsiteX4" fmla="*/ 136914 w 138315"/>
                    <a:gd name="connsiteY4" fmla="*/ 29289 h 95433"/>
                    <a:gd name="connsiteX5" fmla="*/ 109027 w 138315"/>
                    <a:gd name="connsiteY5" fmla="*/ 78016 h 95433"/>
                    <a:gd name="connsiteX6" fmla="*/ 50077 w 138315"/>
                    <a:gd name="connsiteY6" fmla="*/ 94044 h 95433"/>
                    <a:gd name="connsiteX7" fmla="*/ 39657 w 138315"/>
                    <a:gd name="connsiteY7" fmla="*/ 95433 h 9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315" h="95433">
                      <a:moveTo>
                        <a:pt x="39657" y="95433"/>
                      </a:moveTo>
                      <a:cubicBezTo>
                        <a:pt x="17733" y="95411"/>
                        <a:pt x="-22" y="77621"/>
                        <a:pt x="0" y="55697"/>
                      </a:cubicBezTo>
                      <a:cubicBezTo>
                        <a:pt x="18" y="37797"/>
                        <a:pt x="12013" y="22124"/>
                        <a:pt x="29286" y="17429"/>
                      </a:cubicBezTo>
                      <a:lnTo>
                        <a:pt x="88186" y="1402"/>
                      </a:lnTo>
                      <a:cubicBezTo>
                        <a:pt x="109342" y="-4353"/>
                        <a:pt x="131159" y="8132"/>
                        <a:pt x="136914" y="29289"/>
                      </a:cubicBezTo>
                      <a:cubicBezTo>
                        <a:pt x="142669" y="50445"/>
                        <a:pt x="130183" y="72261"/>
                        <a:pt x="109027" y="78016"/>
                      </a:cubicBezTo>
                      <a:lnTo>
                        <a:pt x="50077" y="94044"/>
                      </a:lnTo>
                      <a:cubicBezTo>
                        <a:pt x="46681" y="94967"/>
                        <a:pt x="43177" y="95434"/>
                        <a:pt x="39657" y="9543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reeform 27">
                  <a:extLst>
                    <a:ext uri="{FF2B5EF4-FFF2-40B4-BE49-F238E27FC236}">
                      <a16:creationId xmlns:a16="http://schemas.microsoft.com/office/drawing/2014/main" id="{9912302D-0C61-7A5D-2D41-B7D23C722808}"/>
                    </a:ext>
                  </a:extLst>
                </p:cNvPr>
                <p:cNvSpPr/>
                <p:nvPr/>
              </p:nvSpPr>
              <p:spPr>
                <a:xfrm>
                  <a:off x="2852654" y="1488156"/>
                  <a:ext cx="135585" cy="116004"/>
                </a:xfrm>
                <a:custGeom>
                  <a:avLst/>
                  <a:gdLst>
                    <a:gd name="connsiteX0" fmla="*/ 95842 w 135585"/>
                    <a:gd name="connsiteY0" fmla="*/ 116005 h 116004"/>
                    <a:gd name="connsiteX1" fmla="*/ 74208 w 135585"/>
                    <a:gd name="connsiteY1" fmla="*/ 109604 h 116004"/>
                    <a:gd name="connsiteX2" fmla="*/ 17541 w 135585"/>
                    <a:gd name="connsiteY2" fmla="*/ 72636 h 116004"/>
                    <a:gd name="connsiteX3" fmla="*/ 6765 w 135585"/>
                    <a:gd name="connsiteY3" fmla="*/ 17541 h 116004"/>
                    <a:gd name="connsiteX4" fmla="*/ 60909 w 135585"/>
                    <a:gd name="connsiteY4" fmla="*/ 6145 h 116004"/>
                    <a:gd name="connsiteX5" fmla="*/ 117576 w 135585"/>
                    <a:gd name="connsiteY5" fmla="*/ 43062 h 116004"/>
                    <a:gd name="connsiteX6" fmla="*/ 129130 w 135585"/>
                    <a:gd name="connsiteY6" fmla="*/ 98000 h 116004"/>
                    <a:gd name="connsiteX7" fmla="*/ 95842 w 135585"/>
                    <a:gd name="connsiteY7" fmla="*/ 116005 h 1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585" h="116004">
                      <a:moveTo>
                        <a:pt x="95842" y="116005"/>
                      </a:moveTo>
                      <a:cubicBezTo>
                        <a:pt x="88163" y="116008"/>
                        <a:pt x="80648" y="113785"/>
                        <a:pt x="74208" y="109604"/>
                      </a:cubicBezTo>
                      <a:lnTo>
                        <a:pt x="17541" y="72636"/>
                      </a:lnTo>
                      <a:cubicBezTo>
                        <a:pt x="-649" y="60398"/>
                        <a:pt x="-5473" y="35730"/>
                        <a:pt x="6765" y="17541"/>
                      </a:cubicBezTo>
                      <a:cubicBezTo>
                        <a:pt x="18757" y="-282"/>
                        <a:pt x="42750" y="-5332"/>
                        <a:pt x="60909" y="6145"/>
                      </a:cubicBezTo>
                      <a:lnTo>
                        <a:pt x="117576" y="43062"/>
                      </a:lnTo>
                      <a:cubicBezTo>
                        <a:pt x="135937" y="55042"/>
                        <a:pt x="141110" y="79639"/>
                        <a:pt x="129130" y="98000"/>
                      </a:cubicBezTo>
                      <a:cubicBezTo>
                        <a:pt x="121793" y="109245"/>
                        <a:pt x="109269" y="116019"/>
                        <a:pt x="95842" y="1160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Freeform 28">
                  <a:extLst>
                    <a:ext uri="{FF2B5EF4-FFF2-40B4-BE49-F238E27FC236}">
                      <a16:creationId xmlns:a16="http://schemas.microsoft.com/office/drawing/2014/main" id="{53C95E5B-BAAB-B458-5514-2BF56FAB46B8}"/>
                    </a:ext>
                  </a:extLst>
                </p:cNvPr>
                <p:cNvSpPr/>
                <p:nvPr/>
              </p:nvSpPr>
              <p:spPr>
                <a:xfrm>
                  <a:off x="2897219" y="1483334"/>
                  <a:ext cx="270532" cy="270531"/>
                </a:xfrm>
                <a:custGeom>
                  <a:avLst/>
                  <a:gdLst>
                    <a:gd name="connsiteX0" fmla="*/ 135186 w 270532"/>
                    <a:gd name="connsiteY0" fmla="*/ 270532 h 270531"/>
                    <a:gd name="connsiteX1" fmla="*/ 0 w 270532"/>
                    <a:gd name="connsiteY1" fmla="*/ 135186 h 270531"/>
                    <a:gd name="connsiteX2" fmla="*/ 135346 w 270532"/>
                    <a:gd name="connsiteY2" fmla="*/ 0 h 270531"/>
                    <a:gd name="connsiteX3" fmla="*/ 270532 w 270532"/>
                    <a:gd name="connsiteY3" fmla="*/ 135346 h 270531"/>
                    <a:gd name="connsiteX4" fmla="*/ 166149 w 270532"/>
                    <a:gd name="connsiteY4" fmla="*/ 266959 h 270531"/>
                    <a:gd name="connsiteX5" fmla="*/ 135186 w 270532"/>
                    <a:gd name="connsiteY5" fmla="*/ 270532 h 270531"/>
                    <a:gd name="connsiteX6" fmla="*/ 135186 w 270532"/>
                    <a:gd name="connsiteY6" fmla="*/ 79046 h 270531"/>
                    <a:gd name="connsiteX7" fmla="*/ 122284 w 270532"/>
                    <a:gd name="connsiteY7" fmla="*/ 80534 h 270531"/>
                    <a:gd name="connsiteX8" fmla="*/ 80536 w 270532"/>
                    <a:gd name="connsiteY8" fmla="*/ 147952 h 270531"/>
                    <a:gd name="connsiteX9" fmla="*/ 147954 w 270532"/>
                    <a:gd name="connsiteY9" fmla="*/ 189700 h 270531"/>
                    <a:gd name="connsiteX10" fmla="*/ 189702 w 270532"/>
                    <a:gd name="connsiteY10" fmla="*/ 122283 h 270531"/>
                    <a:gd name="connsiteX11" fmla="*/ 135186 w 270532"/>
                    <a:gd name="connsiteY11" fmla="*/ 79046 h 27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0532" h="270531">
                      <a:moveTo>
                        <a:pt x="135186" y="270532"/>
                      </a:moveTo>
                      <a:cubicBezTo>
                        <a:pt x="60480" y="270488"/>
                        <a:pt x="-45" y="209891"/>
                        <a:pt x="0" y="135186"/>
                      </a:cubicBezTo>
                      <a:cubicBezTo>
                        <a:pt x="44" y="60481"/>
                        <a:pt x="60641" y="-44"/>
                        <a:pt x="135346" y="0"/>
                      </a:cubicBezTo>
                      <a:cubicBezTo>
                        <a:pt x="210052" y="44"/>
                        <a:pt x="270576" y="60641"/>
                        <a:pt x="270532" y="135346"/>
                      </a:cubicBezTo>
                      <a:cubicBezTo>
                        <a:pt x="270495" y="198124"/>
                        <a:pt x="227269" y="252626"/>
                        <a:pt x="166149" y="266959"/>
                      </a:cubicBezTo>
                      <a:cubicBezTo>
                        <a:pt x="156000" y="269336"/>
                        <a:pt x="145610" y="270535"/>
                        <a:pt x="135186" y="270532"/>
                      </a:cubicBezTo>
                      <a:close/>
                      <a:moveTo>
                        <a:pt x="135186" y="79046"/>
                      </a:moveTo>
                      <a:cubicBezTo>
                        <a:pt x="130842" y="79048"/>
                        <a:pt x="126514" y="79547"/>
                        <a:pt x="122284" y="80534"/>
                      </a:cubicBezTo>
                      <a:cubicBezTo>
                        <a:pt x="92139" y="87623"/>
                        <a:pt x="73448" y="117806"/>
                        <a:pt x="80536" y="147952"/>
                      </a:cubicBezTo>
                      <a:cubicBezTo>
                        <a:pt x="87625" y="178097"/>
                        <a:pt x="117808" y="196788"/>
                        <a:pt x="147954" y="189700"/>
                      </a:cubicBezTo>
                      <a:cubicBezTo>
                        <a:pt x="178099" y="182612"/>
                        <a:pt x="196790" y="152428"/>
                        <a:pt x="189702" y="122283"/>
                      </a:cubicBezTo>
                      <a:cubicBezTo>
                        <a:pt x="183751" y="96975"/>
                        <a:pt x="161184" y="79077"/>
                        <a:pt x="135186" y="7904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5" name="Picture Placeholder 33">
                <a:extLst>
                  <a:ext uri="{FF2B5EF4-FFF2-40B4-BE49-F238E27FC236}">
                    <a16:creationId xmlns:a16="http://schemas.microsoft.com/office/drawing/2014/main" id="{36F19BA9-2E7C-213F-8C9E-B27010BBA111}"/>
                  </a:ext>
                </a:extLst>
              </p:cNvPr>
              <p:cNvGrpSpPr/>
              <p:nvPr/>
            </p:nvGrpSpPr>
            <p:grpSpPr>
              <a:xfrm>
                <a:off x="2849046" y="1858436"/>
                <a:ext cx="385729" cy="399676"/>
                <a:chOff x="2849046" y="1858436"/>
                <a:chExt cx="385729" cy="399676"/>
              </a:xfrm>
              <a:solidFill>
                <a:srgbClr val="EF463C"/>
              </a:solidFill>
            </p:grpSpPr>
            <p:sp>
              <p:nvSpPr>
                <p:cNvPr id="76" name="Freeform 30">
                  <a:extLst>
                    <a:ext uri="{FF2B5EF4-FFF2-40B4-BE49-F238E27FC236}">
                      <a16:creationId xmlns:a16="http://schemas.microsoft.com/office/drawing/2014/main" id="{589A6D1D-FEC3-4F49-1F70-32CA29642C9A}"/>
                    </a:ext>
                  </a:extLst>
                </p:cNvPr>
                <p:cNvSpPr/>
                <p:nvPr/>
              </p:nvSpPr>
              <p:spPr>
                <a:xfrm>
                  <a:off x="2961764" y="1858436"/>
                  <a:ext cx="98843" cy="149240"/>
                </a:xfrm>
                <a:custGeom>
                  <a:avLst/>
                  <a:gdLst>
                    <a:gd name="connsiteX0" fmla="*/ 59079 w 98843"/>
                    <a:gd name="connsiteY0" fmla="*/ 149240 h 149240"/>
                    <a:gd name="connsiteX1" fmla="*/ 20871 w 98843"/>
                    <a:gd name="connsiteY1" fmla="*/ 120162 h 149240"/>
                    <a:gd name="connsiteX2" fmla="*/ 1470 w 98843"/>
                    <a:gd name="connsiteY2" fmla="*/ 50396 h 149240"/>
                    <a:gd name="connsiteX3" fmla="*/ 29059 w 98843"/>
                    <a:gd name="connsiteY3" fmla="*/ 1470 h 149240"/>
                    <a:gd name="connsiteX4" fmla="*/ 77985 w 98843"/>
                    <a:gd name="connsiteY4" fmla="*/ 29059 h 149240"/>
                    <a:gd name="connsiteX5" fmla="*/ 97387 w 98843"/>
                    <a:gd name="connsiteY5" fmla="*/ 98925 h 149240"/>
                    <a:gd name="connsiteX6" fmla="*/ 69755 w 98843"/>
                    <a:gd name="connsiteY6" fmla="*/ 147791 h 149240"/>
                    <a:gd name="connsiteX7" fmla="*/ 59079 w 98843"/>
                    <a:gd name="connsiteY7" fmla="*/ 149240 h 14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43" h="149240">
                      <a:moveTo>
                        <a:pt x="59079" y="149240"/>
                      </a:moveTo>
                      <a:cubicBezTo>
                        <a:pt x="41261" y="149220"/>
                        <a:pt x="25638" y="137331"/>
                        <a:pt x="20871" y="120162"/>
                      </a:cubicBezTo>
                      <a:lnTo>
                        <a:pt x="1470" y="50396"/>
                      </a:lnTo>
                      <a:cubicBezTo>
                        <a:pt x="-4422" y="29267"/>
                        <a:pt x="7930" y="7362"/>
                        <a:pt x="29059" y="1470"/>
                      </a:cubicBezTo>
                      <a:cubicBezTo>
                        <a:pt x="50188" y="-4422"/>
                        <a:pt x="72093" y="7930"/>
                        <a:pt x="77985" y="29059"/>
                      </a:cubicBezTo>
                      <a:lnTo>
                        <a:pt x="97387" y="98925"/>
                      </a:lnTo>
                      <a:cubicBezTo>
                        <a:pt x="103251" y="120048"/>
                        <a:pt x="90880" y="141931"/>
                        <a:pt x="69755" y="147791"/>
                      </a:cubicBezTo>
                      <a:cubicBezTo>
                        <a:pt x="66279" y="148759"/>
                        <a:pt x="62687" y="149245"/>
                        <a:pt x="59079" y="1492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 31">
                  <a:extLst>
                    <a:ext uri="{FF2B5EF4-FFF2-40B4-BE49-F238E27FC236}">
                      <a16:creationId xmlns:a16="http://schemas.microsoft.com/office/drawing/2014/main" id="{1CE45093-F6E7-7197-FC58-A694643BCC98}"/>
                    </a:ext>
                  </a:extLst>
                </p:cNvPr>
                <p:cNvSpPr/>
                <p:nvPr/>
              </p:nvSpPr>
              <p:spPr>
                <a:xfrm>
                  <a:off x="3050176" y="1875430"/>
                  <a:ext cx="117761" cy="142566"/>
                </a:xfrm>
                <a:custGeom>
                  <a:avLst/>
                  <a:gdLst>
                    <a:gd name="connsiteX0" fmla="*/ 39788 w 117761"/>
                    <a:gd name="connsiteY0" fmla="*/ 142567 h 142566"/>
                    <a:gd name="connsiteX1" fmla="*/ 0 w 117761"/>
                    <a:gd name="connsiteY1" fmla="*/ 102964 h 142566"/>
                    <a:gd name="connsiteX2" fmla="*/ 5699 w 117761"/>
                    <a:gd name="connsiteY2" fmla="*/ 82377 h 142566"/>
                    <a:gd name="connsiteX3" fmla="*/ 43510 w 117761"/>
                    <a:gd name="connsiteY3" fmla="*/ 20152 h 142566"/>
                    <a:gd name="connsiteX4" fmla="*/ 97610 w 117761"/>
                    <a:gd name="connsiteY4" fmla="*/ 5155 h 142566"/>
                    <a:gd name="connsiteX5" fmla="*/ 112606 w 117761"/>
                    <a:gd name="connsiteY5" fmla="*/ 59253 h 142566"/>
                    <a:gd name="connsiteX6" fmla="*/ 111342 w 117761"/>
                    <a:gd name="connsiteY6" fmla="*/ 61337 h 142566"/>
                    <a:gd name="connsiteX7" fmla="*/ 73531 w 117761"/>
                    <a:gd name="connsiteY7" fmla="*/ 123562 h 142566"/>
                    <a:gd name="connsiteX8" fmla="*/ 39788 w 117761"/>
                    <a:gd name="connsiteY8" fmla="*/ 142567 h 142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761" h="142566">
                      <a:moveTo>
                        <a:pt x="39788" y="142567"/>
                      </a:moveTo>
                      <a:cubicBezTo>
                        <a:pt x="17865" y="142616"/>
                        <a:pt x="51" y="124887"/>
                        <a:pt x="0" y="102964"/>
                      </a:cubicBezTo>
                      <a:cubicBezTo>
                        <a:pt x="-17" y="95710"/>
                        <a:pt x="1954" y="88589"/>
                        <a:pt x="5699" y="82377"/>
                      </a:cubicBezTo>
                      <a:lnTo>
                        <a:pt x="43510" y="20152"/>
                      </a:lnTo>
                      <a:cubicBezTo>
                        <a:pt x="54308" y="1072"/>
                        <a:pt x="78529" y="-5642"/>
                        <a:pt x="97610" y="5155"/>
                      </a:cubicBezTo>
                      <a:cubicBezTo>
                        <a:pt x="116690" y="15953"/>
                        <a:pt x="123404" y="40174"/>
                        <a:pt x="112606" y="59253"/>
                      </a:cubicBezTo>
                      <a:cubicBezTo>
                        <a:pt x="112206" y="59963"/>
                        <a:pt x="111784" y="60658"/>
                        <a:pt x="111342" y="61337"/>
                      </a:cubicBezTo>
                      <a:lnTo>
                        <a:pt x="73531" y="123562"/>
                      </a:lnTo>
                      <a:cubicBezTo>
                        <a:pt x="66346" y="135327"/>
                        <a:pt x="53573" y="142522"/>
                        <a:pt x="39788" y="14256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 32">
                  <a:extLst>
                    <a:ext uri="{FF2B5EF4-FFF2-40B4-BE49-F238E27FC236}">
                      <a16:creationId xmlns:a16="http://schemas.microsoft.com/office/drawing/2014/main" id="{CD66CB3F-595B-F0A1-3A31-0A6C7F42EBE9}"/>
                    </a:ext>
                  </a:extLst>
                </p:cNvPr>
                <p:cNvSpPr/>
                <p:nvPr/>
              </p:nvSpPr>
              <p:spPr>
                <a:xfrm>
                  <a:off x="3102228" y="1984822"/>
                  <a:ext cx="132547" cy="90139"/>
                </a:xfrm>
                <a:custGeom>
                  <a:avLst/>
                  <a:gdLst>
                    <a:gd name="connsiteX0" fmla="*/ 39888 w 132547"/>
                    <a:gd name="connsiteY0" fmla="*/ 90139 h 90139"/>
                    <a:gd name="connsiteX1" fmla="*/ 0 w 132547"/>
                    <a:gd name="connsiteY1" fmla="*/ 50636 h 90139"/>
                    <a:gd name="connsiteX2" fmla="*/ 32048 w 132547"/>
                    <a:gd name="connsiteY2" fmla="*/ 11490 h 90139"/>
                    <a:gd name="connsiteX3" fmla="*/ 85341 w 132547"/>
                    <a:gd name="connsiteY3" fmla="*/ 723 h 90139"/>
                    <a:gd name="connsiteX4" fmla="*/ 131825 w 132547"/>
                    <a:gd name="connsiteY4" fmla="*/ 32202 h 90139"/>
                    <a:gd name="connsiteX5" fmla="*/ 101120 w 132547"/>
                    <a:gd name="connsiteY5" fmla="*/ 78528 h 90139"/>
                    <a:gd name="connsiteX6" fmla="*/ 47927 w 132547"/>
                    <a:gd name="connsiteY6" fmla="*/ 89345 h 90139"/>
                    <a:gd name="connsiteX7" fmla="*/ 39888 w 132547"/>
                    <a:gd name="connsiteY7" fmla="*/ 90139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547" h="90139">
                      <a:moveTo>
                        <a:pt x="39888" y="90139"/>
                      </a:moveTo>
                      <a:cubicBezTo>
                        <a:pt x="17965" y="90243"/>
                        <a:pt x="106" y="72559"/>
                        <a:pt x="0" y="50636"/>
                      </a:cubicBezTo>
                      <a:cubicBezTo>
                        <a:pt x="-91" y="31587"/>
                        <a:pt x="13358" y="15162"/>
                        <a:pt x="32048" y="11490"/>
                      </a:cubicBezTo>
                      <a:lnTo>
                        <a:pt x="85341" y="723"/>
                      </a:lnTo>
                      <a:cubicBezTo>
                        <a:pt x="106869" y="-3421"/>
                        <a:pt x="127681" y="10672"/>
                        <a:pt x="131825" y="32202"/>
                      </a:cubicBezTo>
                      <a:cubicBezTo>
                        <a:pt x="135912" y="53425"/>
                        <a:pt x="122262" y="74022"/>
                        <a:pt x="101120" y="78528"/>
                      </a:cubicBezTo>
                      <a:lnTo>
                        <a:pt x="47927" y="89345"/>
                      </a:lnTo>
                      <a:cubicBezTo>
                        <a:pt x="45278" y="89861"/>
                        <a:pt x="42586" y="90129"/>
                        <a:pt x="39888" y="9013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Freeform 34">
                  <a:extLst>
                    <a:ext uri="{FF2B5EF4-FFF2-40B4-BE49-F238E27FC236}">
                      <a16:creationId xmlns:a16="http://schemas.microsoft.com/office/drawing/2014/main" id="{35F6AE2A-C973-5F97-8D0C-98B1058E2A55}"/>
                    </a:ext>
                  </a:extLst>
                </p:cNvPr>
                <p:cNvSpPr/>
                <p:nvPr/>
              </p:nvSpPr>
              <p:spPr>
                <a:xfrm>
                  <a:off x="3086851" y="2068349"/>
                  <a:ext cx="134800" cy="113048"/>
                </a:xfrm>
                <a:custGeom>
                  <a:avLst/>
                  <a:gdLst>
                    <a:gd name="connsiteX0" fmla="*/ 95061 w 134800"/>
                    <a:gd name="connsiteY0" fmla="*/ 113049 h 113048"/>
                    <a:gd name="connsiteX1" fmla="*/ 74567 w 134800"/>
                    <a:gd name="connsiteY1" fmla="*/ 107342 h 113048"/>
                    <a:gd name="connsiteX2" fmla="*/ 19191 w 134800"/>
                    <a:gd name="connsiteY2" fmla="*/ 73700 h 113048"/>
                    <a:gd name="connsiteX3" fmla="*/ 5719 w 134800"/>
                    <a:gd name="connsiteY3" fmla="*/ 19191 h 113048"/>
                    <a:gd name="connsiteX4" fmla="*/ 60227 w 134800"/>
                    <a:gd name="connsiteY4" fmla="*/ 5719 h 113048"/>
                    <a:gd name="connsiteX5" fmla="*/ 115604 w 134800"/>
                    <a:gd name="connsiteY5" fmla="*/ 39163 h 113048"/>
                    <a:gd name="connsiteX6" fmla="*/ 129088 w 134800"/>
                    <a:gd name="connsiteY6" fmla="*/ 93657 h 113048"/>
                    <a:gd name="connsiteX7" fmla="*/ 95061 w 134800"/>
                    <a:gd name="connsiteY7" fmla="*/ 112850 h 11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4800" h="113048">
                      <a:moveTo>
                        <a:pt x="95061" y="113049"/>
                      </a:moveTo>
                      <a:cubicBezTo>
                        <a:pt x="87838" y="113049"/>
                        <a:pt x="80752" y="111074"/>
                        <a:pt x="74567" y="107342"/>
                      </a:cubicBezTo>
                      <a:lnTo>
                        <a:pt x="19191" y="73700"/>
                      </a:lnTo>
                      <a:cubicBezTo>
                        <a:pt x="419" y="62366"/>
                        <a:pt x="-5613" y="37963"/>
                        <a:pt x="5719" y="19191"/>
                      </a:cubicBezTo>
                      <a:cubicBezTo>
                        <a:pt x="17051" y="420"/>
                        <a:pt x="41455" y="-5614"/>
                        <a:pt x="60227" y="5719"/>
                      </a:cubicBezTo>
                      <a:lnTo>
                        <a:pt x="115604" y="39163"/>
                      </a:lnTo>
                      <a:cubicBezTo>
                        <a:pt x="134376" y="50487"/>
                        <a:pt x="140413" y="74885"/>
                        <a:pt x="129088" y="93657"/>
                      </a:cubicBezTo>
                      <a:cubicBezTo>
                        <a:pt x="121896" y="105581"/>
                        <a:pt x="108984" y="112865"/>
                        <a:pt x="95061" y="11285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reeform 35">
                  <a:extLst>
                    <a:ext uri="{FF2B5EF4-FFF2-40B4-BE49-F238E27FC236}">
                      <a16:creationId xmlns:a16="http://schemas.microsoft.com/office/drawing/2014/main" id="{5FB7F3E1-1689-32FE-7132-1B516969B873}"/>
                    </a:ext>
                  </a:extLst>
                </p:cNvPr>
                <p:cNvSpPr/>
                <p:nvPr/>
              </p:nvSpPr>
              <p:spPr>
                <a:xfrm>
                  <a:off x="3021088" y="2125403"/>
                  <a:ext cx="92271" cy="132709"/>
                </a:xfrm>
                <a:custGeom>
                  <a:avLst/>
                  <a:gdLst>
                    <a:gd name="connsiteX0" fmla="*/ 52551 w 92271"/>
                    <a:gd name="connsiteY0" fmla="*/ 132709 h 132709"/>
                    <a:gd name="connsiteX1" fmla="*/ 13996 w 92271"/>
                    <a:gd name="connsiteY1" fmla="*/ 102291 h 132709"/>
                    <a:gd name="connsiteX2" fmla="*/ 1392 w 92271"/>
                    <a:gd name="connsiteY2" fmla="*/ 50090 h 132709"/>
                    <a:gd name="connsiteX3" fmla="*/ 29322 w 92271"/>
                    <a:gd name="connsiteY3" fmla="*/ 1393 h 132709"/>
                    <a:gd name="connsiteX4" fmla="*/ 78021 w 92271"/>
                    <a:gd name="connsiteY4" fmla="*/ 29324 h 132709"/>
                    <a:gd name="connsiteX5" fmla="*/ 78552 w 92271"/>
                    <a:gd name="connsiteY5" fmla="*/ 31532 h 132709"/>
                    <a:gd name="connsiteX6" fmla="*/ 91156 w 92271"/>
                    <a:gd name="connsiteY6" fmla="*/ 83783 h 132709"/>
                    <a:gd name="connsiteX7" fmla="*/ 61930 w 92271"/>
                    <a:gd name="connsiteY7" fmla="*/ 131667 h 132709"/>
                    <a:gd name="connsiteX8" fmla="*/ 52551 w 92271"/>
                    <a:gd name="connsiteY8" fmla="*/ 132709 h 13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271" h="132709">
                      <a:moveTo>
                        <a:pt x="52551" y="132709"/>
                      </a:moveTo>
                      <a:cubicBezTo>
                        <a:pt x="34217" y="132689"/>
                        <a:pt x="18282" y="120115"/>
                        <a:pt x="13996" y="102291"/>
                      </a:cubicBezTo>
                      <a:lnTo>
                        <a:pt x="1392" y="50090"/>
                      </a:lnTo>
                      <a:cubicBezTo>
                        <a:pt x="-4343" y="28932"/>
                        <a:pt x="8162" y="7129"/>
                        <a:pt x="29322" y="1393"/>
                      </a:cubicBezTo>
                      <a:cubicBezTo>
                        <a:pt x="50483" y="-4343"/>
                        <a:pt x="72286" y="8161"/>
                        <a:pt x="78021" y="29324"/>
                      </a:cubicBezTo>
                      <a:cubicBezTo>
                        <a:pt x="78219" y="30054"/>
                        <a:pt x="78396" y="30793"/>
                        <a:pt x="78552" y="31532"/>
                      </a:cubicBezTo>
                      <a:lnTo>
                        <a:pt x="91156" y="83783"/>
                      </a:lnTo>
                      <a:cubicBezTo>
                        <a:pt x="96291" y="105075"/>
                        <a:pt x="83213" y="126501"/>
                        <a:pt x="61930" y="131667"/>
                      </a:cubicBezTo>
                      <a:cubicBezTo>
                        <a:pt x="58854" y="132371"/>
                        <a:pt x="55707" y="132724"/>
                        <a:pt x="52551" y="13270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36">
                  <a:extLst>
                    <a:ext uri="{FF2B5EF4-FFF2-40B4-BE49-F238E27FC236}">
                      <a16:creationId xmlns:a16="http://schemas.microsoft.com/office/drawing/2014/main" id="{59266515-8C2E-7D66-D2D3-E2B24DFD7C8C}"/>
                    </a:ext>
                  </a:extLst>
                </p:cNvPr>
                <p:cNvSpPr/>
                <p:nvPr/>
              </p:nvSpPr>
              <p:spPr>
                <a:xfrm>
                  <a:off x="2916779" y="2106644"/>
                  <a:ext cx="110911" cy="133405"/>
                </a:xfrm>
                <a:custGeom>
                  <a:avLst/>
                  <a:gdLst>
                    <a:gd name="connsiteX0" fmla="*/ 39557 w 110911"/>
                    <a:gd name="connsiteY0" fmla="*/ 133405 h 133405"/>
                    <a:gd name="connsiteX1" fmla="*/ 0 w 110911"/>
                    <a:gd name="connsiteY1" fmla="*/ 93570 h 133405"/>
                    <a:gd name="connsiteX2" fmla="*/ 5319 w 110911"/>
                    <a:gd name="connsiteY2" fmla="*/ 73861 h 133405"/>
                    <a:gd name="connsiteX3" fmla="*/ 36877 w 110911"/>
                    <a:gd name="connsiteY3" fmla="*/ 19724 h 133405"/>
                    <a:gd name="connsiteX4" fmla="*/ 91187 w 110911"/>
                    <a:gd name="connsiteY4" fmla="*/ 5409 h 133405"/>
                    <a:gd name="connsiteX5" fmla="*/ 105503 w 110911"/>
                    <a:gd name="connsiteY5" fmla="*/ 59719 h 133405"/>
                    <a:gd name="connsiteX6" fmla="*/ 73894 w 110911"/>
                    <a:gd name="connsiteY6" fmla="*/ 113855 h 133405"/>
                    <a:gd name="connsiteX7" fmla="*/ 39557 w 110911"/>
                    <a:gd name="connsiteY7" fmla="*/ 133405 h 13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911" h="133405">
                      <a:moveTo>
                        <a:pt x="39557" y="133405"/>
                      </a:moveTo>
                      <a:cubicBezTo>
                        <a:pt x="17633" y="133326"/>
                        <a:pt x="-77" y="115492"/>
                        <a:pt x="0" y="93570"/>
                      </a:cubicBezTo>
                      <a:cubicBezTo>
                        <a:pt x="25" y="86648"/>
                        <a:pt x="1858" y="79855"/>
                        <a:pt x="5319" y="73861"/>
                      </a:cubicBezTo>
                      <a:lnTo>
                        <a:pt x="36877" y="19724"/>
                      </a:lnTo>
                      <a:cubicBezTo>
                        <a:pt x="47921" y="774"/>
                        <a:pt x="72237" y="-5637"/>
                        <a:pt x="91187" y="5409"/>
                      </a:cubicBezTo>
                      <a:cubicBezTo>
                        <a:pt x="110138" y="16454"/>
                        <a:pt x="116547" y="40769"/>
                        <a:pt x="105503" y="59719"/>
                      </a:cubicBezTo>
                      <a:lnTo>
                        <a:pt x="73894" y="113855"/>
                      </a:lnTo>
                      <a:cubicBezTo>
                        <a:pt x="66735" y="126012"/>
                        <a:pt x="53664" y="133455"/>
                        <a:pt x="39557" y="1334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37">
                  <a:extLst>
                    <a:ext uri="{FF2B5EF4-FFF2-40B4-BE49-F238E27FC236}">
                      <a16:creationId xmlns:a16="http://schemas.microsoft.com/office/drawing/2014/main" id="{6B1394FE-7634-F964-C481-3D5BF473253D}"/>
                    </a:ext>
                  </a:extLst>
                </p:cNvPr>
                <p:cNvSpPr/>
                <p:nvPr/>
              </p:nvSpPr>
              <p:spPr>
                <a:xfrm>
                  <a:off x="2849046" y="2041009"/>
                  <a:ext cx="137948" cy="95283"/>
                </a:xfrm>
                <a:custGeom>
                  <a:avLst/>
                  <a:gdLst>
                    <a:gd name="connsiteX0" fmla="*/ 39657 w 137948"/>
                    <a:gd name="connsiteY0" fmla="*/ 95284 h 95283"/>
                    <a:gd name="connsiteX1" fmla="*/ 0 w 137948"/>
                    <a:gd name="connsiteY1" fmla="*/ 55548 h 95283"/>
                    <a:gd name="connsiteX2" fmla="*/ 29286 w 137948"/>
                    <a:gd name="connsiteY2" fmla="*/ 17280 h 95283"/>
                    <a:gd name="connsiteX3" fmla="*/ 88384 w 137948"/>
                    <a:gd name="connsiteY3" fmla="*/ 1253 h 95283"/>
                    <a:gd name="connsiteX4" fmla="*/ 136696 w 137948"/>
                    <a:gd name="connsiteY4" fmla="*/ 29849 h 95283"/>
                    <a:gd name="connsiteX5" fmla="*/ 109176 w 137948"/>
                    <a:gd name="connsiteY5" fmla="*/ 77867 h 95283"/>
                    <a:gd name="connsiteX6" fmla="*/ 50077 w 137948"/>
                    <a:gd name="connsiteY6" fmla="*/ 93894 h 95283"/>
                    <a:gd name="connsiteX7" fmla="*/ 39657 w 137948"/>
                    <a:gd name="connsiteY7" fmla="*/ 95284 h 95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948" h="95283">
                      <a:moveTo>
                        <a:pt x="39657" y="95284"/>
                      </a:moveTo>
                      <a:cubicBezTo>
                        <a:pt x="17733" y="95264"/>
                        <a:pt x="-22" y="77470"/>
                        <a:pt x="0" y="55548"/>
                      </a:cubicBezTo>
                      <a:cubicBezTo>
                        <a:pt x="18" y="37649"/>
                        <a:pt x="12013" y="21974"/>
                        <a:pt x="29286" y="17280"/>
                      </a:cubicBezTo>
                      <a:lnTo>
                        <a:pt x="88384" y="1253"/>
                      </a:lnTo>
                      <a:cubicBezTo>
                        <a:pt x="109622" y="-4191"/>
                        <a:pt x="131251" y="8611"/>
                        <a:pt x="136696" y="29849"/>
                      </a:cubicBezTo>
                      <a:cubicBezTo>
                        <a:pt x="142033" y="50665"/>
                        <a:pt x="129835" y="71947"/>
                        <a:pt x="109176" y="77867"/>
                      </a:cubicBezTo>
                      <a:lnTo>
                        <a:pt x="50077" y="93894"/>
                      </a:lnTo>
                      <a:cubicBezTo>
                        <a:pt x="46681" y="94817"/>
                        <a:pt x="43177" y="95284"/>
                        <a:pt x="39657" y="95284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Freeform 38">
                  <a:extLst>
                    <a:ext uri="{FF2B5EF4-FFF2-40B4-BE49-F238E27FC236}">
                      <a16:creationId xmlns:a16="http://schemas.microsoft.com/office/drawing/2014/main" id="{05284157-9141-D4F6-B28C-716EBEAB6546}"/>
                    </a:ext>
                  </a:extLst>
                </p:cNvPr>
                <p:cNvSpPr/>
                <p:nvPr/>
              </p:nvSpPr>
              <p:spPr>
                <a:xfrm>
                  <a:off x="2861581" y="1929963"/>
                  <a:ext cx="137028" cy="116963"/>
                </a:xfrm>
                <a:custGeom>
                  <a:avLst/>
                  <a:gdLst>
                    <a:gd name="connsiteX0" fmla="*/ 97335 w 137028"/>
                    <a:gd name="connsiteY0" fmla="*/ 116963 h 116963"/>
                    <a:gd name="connsiteX1" fmla="*/ 75700 w 137028"/>
                    <a:gd name="connsiteY1" fmla="*/ 110512 h 116963"/>
                    <a:gd name="connsiteX2" fmla="*/ 19034 w 137028"/>
                    <a:gd name="connsiteY2" fmla="*/ 73595 h 116963"/>
                    <a:gd name="connsiteX3" fmla="*/ 5811 w 137028"/>
                    <a:gd name="connsiteY3" fmla="*/ 19037 h 116963"/>
                    <a:gd name="connsiteX4" fmla="*/ 60371 w 137028"/>
                    <a:gd name="connsiteY4" fmla="*/ 5813 h 116963"/>
                    <a:gd name="connsiteX5" fmla="*/ 62352 w 137028"/>
                    <a:gd name="connsiteY5" fmla="*/ 7103 h 116963"/>
                    <a:gd name="connsiteX6" fmla="*/ 119019 w 137028"/>
                    <a:gd name="connsiteY6" fmla="*/ 44021 h 116963"/>
                    <a:gd name="connsiteX7" fmla="*/ 130574 w 137028"/>
                    <a:gd name="connsiteY7" fmla="*/ 98956 h 116963"/>
                    <a:gd name="connsiteX8" fmla="*/ 97335 w 137028"/>
                    <a:gd name="connsiteY8" fmla="*/ 116963 h 116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028" h="116963">
                      <a:moveTo>
                        <a:pt x="97335" y="116963"/>
                      </a:moveTo>
                      <a:cubicBezTo>
                        <a:pt x="89648" y="116973"/>
                        <a:pt x="82127" y="114730"/>
                        <a:pt x="75700" y="110512"/>
                      </a:cubicBezTo>
                      <a:lnTo>
                        <a:pt x="19034" y="73595"/>
                      </a:lnTo>
                      <a:cubicBezTo>
                        <a:pt x="316" y="62182"/>
                        <a:pt x="-5604" y="37754"/>
                        <a:pt x="5811" y="19037"/>
                      </a:cubicBezTo>
                      <a:cubicBezTo>
                        <a:pt x="17226" y="315"/>
                        <a:pt x="41654" y="-5605"/>
                        <a:pt x="60371" y="5813"/>
                      </a:cubicBezTo>
                      <a:cubicBezTo>
                        <a:pt x="61044" y="6225"/>
                        <a:pt x="61705" y="6651"/>
                        <a:pt x="62352" y="7103"/>
                      </a:cubicBezTo>
                      <a:lnTo>
                        <a:pt x="119019" y="44021"/>
                      </a:lnTo>
                      <a:cubicBezTo>
                        <a:pt x="137380" y="55999"/>
                        <a:pt x="142553" y="80596"/>
                        <a:pt x="130574" y="98956"/>
                      </a:cubicBezTo>
                      <a:cubicBezTo>
                        <a:pt x="123246" y="110190"/>
                        <a:pt x="110745" y="116958"/>
                        <a:pt x="97335" y="11696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Freeform 40">
                  <a:extLst>
                    <a:ext uri="{FF2B5EF4-FFF2-40B4-BE49-F238E27FC236}">
                      <a16:creationId xmlns:a16="http://schemas.microsoft.com/office/drawing/2014/main" id="{EEF7A3E1-0F33-E2BC-D811-D1D22CCADF7A}"/>
                    </a:ext>
                  </a:extLst>
                </p:cNvPr>
                <p:cNvSpPr/>
                <p:nvPr/>
              </p:nvSpPr>
              <p:spPr>
                <a:xfrm>
                  <a:off x="2906936" y="1925306"/>
                  <a:ext cx="271326" cy="271325"/>
                </a:xfrm>
                <a:custGeom>
                  <a:avLst/>
                  <a:gdLst>
                    <a:gd name="connsiteX0" fmla="*/ 135592 w 271326"/>
                    <a:gd name="connsiteY0" fmla="*/ 271326 h 271325"/>
                    <a:gd name="connsiteX1" fmla="*/ 0 w 271326"/>
                    <a:gd name="connsiteY1" fmla="*/ 135593 h 271325"/>
                    <a:gd name="connsiteX2" fmla="*/ 135734 w 271326"/>
                    <a:gd name="connsiteY2" fmla="*/ 0 h 271325"/>
                    <a:gd name="connsiteX3" fmla="*/ 271326 w 271326"/>
                    <a:gd name="connsiteY3" fmla="*/ 135732 h 271325"/>
                    <a:gd name="connsiteX4" fmla="*/ 166803 w 271326"/>
                    <a:gd name="connsiteY4" fmla="*/ 267704 h 271325"/>
                    <a:gd name="connsiteX5" fmla="*/ 135592 w 271326"/>
                    <a:gd name="connsiteY5" fmla="*/ 271326 h 271325"/>
                    <a:gd name="connsiteX6" fmla="*/ 135592 w 271326"/>
                    <a:gd name="connsiteY6" fmla="*/ 79790 h 271325"/>
                    <a:gd name="connsiteX7" fmla="*/ 122790 w 271326"/>
                    <a:gd name="connsiteY7" fmla="*/ 81279 h 271325"/>
                    <a:gd name="connsiteX8" fmla="*/ 81085 w 271326"/>
                    <a:gd name="connsiteY8" fmla="*/ 148639 h 271325"/>
                    <a:gd name="connsiteX9" fmla="*/ 148447 w 271326"/>
                    <a:gd name="connsiteY9" fmla="*/ 190345 h 271325"/>
                    <a:gd name="connsiteX10" fmla="*/ 190151 w 271326"/>
                    <a:gd name="connsiteY10" fmla="*/ 122985 h 271325"/>
                    <a:gd name="connsiteX11" fmla="*/ 135592 w 271326"/>
                    <a:gd name="connsiteY11" fmla="*/ 79790 h 27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1326" h="271325">
                      <a:moveTo>
                        <a:pt x="135592" y="271326"/>
                      </a:moveTo>
                      <a:cubicBezTo>
                        <a:pt x="60667" y="271286"/>
                        <a:pt x="-40" y="210516"/>
                        <a:pt x="0" y="135593"/>
                      </a:cubicBezTo>
                      <a:cubicBezTo>
                        <a:pt x="39" y="60666"/>
                        <a:pt x="60810" y="-40"/>
                        <a:pt x="135734" y="0"/>
                      </a:cubicBezTo>
                      <a:cubicBezTo>
                        <a:pt x="210659" y="40"/>
                        <a:pt x="271365" y="60810"/>
                        <a:pt x="271326" y="135732"/>
                      </a:cubicBezTo>
                      <a:cubicBezTo>
                        <a:pt x="271293" y="198637"/>
                        <a:pt x="228026" y="253264"/>
                        <a:pt x="166803" y="267704"/>
                      </a:cubicBezTo>
                      <a:cubicBezTo>
                        <a:pt x="156573" y="270105"/>
                        <a:pt x="146100" y="271321"/>
                        <a:pt x="135592" y="271326"/>
                      </a:cubicBezTo>
                      <a:close/>
                      <a:moveTo>
                        <a:pt x="135592" y="79790"/>
                      </a:moveTo>
                      <a:cubicBezTo>
                        <a:pt x="131282" y="79800"/>
                        <a:pt x="126986" y="80296"/>
                        <a:pt x="122790" y="81279"/>
                      </a:cubicBezTo>
                      <a:cubicBezTo>
                        <a:pt x="92672" y="88365"/>
                        <a:pt x="74000" y="118524"/>
                        <a:pt x="81085" y="148639"/>
                      </a:cubicBezTo>
                      <a:cubicBezTo>
                        <a:pt x="88170" y="178759"/>
                        <a:pt x="118329" y="197431"/>
                        <a:pt x="148447" y="190345"/>
                      </a:cubicBezTo>
                      <a:cubicBezTo>
                        <a:pt x="178565" y="183259"/>
                        <a:pt x="197237" y="153100"/>
                        <a:pt x="190151" y="122985"/>
                      </a:cubicBezTo>
                      <a:cubicBezTo>
                        <a:pt x="184196" y="97668"/>
                        <a:pt x="161599" y="79780"/>
                        <a:pt x="135592" y="7979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03" name="Picture Placeholder 83">
            <a:extLst>
              <a:ext uri="{FF2B5EF4-FFF2-40B4-BE49-F238E27FC236}">
                <a16:creationId xmlns:a16="http://schemas.microsoft.com/office/drawing/2014/main" id="{EF346A73-0DD8-4BB4-7EC9-627BF6EB7899}"/>
              </a:ext>
            </a:extLst>
          </p:cNvPr>
          <p:cNvGrpSpPr>
            <a:grpSpLocks noChangeAspect="1"/>
          </p:cNvGrpSpPr>
          <p:nvPr/>
        </p:nvGrpSpPr>
        <p:grpSpPr>
          <a:xfrm rot="16200000" flipV="1">
            <a:off x="6967723" y="3048506"/>
            <a:ext cx="179998" cy="180000"/>
            <a:chOff x="1526162" y="4778973"/>
            <a:chExt cx="827637" cy="827652"/>
          </a:xfrm>
        </p:grpSpPr>
        <p:sp>
          <p:nvSpPr>
            <p:cNvPr id="104" name="Freeform 134">
              <a:extLst>
                <a:ext uri="{FF2B5EF4-FFF2-40B4-BE49-F238E27FC236}">
                  <a16:creationId xmlns:a16="http://schemas.microsoft.com/office/drawing/2014/main" id="{2D0B9116-3C22-D1B9-7616-D0DD68242411}"/>
                </a:ext>
              </a:extLst>
            </p:cNvPr>
            <p:cNvSpPr/>
            <p:nvPr/>
          </p:nvSpPr>
          <p:spPr>
            <a:xfrm>
              <a:off x="1526162" y="5153071"/>
              <a:ext cx="453537" cy="453554"/>
            </a:xfrm>
            <a:custGeom>
              <a:avLst/>
              <a:gdLst>
                <a:gd name="connsiteX0" fmla="*/ 39678 w 453537"/>
                <a:gd name="connsiteY0" fmla="*/ 453555 h 453554"/>
                <a:gd name="connsiteX1" fmla="*/ 0 w 453537"/>
                <a:gd name="connsiteY1" fmla="*/ 413839 h 453554"/>
                <a:gd name="connsiteX2" fmla="*/ 11642 w 453537"/>
                <a:gd name="connsiteY2" fmla="*/ 385773 h 453554"/>
                <a:gd name="connsiteX3" fmla="*/ 385733 w 453537"/>
                <a:gd name="connsiteY3" fmla="*/ 11633 h 453554"/>
                <a:gd name="connsiteX4" fmla="*/ 441904 w 453537"/>
                <a:gd name="connsiteY4" fmla="*/ 11633 h 453554"/>
                <a:gd name="connsiteX5" fmla="*/ 441904 w 453537"/>
                <a:gd name="connsiteY5" fmla="*/ 67804 h 453554"/>
                <a:gd name="connsiteX6" fmla="*/ 67764 w 453537"/>
                <a:gd name="connsiteY6" fmla="*/ 441894 h 453554"/>
                <a:gd name="connsiteX7" fmla="*/ 39678 w 453537"/>
                <a:gd name="connsiteY7" fmla="*/ 453555 h 45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37" h="453554">
                  <a:moveTo>
                    <a:pt x="39678" y="453555"/>
                  </a:moveTo>
                  <a:cubicBezTo>
                    <a:pt x="17754" y="453545"/>
                    <a:pt x="-10" y="435766"/>
                    <a:pt x="0" y="413839"/>
                  </a:cubicBezTo>
                  <a:cubicBezTo>
                    <a:pt x="5" y="403309"/>
                    <a:pt x="4193" y="393216"/>
                    <a:pt x="11642" y="385773"/>
                  </a:cubicBezTo>
                  <a:lnTo>
                    <a:pt x="385733" y="11633"/>
                  </a:lnTo>
                  <a:cubicBezTo>
                    <a:pt x="401244" y="-3878"/>
                    <a:pt x="426393" y="-3878"/>
                    <a:pt x="441904" y="11633"/>
                  </a:cubicBezTo>
                  <a:cubicBezTo>
                    <a:pt x="457415" y="27144"/>
                    <a:pt x="457415" y="52293"/>
                    <a:pt x="441904" y="67804"/>
                  </a:cubicBezTo>
                  <a:lnTo>
                    <a:pt x="67764" y="441894"/>
                  </a:lnTo>
                  <a:cubicBezTo>
                    <a:pt x="60321" y="449357"/>
                    <a:pt x="50217" y="453550"/>
                    <a:pt x="39678" y="45355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5" name="Freeform 135">
              <a:extLst>
                <a:ext uri="{FF2B5EF4-FFF2-40B4-BE49-F238E27FC236}">
                  <a16:creationId xmlns:a16="http://schemas.microsoft.com/office/drawing/2014/main" id="{3A0CA11F-2507-C728-4DCA-29C6C9DFB4AB}"/>
                </a:ext>
              </a:extLst>
            </p:cNvPr>
            <p:cNvSpPr/>
            <p:nvPr/>
          </p:nvSpPr>
          <p:spPr>
            <a:xfrm>
              <a:off x="1900280" y="4778973"/>
              <a:ext cx="453520" cy="453512"/>
            </a:xfrm>
            <a:custGeom>
              <a:avLst/>
              <a:gdLst>
                <a:gd name="connsiteX0" fmla="*/ 413842 w 453520"/>
                <a:gd name="connsiteY0" fmla="*/ 453513 h 453512"/>
                <a:gd name="connsiteX1" fmla="*/ 385756 w 453520"/>
                <a:gd name="connsiteY1" fmla="*/ 441902 h 453512"/>
                <a:gd name="connsiteX2" fmla="*/ 11616 w 453520"/>
                <a:gd name="connsiteY2" fmla="*/ 67762 h 453512"/>
                <a:gd name="connsiteX3" fmla="*/ 11641 w 453520"/>
                <a:gd name="connsiteY3" fmla="*/ 11616 h 453512"/>
                <a:gd name="connsiteX4" fmla="*/ 67786 w 453520"/>
                <a:gd name="connsiteY4" fmla="*/ 11641 h 453512"/>
                <a:gd name="connsiteX5" fmla="*/ 441877 w 453520"/>
                <a:gd name="connsiteY5" fmla="*/ 385731 h 453512"/>
                <a:gd name="connsiteX6" fmla="*/ 441907 w 453520"/>
                <a:gd name="connsiteY6" fmla="*/ 441870 h 453512"/>
                <a:gd name="connsiteX7" fmla="*/ 413842 w 453520"/>
                <a:gd name="connsiteY7" fmla="*/ 453513 h 45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20" h="453512">
                  <a:moveTo>
                    <a:pt x="413842" y="453513"/>
                  </a:moveTo>
                  <a:cubicBezTo>
                    <a:pt x="403312" y="453521"/>
                    <a:pt x="393209" y="449344"/>
                    <a:pt x="385756" y="441902"/>
                  </a:cubicBezTo>
                  <a:lnTo>
                    <a:pt x="11616" y="67762"/>
                  </a:lnTo>
                  <a:cubicBezTo>
                    <a:pt x="-3882" y="52251"/>
                    <a:pt x="-3870" y="27113"/>
                    <a:pt x="11641" y="11616"/>
                  </a:cubicBezTo>
                  <a:cubicBezTo>
                    <a:pt x="27152" y="-3882"/>
                    <a:pt x="52289" y="-3870"/>
                    <a:pt x="67786" y="11641"/>
                  </a:cubicBezTo>
                  <a:lnTo>
                    <a:pt x="441877" y="385731"/>
                  </a:lnTo>
                  <a:cubicBezTo>
                    <a:pt x="457389" y="401225"/>
                    <a:pt x="457404" y="426359"/>
                    <a:pt x="441907" y="441870"/>
                  </a:cubicBezTo>
                  <a:cubicBezTo>
                    <a:pt x="434469" y="449320"/>
                    <a:pt x="424371" y="453508"/>
                    <a:pt x="413842" y="453513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6" name="Freeform 136">
              <a:extLst>
                <a:ext uri="{FF2B5EF4-FFF2-40B4-BE49-F238E27FC236}">
                  <a16:creationId xmlns:a16="http://schemas.microsoft.com/office/drawing/2014/main" id="{038326A6-B931-5EB9-AD91-CA1E6EB708A9}"/>
                </a:ext>
              </a:extLst>
            </p:cNvPr>
            <p:cNvSpPr/>
            <p:nvPr/>
          </p:nvSpPr>
          <p:spPr>
            <a:xfrm>
              <a:off x="1526887" y="4779696"/>
              <a:ext cx="452821" cy="452789"/>
            </a:xfrm>
            <a:custGeom>
              <a:avLst/>
              <a:gdLst>
                <a:gd name="connsiteX0" fmla="*/ 413094 w 452821"/>
                <a:gd name="connsiteY0" fmla="*/ 452790 h 452789"/>
                <a:gd name="connsiteX1" fmla="*/ 385008 w 452821"/>
                <a:gd name="connsiteY1" fmla="*/ 441178 h 452789"/>
                <a:gd name="connsiteX2" fmla="*/ 10917 w 452821"/>
                <a:gd name="connsiteY2" fmla="*/ 67038 h 452789"/>
                <a:gd name="connsiteX3" fmla="*/ 12355 w 452821"/>
                <a:gd name="connsiteY3" fmla="*/ 10917 h 452789"/>
                <a:gd name="connsiteX4" fmla="*/ 67039 w 452821"/>
                <a:gd name="connsiteY4" fmla="*/ 10917 h 452789"/>
                <a:gd name="connsiteX5" fmla="*/ 441179 w 452821"/>
                <a:gd name="connsiteY5" fmla="*/ 385008 h 452789"/>
                <a:gd name="connsiteX6" fmla="*/ 441210 w 452821"/>
                <a:gd name="connsiteY6" fmla="*/ 441147 h 452789"/>
                <a:gd name="connsiteX7" fmla="*/ 413094 w 452821"/>
                <a:gd name="connsiteY7" fmla="*/ 452790 h 45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2821" h="452789">
                  <a:moveTo>
                    <a:pt x="413094" y="452790"/>
                  </a:moveTo>
                  <a:cubicBezTo>
                    <a:pt x="402562" y="452798"/>
                    <a:pt x="392459" y="448621"/>
                    <a:pt x="385008" y="441178"/>
                  </a:cubicBezTo>
                  <a:lnTo>
                    <a:pt x="10917" y="67038"/>
                  </a:lnTo>
                  <a:cubicBezTo>
                    <a:pt x="-4183" y="51144"/>
                    <a:pt x="-3540" y="26018"/>
                    <a:pt x="12355" y="10917"/>
                  </a:cubicBezTo>
                  <a:cubicBezTo>
                    <a:pt x="27677" y="-3639"/>
                    <a:pt x="51717" y="-3639"/>
                    <a:pt x="67039" y="10917"/>
                  </a:cubicBezTo>
                  <a:lnTo>
                    <a:pt x="441179" y="385008"/>
                  </a:lnTo>
                  <a:cubicBezTo>
                    <a:pt x="456690" y="400501"/>
                    <a:pt x="456704" y="425636"/>
                    <a:pt x="441210" y="441147"/>
                  </a:cubicBezTo>
                  <a:cubicBezTo>
                    <a:pt x="433757" y="448609"/>
                    <a:pt x="423641" y="452798"/>
                    <a:pt x="413094" y="45279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7" name="Freeform 137">
              <a:extLst>
                <a:ext uri="{FF2B5EF4-FFF2-40B4-BE49-F238E27FC236}">
                  <a16:creationId xmlns:a16="http://schemas.microsoft.com/office/drawing/2014/main" id="{8CB8A8CE-0C70-CFD8-5653-3D71F4C5F845}"/>
                </a:ext>
              </a:extLst>
            </p:cNvPr>
            <p:cNvSpPr/>
            <p:nvPr/>
          </p:nvSpPr>
          <p:spPr>
            <a:xfrm>
              <a:off x="1900253" y="5153088"/>
              <a:ext cx="453544" cy="453537"/>
            </a:xfrm>
            <a:custGeom>
              <a:avLst/>
              <a:gdLst>
                <a:gd name="connsiteX0" fmla="*/ 39728 w 453544"/>
                <a:gd name="connsiteY0" fmla="*/ 453538 h 453537"/>
                <a:gd name="connsiteX1" fmla="*/ 0 w 453544"/>
                <a:gd name="connsiteY1" fmla="*/ 413871 h 453537"/>
                <a:gd name="connsiteX2" fmla="*/ 11643 w 453544"/>
                <a:gd name="connsiteY2" fmla="*/ 385756 h 453537"/>
                <a:gd name="connsiteX3" fmla="*/ 385783 w 453544"/>
                <a:gd name="connsiteY3" fmla="*/ 11616 h 453537"/>
                <a:gd name="connsiteX4" fmla="*/ 441929 w 453544"/>
                <a:gd name="connsiteY4" fmla="*/ 11641 h 453537"/>
                <a:gd name="connsiteX5" fmla="*/ 441904 w 453544"/>
                <a:gd name="connsiteY5" fmla="*/ 67786 h 453537"/>
                <a:gd name="connsiteX6" fmla="*/ 67813 w 453544"/>
                <a:gd name="connsiteY6" fmla="*/ 441877 h 453537"/>
                <a:gd name="connsiteX7" fmla="*/ 39728 w 453544"/>
                <a:gd name="connsiteY7" fmla="*/ 453538 h 4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544" h="453537">
                  <a:moveTo>
                    <a:pt x="39728" y="453538"/>
                  </a:moveTo>
                  <a:cubicBezTo>
                    <a:pt x="17804" y="453553"/>
                    <a:pt x="17" y="435798"/>
                    <a:pt x="0" y="413871"/>
                  </a:cubicBezTo>
                  <a:cubicBezTo>
                    <a:pt x="-8" y="403326"/>
                    <a:pt x="4181" y="393209"/>
                    <a:pt x="11643" y="385756"/>
                  </a:cubicBezTo>
                  <a:lnTo>
                    <a:pt x="385783" y="11616"/>
                  </a:lnTo>
                  <a:cubicBezTo>
                    <a:pt x="401294" y="-3882"/>
                    <a:pt x="426432" y="-3870"/>
                    <a:pt x="441929" y="11641"/>
                  </a:cubicBezTo>
                  <a:cubicBezTo>
                    <a:pt x="457425" y="27152"/>
                    <a:pt x="457415" y="52289"/>
                    <a:pt x="441904" y="67786"/>
                  </a:cubicBezTo>
                  <a:lnTo>
                    <a:pt x="67813" y="441877"/>
                  </a:lnTo>
                  <a:cubicBezTo>
                    <a:pt x="60371" y="449340"/>
                    <a:pt x="50266" y="453533"/>
                    <a:pt x="39728" y="453538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53CD96A-384B-9BED-EF51-5971483DBF7E}"/>
              </a:ext>
            </a:extLst>
          </p:cNvPr>
          <p:cNvGrpSpPr/>
          <p:nvPr/>
        </p:nvGrpSpPr>
        <p:grpSpPr>
          <a:xfrm>
            <a:off x="1513766" y="5264175"/>
            <a:ext cx="9177174" cy="805435"/>
            <a:chOff x="433754" y="5196084"/>
            <a:chExt cx="8782858" cy="80543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B88776D-1B83-B15C-6C24-E21F6FD1C892}"/>
                </a:ext>
              </a:extLst>
            </p:cNvPr>
            <p:cNvSpPr txBox="1"/>
            <p:nvPr/>
          </p:nvSpPr>
          <p:spPr>
            <a:xfrm>
              <a:off x="1119209" y="5293633"/>
              <a:ext cx="8097403" cy="707886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Releases include the year and month (YYMM) in the name e.g. 2602</a:t>
              </a:r>
            </a:p>
          </p:txBody>
        </p:sp>
        <p:grpSp>
          <p:nvGrpSpPr>
            <p:cNvPr id="33" name="Picture Placeholder 33">
              <a:extLst>
                <a:ext uri="{FF2B5EF4-FFF2-40B4-BE49-F238E27FC236}">
                  <a16:creationId xmlns:a16="http://schemas.microsoft.com/office/drawing/2014/main" id="{0FEB7212-3144-83BD-909C-96B38838EE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3754" y="5196084"/>
              <a:ext cx="530697" cy="575423"/>
              <a:chOff x="2838675" y="1415634"/>
              <a:chExt cx="776994" cy="842477"/>
            </a:xfrm>
            <a:solidFill>
              <a:schemeClr val="bg1"/>
            </a:solidFill>
          </p:grpSpPr>
          <p:grpSp>
            <p:nvGrpSpPr>
              <p:cNvPr id="34" name="Picture Placeholder 33">
                <a:extLst>
                  <a:ext uri="{FF2B5EF4-FFF2-40B4-BE49-F238E27FC236}">
                    <a16:creationId xmlns:a16="http://schemas.microsoft.com/office/drawing/2014/main" id="{5D12F2F5-935E-8635-B9AA-28A26B536418}"/>
                  </a:ext>
                </a:extLst>
              </p:cNvPr>
              <p:cNvGrpSpPr/>
              <p:nvPr/>
            </p:nvGrpSpPr>
            <p:grpSpPr>
              <a:xfrm>
                <a:off x="3141156" y="1593118"/>
                <a:ext cx="474514" cy="480255"/>
                <a:chOff x="3141156" y="1593118"/>
                <a:chExt cx="474514" cy="480255"/>
              </a:xfrm>
              <a:grpFill/>
            </p:grpSpPr>
            <p:sp>
              <p:nvSpPr>
                <p:cNvPr id="55" name="Freeform 10">
                  <a:extLst>
                    <a:ext uri="{FF2B5EF4-FFF2-40B4-BE49-F238E27FC236}">
                      <a16:creationId xmlns:a16="http://schemas.microsoft.com/office/drawing/2014/main" id="{7A199E02-28C5-C32E-B36F-EAC8C4387D41}"/>
                    </a:ext>
                  </a:extLst>
                </p:cNvPr>
                <p:cNvSpPr/>
                <p:nvPr/>
              </p:nvSpPr>
              <p:spPr>
                <a:xfrm>
                  <a:off x="3228231" y="1621699"/>
                  <a:ext cx="129782" cy="153900"/>
                </a:xfrm>
                <a:custGeom>
                  <a:avLst/>
                  <a:gdLst>
                    <a:gd name="connsiteX0" fmla="*/ 90138 w 129782"/>
                    <a:gd name="connsiteY0" fmla="*/ 153901 h 153900"/>
                    <a:gd name="connsiteX1" fmla="*/ 57240 w 129782"/>
                    <a:gd name="connsiteY1" fmla="*/ 136484 h 153900"/>
                    <a:gd name="connsiteX2" fmla="*/ 6875 w 129782"/>
                    <a:gd name="connsiteY2" fmla="*/ 62053 h 153900"/>
                    <a:gd name="connsiteX3" fmla="*/ 17394 w 129782"/>
                    <a:gd name="connsiteY3" fmla="*/ 6875 h 153900"/>
                    <a:gd name="connsiteX4" fmla="*/ 72573 w 129782"/>
                    <a:gd name="connsiteY4" fmla="*/ 17394 h 153900"/>
                    <a:gd name="connsiteX5" fmla="*/ 122938 w 129782"/>
                    <a:gd name="connsiteY5" fmla="*/ 91577 h 153900"/>
                    <a:gd name="connsiteX6" fmla="*/ 112368 w 129782"/>
                    <a:gd name="connsiteY6" fmla="*/ 146706 h 153900"/>
                    <a:gd name="connsiteX7" fmla="*/ 90138 w 129782"/>
                    <a:gd name="connsiteY7" fmla="*/ 153901 h 15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9782" h="153900">
                      <a:moveTo>
                        <a:pt x="90138" y="153901"/>
                      </a:moveTo>
                      <a:cubicBezTo>
                        <a:pt x="76959" y="153915"/>
                        <a:pt x="64633" y="147390"/>
                        <a:pt x="57240" y="136484"/>
                      </a:cubicBezTo>
                      <a:lnTo>
                        <a:pt x="6875" y="62053"/>
                      </a:lnTo>
                      <a:cubicBezTo>
                        <a:pt x="-5458" y="43911"/>
                        <a:pt x="-748" y="19207"/>
                        <a:pt x="17394" y="6875"/>
                      </a:cubicBezTo>
                      <a:cubicBezTo>
                        <a:pt x="35536" y="-5458"/>
                        <a:pt x="60240" y="-748"/>
                        <a:pt x="72573" y="17394"/>
                      </a:cubicBezTo>
                      <a:lnTo>
                        <a:pt x="122938" y="91577"/>
                      </a:lnTo>
                      <a:cubicBezTo>
                        <a:pt x="135239" y="109719"/>
                        <a:pt x="130510" y="134399"/>
                        <a:pt x="112368" y="146706"/>
                      </a:cubicBezTo>
                      <a:cubicBezTo>
                        <a:pt x="105858" y="151305"/>
                        <a:pt x="98107" y="153815"/>
                        <a:pt x="90138" y="153901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 11">
                  <a:extLst>
                    <a:ext uri="{FF2B5EF4-FFF2-40B4-BE49-F238E27FC236}">
                      <a16:creationId xmlns:a16="http://schemas.microsoft.com/office/drawing/2014/main" id="{C67BD72D-01D9-6440-0FFF-1C6C88BCD5C4}"/>
                    </a:ext>
                  </a:extLst>
                </p:cNvPr>
                <p:cNvSpPr/>
                <p:nvPr/>
              </p:nvSpPr>
              <p:spPr>
                <a:xfrm>
                  <a:off x="3363690" y="1593118"/>
                  <a:ext cx="99300" cy="167298"/>
                </a:xfrm>
                <a:custGeom>
                  <a:avLst/>
                  <a:gdLst>
                    <a:gd name="connsiteX0" fmla="*/ 39778 w 99300"/>
                    <a:gd name="connsiteY0" fmla="*/ 167298 h 167298"/>
                    <a:gd name="connsiteX1" fmla="*/ 31045 w 99300"/>
                    <a:gd name="connsiteY1" fmla="*/ 166355 h 167298"/>
                    <a:gd name="connsiteX2" fmla="*/ 965 w 99300"/>
                    <a:gd name="connsiteY2" fmla="*/ 118953 h 167298"/>
                    <a:gd name="connsiteX3" fmla="*/ 975 w 99300"/>
                    <a:gd name="connsiteY3" fmla="*/ 118918 h 167298"/>
                    <a:gd name="connsiteX4" fmla="*/ 20823 w 99300"/>
                    <a:gd name="connsiteY4" fmla="*/ 31040 h 167298"/>
                    <a:gd name="connsiteX5" fmla="*/ 68261 w 99300"/>
                    <a:gd name="connsiteY5" fmla="*/ 970 h 167298"/>
                    <a:gd name="connsiteX6" fmla="*/ 98331 w 99300"/>
                    <a:gd name="connsiteY6" fmla="*/ 48407 h 167298"/>
                    <a:gd name="connsiteX7" fmla="*/ 78482 w 99300"/>
                    <a:gd name="connsiteY7" fmla="*/ 136285 h 167298"/>
                    <a:gd name="connsiteX8" fmla="*/ 39778 w 99300"/>
                    <a:gd name="connsiteY8" fmla="*/ 167298 h 1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300" h="167298">
                      <a:moveTo>
                        <a:pt x="39778" y="167298"/>
                      </a:moveTo>
                      <a:cubicBezTo>
                        <a:pt x="36841" y="167301"/>
                        <a:pt x="33913" y="166985"/>
                        <a:pt x="31045" y="166355"/>
                      </a:cubicBezTo>
                      <a:cubicBezTo>
                        <a:pt x="9649" y="161571"/>
                        <a:pt x="-3819" y="140349"/>
                        <a:pt x="965" y="118953"/>
                      </a:cubicBezTo>
                      <a:cubicBezTo>
                        <a:pt x="970" y="118942"/>
                        <a:pt x="970" y="118930"/>
                        <a:pt x="975" y="118918"/>
                      </a:cubicBezTo>
                      <a:lnTo>
                        <a:pt x="20823" y="31040"/>
                      </a:lnTo>
                      <a:cubicBezTo>
                        <a:pt x="25621" y="9637"/>
                        <a:pt x="46859" y="-3826"/>
                        <a:pt x="68261" y="970"/>
                      </a:cubicBezTo>
                      <a:cubicBezTo>
                        <a:pt x="89662" y="5765"/>
                        <a:pt x="103129" y="27004"/>
                        <a:pt x="98331" y="48407"/>
                      </a:cubicBezTo>
                      <a:lnTo>
                        <a:pt x="78482" y="136285"/>
                      </a:lnTo>
                      <a:cubicBezTo>
                        <a:pt x="74423" y="154402"/>
                        <a:pt x="58346" y="167284"/>
                        <a:pt x="39778" y="167298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 12">
                  <a:extLst>
                    <a:ext uri="{FF2B5EF4-FFF2-40B4-BE49-F238E27FC236}">
                      <a16:creationId xmlns:a16="http://schemas.microsoft.com/office/drawing/2014/main" id="{C77F827F-B4F2-0066-2B3A-460326FA93F3}"/>
                    </a:ext>
                  </a:extLst>
                </p:cNvPr>
                <p:cNvSpPr/>
                <p:nvPr/>
              </p:nvSpPr>
              <p:spPr>
                <a:xfrm>
                  <a:off x="3447453" y="1694009"/>
                  <a:ext cx="136036" cy="112355"/>
                </a:xfrm>
                <a:custGeom>
                  <a:avLst/>
                  <a:gdLst>
                    <a:gd name="connsiteX0" fmla="*/ 39627 w 136036"/>
                    <a:gd name="connsiteY0" fmla="*/ 112356 h 112355"/>
                    <a:gd name="connsiteX1" fmla="*/ 0 w 136036"/>
                    <a:gd name="connsiteY1" fmla="*/ 72589 h 112355"/>
                    <a:gd name="connsiteX2" fmla="*/ 19779 w 136036"/>
                    <a:gd name="connsiteY2" fmla="*/ 38322 h 112355"/>
                    <a:gd name="connsiteX3" fmla="*/ 77934 w 136036"/>
                    <a:gd name="connsiteY3" fmla="*/ 4530 h 112355"/>
                    <a:gd name="connsiteX4" fmla="*/ 131510 w 136036"/>
                    <a:gd name="connsiteY4" fmla="*/ 21305 h 112355"/>
                    <a:gd name="connsiteX5" fmla="*/ 117631 w 136036"/>
                    <a:gd name="connsiteY5" fmla="*/ 73205 h 112355"/>
                    <a:gd name="connsiteX6" fmla="*/ 59475 w 136036"/>
                    <a:gd name="connsiteY6" fmla="*/ 106997 h 112355"/>
                    <a:gd name="connsiteX7" fmla="*/ 39627 w 136036"/>
                    <a:gd name="connsiteY7" fmla="*/ 112356 h 112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036" h="112355">
                      <a:moveTo>
                        <a:pt x="39627" y="112356"/>
                      </a:moveTo>
                      <a:cubicBezTo>
                        <a:pt x="17705" y="112317"/>
                        <a:pt x="-40" y="94513"/>
                        <a:pt x="0" y="72589"/>
                      </a:cubicBezTo>
                      <a:cubicBezTo>
                        <a:pt x="25" y="58461"/>
                        <a:pt x="7557" y="45411"/>
                        <a:pt x="19779" y="38322"/>
                      </a:cubicBezTo>
                      <a:lnTo>
                        <a:pt x="77934" y="4530"/>
                      </a:lnTo>
                      <a:cubicBezTo>
                        <a:pt x="97361" y="-5632"/>
                        <a:pt x="121348" y="1878"/>
                        <a:pt x="131510" y="21305"/>
                      </a:cubicBezTo>
                      <a:cubicBezTo>
                        <a:pt x="141072" y="39583"/>
                        <a:pt x="135038" y="62139"/>
                        <a:pt x="117631" y="73205"/>
                      </a:cubicBezTo>
                      <a:lnTo>
                        <a:pt x="59475" y="106997"/>
                      </a:lnTo>
                      <a:cubicBezTo>
                        <a:pt x="53447" y="110495"/>
                        <a:pt x="46599" y="112344"/>
                        <a:pt x="39627" y="11235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 13">
                  <a:extLst>
                    <a:ext uri="{FF2B5EF4-FFF2-40B4-BE49-F238E27FC236}">
                      <a16:creationId xmlns:a16="http://schemas.microsoft.com/office/drawing/2014/main" id="{712F2F66-C61F-C9A7-F159-20E8BB838CB2}"/>
                    </a:ext>
                  </a:extLst>
                </p:cNvPr>
                <p:cNvSpPr/>
                <p:nvPr/>
              </p:nvSpPr>
              <p:spPr>
                <a:xfrm>
                  <a:off x="3457904" y="1818574"/>
                  <a:ext cx="157765" cy="96808"/>
                </a:xfrm>
                <a:custGeom>
                  <a:avLst/>
                  <a:gdLst>
                    <a:gd name="connsiteX0" fmla="*/ 117897 w 157765"/>
                    <a:gd name="connsiteY0" fmla="*/ 96808 h 96808"/>
                    <a:gd name="connsiteX1" fmla="*/ 109313 w 157765"/>
                    <a:gd name="connsiteY1" fmla="*/ 95865 h 96808"/>
                    <a:gd name="connsiteX2" fmla="*/ 31210 w 157765"/>
                    <a:gd name="connsiteY2" fmla="*/ 78597 h 96808"/>
                    <a:gd name="connsiteX3" fmla="*/ 941 w 157765"/>
                    <a:gd name="connsiteY3" fmla="*/ 31209 h 96808"/>
                    <a:gd name="connsiteX4" fmla="*/ 48329 w 157765"/>
                    <a:gd name="connsiteY4" fmla="*/ 941 h 96808"/>
                    <a:gd name="connsiteX5" fmla="*/ 126432 w 157765"/>
                    <a:gd name="connsiteY5" fmla="*/ 18308 h 96808"/>
                    <a:gd name="connsiteX6" fmla="*/ 156864 w 157765"/>
                    <a:gd name="connsiteY6" fmla="*/ 65483 h 96808"/>
                    <a:gd name="connsiteX7" fmla="*/ 117897 w 157765"/>
                    <a:gd name="connsiteY7" fmla="*/ 96808 h 96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765" h="96808">
                      <a:moveTo>
                        <a:pt x="117897" y="96808"/>
                      </a:moveTo>
                      <a:cubicBezTo>
                        <a:pt x="115009" y="96788"/>
                        <a:pt x="112136" y="96470"/>
                        <a:pt x="109313" y="95865"/>
                      </a:cubicBezTo>
                      <a:lnTo>
                        <a:pt x="31210" y="78597"/>
                      </a:lnTo>
                      <a:cubicBezTo>
                        <a:pt x="9764" y="73870"/>
                        <a:pt x="-3788" y="52653"/>
                        <a:pt x="941" y="31209"/>
                      </a:cubicBezTo>
                      <a:cubicBezTo>
                        <a:pt x="5670" y="9765"/>
                        <a:pt x="26883" y="-3787"/>
                        <a:pt x="48329" y="941"/>
                      </a:cubicBezTo>
                      <a:lnTo>
                        <a:pt x="126432" y="18308"/>
                      </a:lnTo>
                      <a:cubicBezTo>
                        <a:pt x="147863" y="22932"/>
                        <a:pt x="161489" y="44053"/>
                        <a:pt x="156864" y="65483"/>
                      </a:cubicBezTo>
                      <a:cubicBezTo>
                        <a:pt x="152910" y="83822"/>
                        <a:pt x="136654" y="96887"/>
                        <a:pt x="117897" y="96808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14">
                  <a:extLst>
                    <a:ext uri="{FF2B5EF4-FFF2-40B4-BE49-F238E27FC236}">
                      <a16:creationId xmlns:a16="http://schemas.microsoft.com/office/drawing/2014/main" id="{C32940CC-FB24-4741-4650-16107B4208B3}"/>
                    </a:ext>
                  </a:extLst>
                </p:cNvPr>
                <p:cNvSpPr/>
                <p:nvPr/>
              </p:nvSpPr>
              <p:spPr>
                <a:xfrm>
                  <a:off x="3404167" y="1912383"/>
                  <a:ext cx="115095" cy="135683"/>
                </a:xfrm>
                <a:custGeom>
                  <a:avLst/>
                  <a:gdLst>
                    <a:gd name="connsiteX0" fmla="*/ 75171 w 115095"/>
                    <a:gd name="connsiteY0" fmla="*/ 135684 h 135683"/>
                    <a:gd name="connsiteX1" fmla="*/ 41578 w 115095"/>
                    <a:gd name="connsiteY1" fmla="*/ 117175 h 135683"/>
                    <a:gd name="connsiteX2" fmla="*/ 6099 w 115095"/>
                    <a:gd name="connsiteY2" fmla="*/ 60955 h 135683"/>
                    <a:gd name="connsiteX3" fmla="*/ 18629 w 115095"/>
                    <a:gd name="connsiteY3" fmla="*/ 6099 h 135683"/>
                    <a:gd name="connsiteX4" fmla="*/ 73484 w 115095"/>
                    <a:gd name="connsiteY4" fmla="*/ 18629 h 135683"/>
                    <a:gd name="connsiteX5" fmla="*/ 108963 w 115095"/>
                    <a:gd name="connsiteY5" fmla="*/ 74799 h 135683"/>
                    <a:gd name="connsiteX6" fmla="*/ 96583 w 115095"/>
                    <a:gd name="connsiteY6" fmla="*/ 129556 h 135683"/>
                    <a:gd name="connsiteX7" fmla="*/ 75420 w 115095"/>
                    <a:gd name="connsiteY7" fmla="*/ 135684 h 135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095" h="135683">
                      <a:moveTo>
                        <a:pt x="75171" y="135684"/>
                      </a:moveTo>
                      <a:cubicBezTo>
                        <a:pt x="61541" y="135694"/>
                        <a:pt x="48853" y="128702"/>
                        <a:pt x="41578" y="117175"/>
                      </a:cubicBezTo>
                      <a:lnTo>
                        <a:pt x="6099" y="60955"/>
                      </a:lnTo>
                      <a:cubicBezTo>
                        <a:pt x="-5586" y="42347"/>
                        <a:pt x="21" y="17785"/>
                        <a:pt x="18629" y="6099"/>
                      </a:cubicBezTo>
                      <a:cubicBezTo>
                        <a:pt x="37236" y="-5586"/>
                        <a:pt x="61799" y="21"/>
                        <a:pt x="73484" y="18629"/>
                      </a:cubicBezTo>
                      <a:lnTo>
                        <a:pt x="108963" y="74799"/>
                      </a:lnTo>
                      <a:cubicBezTo>
                        <a:pt x="120664" y="93338"/>
                        <a:pt x="115121" y="117855"/>
                        <a:pt x="96583" y="129556"/>
                      </a:cubicBezTo>
                      <a:cubicBezTo>
                        <a:pt x="90246" y="133555"/>
                        <a:pt x="82912" y="135679"/>
                        <a:pt x="75420" y="135684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15">
                  <a:extLst>
                    <a:ext uri="{FF2B5EF4-FFF2-40B4-BE49-F238E27FC236}">
                      <a16:creationId xmlns:a16="http://schemas.microsoft.com/office/drawing/2014/main" id="{256900E3-B8AD-5BE1-EDFC-E81A311B079A}"/>
                    </a:ext>
                  </a:extLst>
                </p:cNvPr>
                <p:cNvSpPr/>
                <p:nvPr/>
              </p:nvSpPr>
              <p:spPr>
                <a:xfrm>
                  <a:off x="3295028" y="1918958"/>
                  <a:ext cx="94782" cy="154415"/>
                </a:xfrm>
                <a:custGeom>
                  <a:avLst/>
                  <a:gdLst>
                    <a:gd name="connsiteX0" fmla="*/ 39765 w 94782"/>
                    <a:gd name="connsiteY0" fmla="*/ 154416 h 154415"/>
                    <a:gd name="connsiteX1" fmla="*/ 31727 w 94782"/>
                    <a:gd name="connsiteY1" fmla="*/ 153572 h 154415"/>
                    <a:gd name="connsiteX2" fmla="*/ 813 w 94782"/>
                    <a:gd name="connsiteY2" fmla="*/ 106730 h 154415"/>
                    <a:gd name="connsiteX3" fmla="*/ 16394 w 94782"/>
                    <a:gd name="connsiteY3" fmla="*/ 30810 h 154415"/>
                    <a:gd name="connsiteX4" fmla="*/ 63975 w 94782"/>
                    <a:gd name="connsiteY4" fmla="*/ 1018 h 154415"/>
                    <a:gd name="connsiteX5" fmla="*/ 94150 w 94782"/>
                    <a:gd name="connsiteY5" fmla="*/ 46739 h 154415"/>
                    <a:gd name="connsiteX6" fmla="*/ 78420 w 94782"/>
                    <a:gd name="connsiteY6" fmla="*/ 122658 h 154415"/>
                    <a:gd name="connsiteX7" fmla="*/ 39765 w 94782"/>
                    <a:gd name="connsiteY7" fmla="*/ 154416 h 154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782" h="154415">
                      <a:moveTo>
                        <a:pt x="39765" y="154416"/>
                      </a:moveTo>
                      <a:cubicBezTo>
                        <a:pt x="37066" y="154401"/>
                        <a:pt x="34371" y="154118"/>
                        <a:pt x="31727" y="153572"/>
                      </a:cubicBezTo>
                      <a:cubicBezTo>
                        <a:pt x="10261" y="149166"/>
                        <a:pt x="-3579" y="128201"/>
                        <a:pt x="813" y="106730"/>
                      </a:cubicBezTo>
                      <a:lnTo>
                        <a:pt x="16394" y="30810"/>
                      </a:lnTo>
                      <a:cubicBezTo>
                        <a:pt x="21306" y="9444"/>
                        <a:pt x="42608" y="-3894"/>
                        <a:pt x="63975" y="1018"/>
                      </a:cubicBezTo>
                      <a:cubicBezTo>
                        <a:pt x="84622" y="5767"/>
                        <a:pt x="97901" y="25888"/>
                        <a:pt x="94150" y="46739"/>
                      </a:cubicBezTo>
                      <a:lnTo>
                        <a:pt x="78420" y="122658"/>
                      </a:lnTo>
                      <a:cubicBezTo>
                        <a:pt x="74663" y="141053"/>
                        <a:pt x="58537" y="154301"/>
                        <a:pt x="39765" y="15441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 16">
                  <a:extLst>
                    <a:ext uri="{FF2B5EF4-FFF2-40B4-BE49-F238E27FC236}">
                      <a16:creationId xmlns:a16="http://schemas.microsoft.com/office/drawing/2014/main" id="{ABAB067B-2ECE-3345-B872-0F3B9B204BF6}"/>
                    </a:ext>
                  </a:extLst>
                </p:cNvPr>
                <p:cNvSpPr/>
                <p:nvPr/>
              </p:nvSpPr>
              <p:spPr>
                <a:xfrm>
                  <a:off x="3174976" y="1856998"/>
                  <a:ext cx="142231" cy="121600"/>
                </a:xfrm>
                <a:custGeom>
                  <a:avLst/>
                  <a:gdLst>
                    <a:gd name="connsiteX0" fmla="*/ 39686 w 142231"/>
                    <a:gd name="connsiteY0" fmla="*/ 121600 h 121600"/>
                    <a:gd name="connsiteX1" fmla="*/ 0 w 142231"/>
                    <a:gd name="connsiteY1" fmla="*/ 81894 h 121600"/>
                    <a:gd name="connsiteX2" fmla="*/ 17555 w 142231"/>
                    <a:gd name="connsiteY2" fmla="*/ 48956 h 121600"/>
                    <a:gd name="connsiteX3" fmla="*/ 80425 w 142231"/>
                    <a:gd name="connsiteY3" fmla="*/ 6729 h 121600"/>
                    <a:gd name="connsiteX4" fmla="*/ 135504 w 142231"/>
                    <a:gd name="connsiteY4" fmla="*/ 17595 h 121600"/>
                    <a:gd name="connsiteX5" fmla="*/ 124637 w 142231"/>
                    <a:gd name="connsiteY5" fmla="*/ 72674 h 121600"/>
                    <a:gd name="connsiteX6" fmla="*/ 61519 w 142231"/>
                    <a:gd name="connsiteY6" fmla="*/ 114852 h 121600"/>
                    <a:gd name="connsiteX7" fmla="*/ 39686 w 142231"/>
                    <a:gd name="connsiteY7" fmla="*/ 121600 h 1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2231" h="121600">
                      <a:moveTo>
                        <a:pt x="39686" y="121600"/>
                      </a:moveTo>
                      <a:cubicBezTo>
                        <a:pt x="17762" y="121595"/>
                        <a:pt x="-6" y="103816"/>
                        <a:pt x="0" y="81894"/>
                      </a:cubicBezTo>
                      <a:cubicBezTo>
                        <a:pt x="3" y="68675"/>
                        <a:pt x="6585" y="56329"/>
                        <a:pt x="17555" y="48956"/>
                      </a:cubicBezTo>
                      <a:lnTo>
                        <a:pt x="80425" y="6729"/>
                      </a:lnTo>
                      <a:cubicBezTo>
                        <a:pt x="98635" y="-5480"/>
                        <a:pt x="123297" y="-615"/>
                        <a:pt x="135504" y="17595"/>
                      </a:cubicBezTo>
                      <a:cubicBezTo>
                        <a:pt x="147711" y="35806"/>
                        <a:pt x="142848" y="60468"/>
                        <a:pt x="124637" y="72674"/>
                      </a:cubicBezTo>
                      <a:lnTo>
                        <a:pt x="61519" y="114852"/>
                      </a:lnTo>
                      <a:cubicBezTo>
                        <a:pt x="55072" y="119219"/>
                        <a:pt x="47472" y="121566"/>
                        <a:pt x="39686" y="12160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 17">
                  <a:extLst>
                    <a:ext uri="{FF2B5EF4-FFF2-40B4-BE49-F238E27FC236}">
                      <a16:creationId xmlns:a16="http://schemas.microsoft.com/office/drawing/2014/main" id="{CDFD035B-3D4F-D6CE-E382-1BE4B006FC83}"/>
                    </a:ext>
                  </a:extLst>
                </p:cNvPr>
                <p:cNvSpPr/>
                <p:nvPr/>
              </p:nvSpPr>
              <p:spPr>
                <a:xfrm>
                  <a:off x="3141156" y="1745996"/>
                  <a:ext cx="159934" cy="100115"/>
                </a:xfrm>
                <a:custGeom>
                  <a:avLst/>
                  <a:gdLst>
                    <a:gd name="connsiteX0" fmla="*/ 120149 w 159934"/>
                    <a:gd name="connsiteY0" fmla="*/ 100115 h 100115"/>
                    <a:gd name="connsiteX1" fmla="*/ 110225 w 159934"/>
                    <a:gd name="connsiteY1" fmla="*/ 98825 h 100115"/>
                    <a:gd name="connsiteX2" fmla="*/ 29194 w 159934"/>
                    <a:gd name="connsiteY2" fmla="*/ 77984 h 100115"/>
                    <a:gd name="connsiteX3" fmla="*/ 1427 w 159934"/>
                    <a:gd name="connsiteY3" fmla="*/ 29193 h 100115"/>
                    <a:gd name="connsiteX4" fmla="*/ 49043 w 159934"/>
                    <a:gd name="connsiteY4" fmla="*/ 1122 h 100115"/>
                    <a:gd name="connsiteX5" fmla="*/ 130073 w 159934"/>
                    <a:gd name="connsiteY5" fmla="*/ 21962 h 100115"/>
                    <a:gd name="connsiteX6" fmla="*/ 158685 w 159934"/>
                    <a:gd name="connsiteY6" fmla="*/ 70265 h 100115"/>
                    <a:gd name="connsiteX7" fmla="*/ 120149 w 159934"/>
                    <a:gd name="connsiteY7" fmla="*/ 100115 h 100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9934" h="100115">
                      <a:moveTo>
                        <a:pt x="120149" y="100115"/>
                      </a:moveTo>
                      <a:cubicBezTo>
                        <a:pt x="116799" y="100123"/>
                        <a:pt x="113462" y="99689"/>
                        <a:pt x="110225" y="98825"/>
                      </a:cubicBezTo>
                      <a:lnTo>
                        <a:pt x="29194" y="77984"/>
                      </a:lnTo>
                      <a:cubicBezTo>
                        <a:pt x="8053" y="72179"/>
                        <a:pt x="-4378" y="50334"/>
                        <a:pt x="1427" y="29193"/>
                      </a:cubicBezTo>
                      <a:cubicBezTo>
                        <a:pt x="7108" y="8508"/>
                        <a:pt x="28194" y="-3923"/>
                        <a:pt x="49043" y="1122"/>
                      </a:cubicBezTo>
                      <a:lnTo>
                        <a:pt x="130073" y="21962"/>
                      </a:lnTo>
                      <a:cubicBezTo>
                        <a:pt x="151311" y="27400"/>
                        <a:pt x="164123" y="49026"/>
                        <a:pt x="158685" y="70265"/>
                      </a:cubicBezTo>
                      <a:cubicBezTo>
                        <a:pt x="154179" y="87858"/>
                        <a:pt x="138310" y="100151"/>
                        <a:pt x="120149" y="100115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18">
                  <a:extLst>
                    <a:ext uri="{FF2B5EF4-FFF2-40B4-BE49-F238E27FC236}">
                      <a16:creationId xmlns:a16="http://schemas.microsoft.com/office/drawing/2014/main" id="{F86FF4C4-34F3-72DA-004E-F53A55EB9FD2}"/>
                    </a:ext>
                  </a:extLst>
                </p:cNvPr>
                <p:cNvSpPr/>
                <p:nvPr/>
              </p:nvSpPr>
              <p:spPr>
                <a:xfrm>
                  <a:off x="3223566" y="1679747"/>
                  <a:ext cx="314865" cy="314829"/>
                </a:xfrm>
                <a:custGeom>
                  <a:avLst/>
                  <a:gdLst>
                    <a:gd name="connsiteX0" fmla="*/ 157623 w 314865"/>
                    <a:gd name="connsiteY0" fmla="*/ 314829 h 314829"/>
                    <a:gd name="connsiteX1" fmla="*/ 121449 w 314865"/>
                    <a:gd name="connsiteY1" fmla="*/ 310661 h 314829"/>
                    <a:gd name="connsiteX2" fmla="*/ 4204 w 314865"/>
                    <a:gd name="connsiteY2" fmla="*/ 121449 h 314829"/>
                    <a:gd name="connsiteX3" fmla="*/ 193414 w 314865"/>
                    <a:gd name="connsiteY3" fmla="*/ 4204 h 314829"/>
                    <a:gd name="connsiteX4" fmla="*/ 310663 w 314865"/>
                    <a:gd name="connsiteY4" fmla="*/ 193415 h 314829"/>
                    <a:gd name="connsiteX5" fmla="*/ 157623 w 314865"/>
                    <a:gd name="connsiteY5" fmla="*/ 314829 h 314829"/>
                    <a:gd name="connsiteX6" fmla="*/ 157176 w 314865"/>
                    <a:gd name="connsiteY6" fmla="*/ 77940 h 314829"/>
                    <a:gd name="connsiteX7" fmla="*/ 115743 w 314865"/>
                    <a:gd name="connsiteY7" fmla="*/ 89849 h 314829"/>
                    <a:gd name="connsiteX8" fmla="*/ 90734 w 314865"/>
                    <a:gd name="connsiteY8" fmla="*/ 198299 h 314829"/>
                    <a:gd name="connsiteX9" fmla="*/ 199185 w 314865"/>
                    <a:gd name="connsiteY9" fmla="*/ 223309 h 314829"/>
                    <a:gd name="connsiteX10" fmla="*/ 224194 w 314865"/>
                    <a:gd name="connsiteY10" fmla="*/ 114857 h 314829"/>
                    <a:gd name="connsiteX11" fmla="*/ 175288 w 314865"/>
                    <a:gd name="connsiteY11" fmla="*/ 79925 h 314829"/>
                    <a:gd name="connsiteX12" fmla="*/ 157176 w 314865"/>
                    <a:gd name="connsiteY12" fmla="*/ 77940 h 314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4865" h="314829">
                      <a:moveTo>
                        <a:pt x="157623" y="314829"/>
                      </a:moveTo>
                      <a:cubicBezTo>
                        <a:pt x="145446" y="314819"/>
                        <a:pt x="133309" y="313420"/>
                        <a:pt x="121449" y="310661"/>
                      </a:cubicBezTo>
                      <a:cubicBezTo>
                        <a:pt x="36824" y="290788"/>
                        <a:pt x="-15669" y="206075"/>
                        <a:pt x="4204" y="121449"/>
                      </a:cubicBezTo>
                      <a:cubicBezTo>
                        <a:pt x="24076" y="36824"/>
                        <a:pt x="108791" y="-15669"/>
                        <a:pt x="193414" y="4204"/>
                      </a:cubicBezTo>
                      <a:cubicBezTo>
                        <a:pt x="278043" y="24077"/>
                        <a:pt x="330531" y="108790"/>
                        <a:pt x="310663" y="193415"/>
                      </a:cubicBezTo>
                      <a:cubicBezTo>
                        <a:pt x="293976" y="264479"/>
                        <a:pt x="230620" y="314740"/>
                        <a:pt x="157623" y="314829"/>
                      </a:cubicBezTo>
                      <a:close/>
                      <a:moveTo>
                        <a:pt x="157176" y="77940"/>
                      </a:moveTo>
                      <a:cubicBezTo>
                        <a:pt x="142518" y="77931"/>
                        <a:pt x="128158" y="82058"/>
                        <a:pt x="115743" y="89849"/>
                      </a:cubicBezTo>
                      <a:cubicBezTo>
                        <a:pt x="78890" y="112891"/>
                        <a:pt x="67695" y="161446"/>
                        <a:pt x="90734" y="198299"/>
                      </a:cubicBezTo>
                      <a:cubicBezTo>
                        <a:pt x="113778" y="235153"/>
                        <a:pt x="162332" y="246348"/>
                        <a:pt x="199185" y="223309"/>
                      </a:cubicBezTo>
                      <a:cubicBezTo>
                        <a:pt x="236039" y="200266"/>
                        <a:pt x="247233" y="151711"/>
                        <a:pt x="224194" y="114857"/>
                      </a:cubicBezTo>
                      <a:cubicBezTo>
                        <a:pt x="213154" y="97202"/>
                        <a:pt x="195568" y="84641"/>
                        <a:pt x="175288" y="79925"/>
                      </a:cubicBezTo>
                      <a:cubicBezTo>
                        <a:pt x="169353" y="78544"/>
                        <a:pt x="163270" y="77878"/>
                        <a:pt x="157176" y="7794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5" name="Picture Placeholder 33">
                <a:extLst>
                  <a:ext uri="{FF2B5EF4-FFF2-40B4-BE49-F238E27FC236}">
                    <a16:creationId xmlns:a16="http://schemas.microsoft.com/office/drawing/2014/main" id="{AB4F5FAA-764D-A6DC-D322-647A15E00509}"/>
                  </a:ext>
                </a:extLst>
              </p:cNvPr>
              <p:cNvGrpSpPr/>
              <p:nvPr/>
            </p:nvGrpSpPr>
            <p:grpSpPr>
              <a:xfrm>
                <a:off x="2838675" y="1415634"/>
                <a:ext cx="385730" cy="399712"/>
                <a:chOff x="2838675" y="1415634"/>
                <a:chExt cx="385730" cy="399712"/>
              </a:xfrm>
              <a:grpFill/>
            </p:grpSpPr>
            <p:sp>
              <p:nvSpPr>
                <p:cNvPr id="46" name="Freeform 20">
                  <a:extLst>
                    <a:ext uri="{FF2B5EF4-FFF2-40B4-BE49-F238E27FC236}">
                      <a16:creationId xmlns:a16="http://schemas.microsoft.com/office/drawing/2014/main" id="{B99A5958-0D4F-AC96-2EEC-4B5757D20AF3}"/>
                    </a:ext>
                  </a:extLst>
                </p:cNvPr>
                <p:cNvSpPr/>
                <p:nvPr/>
              </p:nvSpPr>
              <p:spPr>
                <a:xfrm>
                  <a:off x="2951406" y="1415634"/>
                  <a:ext cx="98830" cy="149276"/>
                </a:xfrm>
                <a:custGeom>
                  <a:avLst/>
                  <a:gdLst>
                    <a:gd name="connsiteX0" fmla="*/ 59066 w 98830"/>
                    <a:gd name="connsiteY0" fmla="*/ 149276 h 149276"/>
                    <a:gd name="connsiteX1" fmla="*/ 20858 w 98830"/>
                    <a:gd name="connsiteY1" fmla="*/ 120199 h 149276"/>
                    <a:gd name="connsiteX2" fmla="*/ 1456 w 98830"/>
                    <a:gd name="connsiteY2" fmla="*/ 50333 h 149276"/>
                    <a:gd name="connsiteX3" fmla="*/ 29095 w 98830"/>
                    <a:gd name="connsiteY3" fmla="*/ 1456 h 149276"/>
                    <a:gd name="connsiteX4" fmla="*/ 77972 w 98830"/>
                    <a:gd name="connsiteY4" fmla="*/ 29095 h 149276"/>
                    <a:gd name="connsiteX5" fmla="*/ 97373 w 98830"/>
                    <a:gd name="connsiteY5" fmla="*/ 98961 h 149276"/>
                    <a:gd name="connsiteX6" fmla="*/ 69742 w 98830"/>
                    <a:gd name="connsiteY6" fmla="*/ 147830 h 149276"/>
                    <a:gd name="connsiteX7" fmla="*/ 59066 w 98830"/>
                    <a:gd name="connsiteY7" fmla="*/ 149276 h 149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30" h="149276">
                      <a:moveTo>
                        <a:pt x="59066" y="149276"/>
                      </a:moveTo>
                      <a:cubicBezTo>
                        <a:pt x="41247" y="149258"/>
                        <a:pt x="25625" y="137368"/>
                        <a:pt x="20858" y="120199"/>
                      </a:cubicBezTo>
                      <a:lnTo>
                        <a:pt x="1456" y="50333"/>
                      </a:lnTo>
                      <a:cubicBezTo>
                        <a:pt x="-4408" y="29204"/>
                        <a:pt x="7966" y="7321"/>
                        <a:pt x="29095" y="1456"/>
                      </a:cubicBezTo>
                      <a:cubicBezTo>
                        <a:pt x="50224" y="-4408"/>
                        <a:pt x="72107" y="7966"/>
                        <a:pt x="77972" y="29095"/>
                      </a:cubicBezTo>
                      <a:lnTo>
                        <a:pt x="97373" y="98961"/>
                      </a:lnTo>
                      <a:cubicBezTo>
                        <a:pt x="103238" y="120086"/>
                        <a:pt x="90867" y="141965"/>
                        <a:pt x="69742" y="147830"/>
                      </a:cubicBezTo>
                      <a:cubicBezTo>
                        <a:pt x="66266" y="148795"/>
                        <a:pt x="62674" y="149281"/>
                        <a:pt x="59066" y="14927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 21">
                  <a:extLst>
                    <a:ext uri="{FF2B5EF4-FFF2-40B4-BE49-F238E27FC236}">
                      <a16:creationId xmlns:a16="http://schemas.microsoft.com/office/drawing/2014/main" id="{6EC7CA04-8FEC-CADC-63A7-9B0A9194D746}"/>
                    </a:ext>
                  </a:extLst>
                </p:cNvPr>
                <p:cNvSpPr/>
                <p:nvPr/>
              </p:nvSpPr>
              <p:spPr>
                <a:xfrm>
                  <a:off x="3040192" y="1432665"/>
                  <a:ext cx="117573" cy="142666"/>
                </a:xfrm>
                <a:custGeom>
                  <a:avLst/>
                  <a:gdLst>
                    <a:gd name="connsiteX0" fmla="*/ 39402 w 117573"/>
                    <a:gd name="connsiteY0" fmla="*/ 142666 h 142666"/>
                    <a:gd name="connsiteX1" fmla="*/ 1 w 117573"/>
                    <a:gd name="connsiteY1" fmla="*/ 102676 h 142666"/>
                    <a:gd name="connsiteX2" fmla="*/ 5760 w 117573"/>
                    <a:gd name="connsiteY2" fmla="*/ 82377 h 142666"/>
                    <a:gd name="connsiteX3" fmla="*/ 43322 w 117573"/>
                    <a:gd name="connsiteY3" fmla="*/ 20152 h 142666"/>
                    <a:gd name="connsiteX4" fmla="*/ 97422 w 117573"/>
                    <a:gd name="connsiteY4" fmla="*/ 5156 h 142666"/>
                    <a:gd name="connsiteX5" fmla="*/ 112418 w 117573"/>
                    <a:gd name="connsiteY5" fmla="*/ 59255 h 142666"/>
                    <a:gd name="connsiteX6" fmla="*/ 111154 w 117573"/>
                    <a:gd name="connsiteY6" fmla="*/ 61337 h 142666"/>
                    <a:gd name="connsiteX7" fmla="*/ 73343 w 117573"/>
                    <a:gd name="connsiteY7" fmla="*/ 123859 h 142666"/>
                    <a:gd name="connsiteX8" fmla="*/ 39402 w 117573"/>
                    <a:gd name="connsiteY8" fmla="*/ 142666 h 14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573" h="142666">
                      <a:moveTo>
                        <a:pt x="39402" y="142666"/>
                      </a:moveTo>
                      <a:cubicBezTo>
                        <a:pt x="17479" y="142503"/>
                        <a:pt x="-161" y="124599"/>
                        <a:pt x="1" y="102676"/>
                      </a:cubicBezTo>
                      <a:cubicBezTo>
                        <a:pt x="54" y="95514"/>
                        <a:pt x="2044" y="88500"/>
                        <a:pt x="5760" y="82377"/>
                      </a:cubicBezTo>
                      <a:lnTo>
                        <a:pt x="43322" y="20152"/>
                      </a:lnTo>
                      <a:cubicBezTo>
                        <a:pt x="54120" y="1072"/>
                        <a:pt x="78341" y="-5642"/>
                        <a:pt x="97422" y="5156"/>
                      </a:cubicBezTo>
                      <a:cubicBezTo>
                        <a:pt x="116502" y="15953"/>
                        <a:pt x="123216" y="40175"/>
                        <a:pt x="112418" y="59255"/>
                      </a:cubicBezTo>
                      <a:cubicBezTo>
                        <a:pt x="112018" y="59962"/>
                        <a:pt x="111597" y="60656"/>
                        <a:pt x="111154" y="61337"/>
                      </a:cubicBezTo>
                      <a:lnTo>
                        <a:pt x="73343" y="123859"/>
                      </a:lnTo>
                      <a:cubicBezTo>
                        <a:pt x="66073" y="135607"/>
                        <a:pt x="53218" y="142730"/>
                        <a:pt x="39402" y="14266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 22">
                  <a:extLst>
                    <a:ext uri="{FF2B5EF4-FFF2-40B4-BE49-F238E27FC236}">
                      <a16:creationId xmlns:a16="http://schemas.microsoft.com/office/drawing/2014/main" id="{342DCE81-0E27-8D6E-17A3-1A23AFECE388}"/>
                    </a:ext>
                  </a:extLst>
                </p:cNvPr>
                <p:cNvSpPr/>
                <p:nvPr/>
              </p:nvSpPr>
              <p:spPr>
                <a:xfrm>
                  <a:off x="3092108" y="1542057"/>
                  <a:ext cx="132297" cy="90139"/>
                </a:xfrm>
                <a:custGeom>
                  <a:avLst/>
                  <a:gdLst>
                    <a:gd name="connsiteX0" fmla="*/ 39638 w 132297"/>
                    <a:gd name="connsiteY0" fmla="*/ 90140 h 90139"/>
                    <a:gd name="connsiteX1" fmla="*/ 0 w 132297"/>
                    <a:gd name="connsiteY1" fmla="*/ 50384 h 90139"/>
                    <a:gd name="connsiteX2" fmla="*/ 31798 w 132297"/>
                    <a:gd name="connsiteY2" fmla="*/ 11540 h 90139"/>
                    <a:gd name="connsiteX3" fmla="*/ 85090 w 132297"/>
                    <a:gd name="connsiteY3" fmla="*/ 723 h 90139"/>
                    <a:gd name="connsiteX4" fmla="*/ 131575 w 132297"/>
                    <a:gd name="connsiteY4" fmla="*/ 32200 h 90139"/>
                    <a:gd name="connsiteX5" fmla="*/ 100870 w 132297"/>
                    <a:gd name="connsiteY5" fmla="*/ 78528 h 90139"/>
                    <a:gd name="connsiteX6" fmla="*/ 47577 w 132297"/>
                    <a:gd name="connsiteY6" fmla="*/ 89346 h 90139"/>
                    <a:gd name="connsiteX7" fmla="*/ 39638 w 132297"/>
                    <a:gd name="connsiteY7" fmla="*/ 90140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297" h="90139">
                      <a:moveTo>
                        <a:pt x="39638" y="90140"/>
                      </a:moveTo>
                      <a:cubicBezTo>
                        <a:pt x="17714" y="90107"/>
                        <a:pt x="-32" y="72307"/>
                        <a:pt x="0" y="50384"/>
                      </a:cubicBezTo>
                      <a:cubicBezTo>
                        <a:pt x="28" y="31527"/>
                        <a:pt x="13318" y="15293"/>
                        <a:pt x="31798" y="11540"/>
                      </a:cubicBezTo>
                      <a:lnTo>
                        <a:pt x="85090" y="723"/>
                      </a:lnTo>
                      <a:cubicBezTo>
                        <a:pt x="106619" y="-3421"/>
                        <a:pt x="127431" y="10671"/>
                        <a:pt x="131575" y="32200"/>
                      </a:cubicBezTo>
                      <a:cubicBezTo>
                        <a:pt x="135661" y="53427"/>
                        <a:pt x="122012" y="74022"/>
                        <a:pt x="100870" y="78528"/>
                      </a:cubicBezTo>
                      <a:lnTo>
                        <a:pt x="47577" y="89346"/>
                      </a:lnTo>
                      <a:cubicBezTo>
                        <a:pt x="44964" y="89876"/>
                        <a:pt x="42304" y="90142"/>
                        <a:pt x="39638" y="9014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 23">
                  <a:extLst>
                    <a:ext uri="{FF2B5EF4-FFF2-40B4-BE49-F238E27FC236}">
                      <a16:creationId xmlns:a16="http://schemas.microsoft.com/office/drawing/2014/main" id="{293B4220-B007-3A99-2645-7262523ADA59}"/>
                    </a:ext>
                  </a:extLst>
                </p:cNvPr>
                <p:cNvSpPr/>
                <p:nvPr/>
              </p:nvSpPr>
              <p:spPr>
                <a:xfrm>
                  <a:off x="3075459" y="1625252"/>
                  <a:ext cx="135723" cy="113380"/>
                </a:xfrm>
                <a:custGeom>
                  <a:avLst/>
                  <a:gdLst>
                    <a:gd name="connsiteX0" fmla="*/ 96033 w 135723"/>
                    <a:gd name="connsiteY0" fmla="*/ 113380 h 113380"/>
                    <a:gd name="connsiteX1" fmla="*/ 75589 w 135723"/>
                    <a:gd name="connsiteY1" fmla="*/ 107674 h 113380"/>
                    <a:gd name="connsiteX2" fmla="*/ 20113 w 135723"/>
                    <a:gd name="connsiteY2" fmla="*/ 74230 h 113380"/>
                    <a:gd name="connsiteX3" fmla="*/ 5177 w 135723"/>
                    <a:gd name="connsiteY3" fmla="*/ 20114 h 113380"/>
                    <a:gd name="connsiteX4" fmla="*/ 59293 w 135723"/>
                    <a:gd name="connsiteY4" fmla="*/ 5177 h 113380"/>
                    <a:gd name="connsiteX5" fmla="*/ 61150 w 135723"/>
                    <a:gd name="connsiteY5" fmla="*/ 6299 h 113380"/>
                    <a:gd name="connsiteX6" fmla="*/ 116526 w 135723"/>
                    <a:gd name="connsiteY6" fmla="*/ 39694 h 113380"/>
                    <a:gd name="connsiteX7" fmla="*/ 130011 w 135723"/>
                    <a:gd name="connsiteY7" fmla="*/ 94189 h 113380"/>
                    <a:gd name="connsiteX8" fmla="*/ 96033 w 135723"/>
                    <a:gd name="connsiteY8" fmla="*/ 113380 h 11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723" h="113380">
                      <a:moveTo>
                        <a:pt x="96033" y="113380"/>
                      </a:moveTo>
                      <a:cubicBezTo>
                        <a:pt x="88827" y="113369"/>
                        <a:pt x="81760" y="111396"/>
                        <a:pt x="75589" y="107674"/>
                      </a:cubicBezTo>
                      <a:lnTo>
                        <a:pt x="20113" y="74230"/>
                      </a:lnTo>
                      <a:cubicBezTo>
                        <a:pt x="1045" y="63410"/>
                        <a:pt x="-5642" y="39181"/>
                        <a:pt x="5177" y="20114"/>
                      </a:cubicBezTo>
                      <a:cubicBezTo>
                        <a:pt x="15997" y="1045"/>
                        <a:pt x="40225" y="-5642"/>
                        <a:pt x="59293" y="5177"/>
                      </a:cubicBezTo>
                      <a:cubicBezTo>
                        <a:pt x="59922" y="5534"/>
                        <a:pt x="60541" y="5908"/>
                        <a:pt x="61150" y="6299"/>
                      </a:cubicBezTo>
                      <a:lnTo>
                        <a:pt x="116526" y="39694"/>
                      </a:lnTo>
                      <a:cubicBezTo>
                        <a:pt x="135299" y="51018"/>
                        <a:pt x="141336" y="75417"/>
                        <a:pt x="130011" y="94189"/>
                      </a:cubicBezTo>
                      <a:cubicBezTo>
                        <a:pt x="122828" y="106096"/>
                        <a:pt x="109938" y="113376"/>
                        <a:pt x="96033" y="11338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 24">
                  <a:extLst>
                    <a:ext uri="{FF2B5EF4-FFF2-40B4-BE49-F238E27FC236}">
                      <a16:creationId xmlns:a16="http://schemas.microsoft.com/office/drawing/2014/main" id="{7800C97D-7DE2-10AA-9832-079F490D1980}"/>
                    </a:ext>
                  </a:extLst>
                </p:cNvPr>
                <p:cNvSpPr/>
                <p:nvPr/>
              </p:nvSpPr>
              <p:spPr>
                <a:xfrm>
                  <a:off x="3011128" y="1684285"/>
                  <a:ext cx="91859" cy="131061"/>
                </a:xfrm>
                <a:custGeom>
                  <a:avLst/>
                  <a:gdLst>
                    <a:gd name="connsiteX0" fmla="*/ 52141 w 91859"/>
                    <a:gd name="connsiteY0" fmla="*/ 131061 h 131061"/>
                    <a:gd name="connsiteX1" fmla="*/ 13586 w 91859"/>
                    <a:gd name="connsiteY1" fmla="*/ 100495 h 131061"/>
                    <a:gd name="connsiteX2" fmla="*/ 982 w 91859"/>
                    <a:gd name="connsiteY2" fmla="*/ 48443 h 131061"/>
                    <a:gd name="connsiteX3" fmla="*/ 30967 w 91859"/>
                    <a:gd name="connsiteY3" fmla="*/ 982 h 131061"/>
                    <a:gd name="connsiteX4" fmla="*/ 78143 w 91859"/>
                    <a:gd name="connsiteY4" fmla="*/ 29785 h 131061"/>
                    <a:gd name="connsiteX5" fmla="*/ 90746 w 91859"/>
                    <a:gd name="connsiteY5" fmla="*/ 82036 h 131061"/>
                    <a:gd name="connsiteX6" fmla="*/ 61470 w 91859"/>
                    <a:gd name="connsiteY6" fmla="*/ 129920 h 131061"/>
                    <a:gd name="connsiteX7" fmla="*/ 52141 w 91859"/>
                    <a:gd name="connsiteY7" fmla="*/ 131061 h 131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859" h="131061">
                      <a:moveTo>
                        <a:pt x="52141" y="131061"/>
                      </a:moveTo>
                      <a:cubicBezTo>
                        <a:pt x="33763" y="131025"/>
                        <a:pt x="17813" y="118380"/>
                        <a:pt x="13586" y="100495"/>
                      </a:cubicBezTo>
                      <a:lnTo>
                        <a:pt x="982" y="48443"/>
                      </a:lnTo>
                      <a:cubicBezTo>
                        <a:pt x="-3844" y="27057"/>
                        <a:pt x="9581" y="5808"/>
                        <a:pt x="30967" y="982"/>
                      </a:cubicBezTo>
                      <a:cubicBezTo>
                        <a:pt x="51892" y="-3740"/>
                        <a:pt x="72783" y="9015"/>
                        <a:pt x="78143" y="29785"/>
                      </a:cubicBezTo>
                      <a:lnTo>
                        <a:pt x="90746" y="82036"/>
                      </a:lnTo>
                      <a:cubicBezTo>
                        <a:pt x="95879" y="103342"/>
                        <a:pt x="82774" y="124776"/>
                        <a:pt x="61470" y="129920"/>
                      </a:cubicBezTo>
                      <a:cubicBezTo>
                        <a:pt x="58420" y="130687"/>
                        <a:pt x="55286" y="131070"/>
                        <a:pt x="52141" y="131061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 25">
                  <a:extLst>
                    <a:ext uri="{FF2B5EF4-FFF2-40B4-BE49-F238E27FC236}">
                      <a16:creationId xmlns:a16="http://schemas.microsoft.com/office/drawing/2014/main" id="{40340732-5E78-A27C-CE90-F77B97221C70}"/>
                    </a:ext>
                  </a:extLst>
                </p:cNvPr>
                <p:cNvSpPr/>
                <p:nvPr/>
              </p:nvSpPr>
              <p:spPr>
                <a:xfrm>
                  <a:off x="2906409" y="1663447"/>
                  <a:ext cx="111130" cy="133836"/>
                </a:xfrm>
                <a:custGeom>
                  <a:avLst/>
                  <a:gdLst>
                    <a:gd name="connsiteX0" fmla="*/ 39557 w 111130"/>
                    <a:gd name="connsiteY0" fmla="*/ 133837 h 133836"/>
                    <a:gd name="connsiteX1" fmla="*/ 0 w 111130"/>
                    <a:gd name="connsiteY1" fmla="*/ 94001 h 133836"/>
                    <a:gd name="connsiteX2" fmla="*/ 5319 w 111130"/>
                    <a:gd name="connsiteY2" fmla="*/ 74292 h 133836"/>
                    <a:gd name="connsiteX3" fmla="*/ 36877 w 111130"/>
                    <a:gd name="connsiteY3" fmla="*/ 20156 h 133836"/>
                    <a:gd name="connsiteX4" fmla="*/ 90975 w 111130"/>
                    <a:gd name="connsiteY4" fmla="*/ 5154 h 133836"/>
                    <a:gd name="connsiteX5" fmla="*/ 105978 w 111130"/>
                    <a:gd name="connsiteY5" fmla="*/ 59251 h 133836"/>
                    <a:gd name="connsiteX6" fmla="*/ 105453 w 111130"/>
                    <a:gd name="connsiteY6" fmla="*/ 60150 h 133836"/>
                    <a:gd name="connsiteX7" fmla="*/ 73894 w 111130"/>
                    <a:gd name="connsiteY7" fmla="*/ 114137 h 133836"/>
                    <a:gd name="connsiteX8" fmla="*/ 39557 w 111130"/>
                    <a:gd name="connsiteY8" fmla="*/ 133837 h 133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1130" h="133836">
                      <a:moveTo>
                        <a:pt x="39557" y="133837"/>
                      </a:moveTo>
                      <a:cubicBezTo>
                        <a:pt x="17633" y="133759"/>
                        <a:pt x="-77" y="115924"/>
                        <a:pt x="0" y="94001"/>
                      </a:cubicBezTo>
                      <a:cubicBezTo>
                        <a:pt x="25" y="87080"/>
                        <a:pt x="1858" y="80286"/>
                        <a:pt x="5319" y="74292"/>
                      </a:cubicBezTo>
                      <a:lnTo>
                        <a:pt x="36877" y="20156"/>
                      </a:lnTo>
                      <a:cubicBezTo>
                        <a:pt x="47673" y="1074"/>
                        <a:pt x="71894" y="-5642"/>
                        <a:pt x="90975" y="5154"/>
                      </a:cubicBezTo>
                      <a:cubicBezTo>
                        <a:pt x="110057" y="15949"/>
                        <a:pt x="116773" y="40169"/>
                        <a:pt x="105978" y="59251"/>
                      </a:cubicBezTo>
                      <a:cubicBezTo>
                        <a:pt x="105807" y="59553"/>
                        <a:pt x="105632" y="59853"/>
                        <a:pt x="105453" y="60150"/>
                      </a:cubicBezTo>
                      <a:lnTo>
                        <a:pt x="73894" y="114137"/>
                      </a:lnTo>
                      <a:cubicBezTo>
                        <a:pt x="66773" y="126350"/>
                        <a:pt x="53694" y="133853"/>
                        <a:pt x="39557" y="133837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 26">
                  <a:extLst>
                    <a:ext uri="{FF2B5EF4-FFF2-40B4-BE49-F238E27FC236}">
                      <a16:creationId xmlns:a16="http://schemas.microsoft.com/office/drawing/2014/main" id="{3BD5DD3B-2B53-277E-C85E-DB5AB2E46EC9}"/>
                    </a:ext>
                  </a:extLst>
                </p:cNvPr>
                <p:cNvSpPr/>
                <p:nvPr/>
              </p:nvSpPr>
              <p:spPr>
                <a:xfrm>
                  <a:off x="2838675" y="1598094"/>
                  <a:ext cx="138315" cy="95433"/>
                </a:xfrm>
                <a:custGeom>
                  <a:avLst/>
                  <a:gdLst>
                    <a:gd name="connsiteX0" fmla="*/ 39657 w 138315"/>
                    <a:gd name="connsiteY0" fmla="*/ 95433 h 95433"/>
                    <a:gd name="connsiteX1" fmla="*/ 0 w 138315"/>
                    <a:gd name="connsiteY1" fmla="*/ 55697 h 95433"/>
                    <a:gd name="connsiteX2" fmla="*/ 29286 w 138315"/>
                    <a:gd name="connsiteY2" fmla="*/ 17429 h 95433"/>
                    <a:gd name="connsiteX3" fmla="*/ 88186 w 138315"/>
                    <a:gd name="connsiteY3" fmla="*/ 1402 h 95433"/>
                    <a:gd name="connsiteX4" fmla="*/ 136914 w 138315"/>
                    <a:gd name="connsiteY4" fmla="*/ 29289 h 95433"/>
                    <a:gd name="connsiteX5" fmla="*/ 109027 w 138315"/>
                    <a:gd name="connsiteY5" fmla="*/ 78016 h 95433"/>
                    <a:gd name="connsiteX6" fmla="*/ 50077 w 138315"/>
                    <a:gd name="connsiteY6" fmla="*/ 94044 h 95433"/>
                    <a:gd name="connsiteX7" fmla="*/ 39657 w 138315"/>
                    <a:gd name="connsiteY7" fmla="*/ 95433 h 9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315" h="95433">
                      <a:moveTo>
                        <a:pt x="39657" y="95433"/>
                      </a:moveTo>
                      <a:cubicBezTo>
                        <a:pt x="17733" y="95411"/>
                        <a:pt x="-22" y="77621"/>
                        <a:pt x="0" y="55697"/>
                      </a:cubicBezTo>
                      <a:cubicBezTo>
                        <a:pt x="18" y="37797"/>
                        <a:pt x="12013" y="22124"/>
                        <a:pt x="29286" y="17429"/>
                      </a:cubicBezTo>
                      <a:lnTo>
                        <a:pt x="88186" y="1402"/>
                      </a:lnTo>
                      <a:cubicBezTo>
                        <a:pt x="109342" y="-4353"/>
                        <a:pt x="131159" y="8132"/>
                        <a:pt x="136914" y="29289"/>
                      </a:cubicBezTo>
                      <a:cubicBezTo>
                        <a:pt x="142669" y="50445"/>
                        <a:pt x="130183" y="72261"/>
                        <a:pt x="109027" y="78016"/>
                      </a:cubicBezTo>
                      <a:lnTo>
                        <a:pt x="50077" y="94044"/>
                      </a:lnTo>
                      <a:cubicBezTo>
                        <a:pt x="46681" y="94967"/>
                        <a:pt x="43177" y="95434"/>
                        <a:pt x="39657" y="95433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27">
                  <a:extLst>
                    <a:ext uri="{FF2B5EF4-FFF2-40B4-BE49-F238E27FC236}">
                      <a16:creationId xmlns:a16="http://schemas.microsoft.com/office/drawing/2014/main" id="{43915533-DAB8-0F00-8339-C8124061D7A3}"/>
                    </a:ext>
                  </a:extLst>
                </p:cNvPr>
                <p:cNvSpPr/>
                <p:nvPr/>
              </p:nvSpPr>
              <p:spPr>
                <a:xfrm>
                  <a:off x="2852654" y="1488156"/>
                  <a:ext cx="135585" cy="116004"/>
                </a:xfrm>
                <a:custGeom>
                  <a:avLst/>
                  <a:gdLst>
                    <a:gd name="connsiteX0" fmla="*/ 95842 w 135585"/>
                    <a:gd name="connsiteY0" fmla="*/ 116005 h 116004"/>
                    <a:gd name="connsiteX1" fmla="*/ 74208 w 135585"/>
                    <a:gd name="connsiteY1" fmla="*/ 109604 h 116004"/>
                    <a:gd name="connsiteX2" fmla="*/ 17541 w 135585"/>
                    <a:gd name="connsiteY2" fmla="*/ 72636 h 116004"/>
                    <a:gd name="connsiteX3" fmla="*/ 6765 w 135585"/>
                    <a:gd name="connsiteY3" fmla="*/ 17541 h 116004"/>
                    <a:gd name="connsiteX4" fmla="*/ 60909 w 135585"/>
                    <a:gd name="connsiteY4" fmla="*/ 6145 h 116004"/>
                    <a:gd name="connsiteX5" fmla="*/ 117576 w 135585"/>
                    <a:gd name="connsiteY5" fmla="*/ 43062 h 116004"/>
                    <a:gd name="connsiteX6" fmla="*/ 129130 w 135585"/>
                    <a:gd name="connsiteY6" fmla="*/ 98000 h 116004"/>
                    <a:gd name="connsiteX7" fmla="*/ 95842 w 135585"/>
                    <a:gd name="connsiteY7" fmla="*/ 116005 h 1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585" h="116004">
                      <a:moveTo>
                        <a:pt x="95842" y="116005"/>
                      </a:moveTo>
                      <a:cubicBezTo>
                        <a:pt x="88163" y="116008"/>
                        <a:pt x="80648" y="113785"/>
                        <a:pt x="74208" y="109604"/>
                      </a:cubicBezTo>
                      <a:lnTo>
                        <a:pt x="17541" y="72636"/>
                      </a:lnTo>
                      <a:cubicBezTo>
                        <a:pt x="-649" y="60398"/>
                        <a:pt x="-5473" y="35730"/>
                        <a:pt x="6765" y="17541"/>
                      </a:cubicBezTo>
                      <a:cubicBezTo>
                        <a:pt x="18757" y="-282"/>
                        <a:pt x="42750" y="-5332"/>
                        <a:pt x="60909" y="6145"/>
                      </a:cubicBezTo>
                      <a:lnTo>
                        <a:pt x="117576" y="43062"/>
                      </a:lnTo>
                      <a:cubicBezTo>
                        <a:pt x="135937" y="55042"/>
                        <a:pt x="141110" y="79639"/>
                        <a:pt x="129130" y="98000"/>
                      </a:cubicBezTo>
                      <a:cubicBezTo>
                        <a:pt x="121793" y="109245"/>
                        <a:pt x="109269" y="116019"/>
                        <a:pt x="95842" y="116005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 28">
                  <a:extLst>
                    <a:ext uri="{FF2B5EF4-FFF2-40B4-BE49-F238E27FC236}">
                      <a16:creationId xmlns:a16="http://schemas.microsoft.com/office/drawing/2014/main" id="{45152B17-B613-BDBE-4917-7555A1F6B2CB}"/>
                    </a:ext>
                  </a:extLst>
                </p:cNvPr>
                <p:cNvSpPr/>
                <p:nvPr/>
              </p:nvSpPr>
              <p:spPr>
                <a:xfrm>
                  <a:off x="2897219" y="1483334"/>
                  <a:ext cx="270532" cy="270531"/>
                </a:xfrm>
                <a:custGeom>
                  <a:avLst/>
                  <a:gdLst>
                    <a:gd name="connsiteX0" fmla="*/ 135186 w 270532"/>
                    <a:gd name="connsiteY0" fmla="*/ 270532 h 270531"/>
                    <a:gd name="connsiteX1" fmla="*/ 0 w 270532"/>
                    <a:gd name="connsiteY1" fmla="*/ 135186 h 270531"/>
                    <a:gd name="connsiteX2" fmla="*/ 135346 w 270532"/>
                    <a:gd name="connsiteY2" fmla="*/ 0 h 270531"/>
                    <a:gd name="connsiteX3" fmla="*/ 270532 w 270532"/>
                    <a:gd name="connsiteY3" fmla="*/ 135346 h 270531"/>
                    <a:gd name="connsiteX4" fmla="*/ 166149 w 270532"/>
                    <a:gd name="connsiteY4" fmla="*/ 266959 h 270531"/>
                    <a:gd name="connsiteX5" fmla="*/ 135186 w 270532"/>
                    <a:gd name="connsiteY5" fmla="*/ 270532 h 270531"/>
                    <a:gd name="connsiteX6" fmla="*/ 135186 w 270532"/>
                    <a:gd name="connsiteY6" fmla="*/ 79046 h 270531"/>
                    <a:gd name="connsiteX7" fmla="*/ 122284 w 270532"/>
                    <a:gd name="connsiteY7" fmla="*/ 80534 h 270531"/>
                    <a:gd name="connsiteX8" fmla="*/ 80536 w 270532"/>
                    <a:gd name="connsiteY8" fmla="*/ 147952 h 270531"/>
                    <a:gd name="connsiteX9" fmla="*/ 147954 w 270532"/>
                    <a:gd name="connsiteY9" fmla="*/ 189700 h 270531"/>
                    <a:gd name="connsiteX10" fmla="*/ 189702 w 270532"/>
                    <a:gd name="connsiteY10" fmla="*/ 122283 h 270531"/>
                    <a:gd name="connsiteX11" fmla="*/ 135186 w 270532"/>
                    <a:gd name="connsiteY11" fmla="*/ 79046 h 27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0532" h="270531">
                      <a:moveTo>
                        <a:pt x="135186" y="270532"/>
                      </a:moveTo>
                      <a:cubicBezTo>
                        <a:pt x="60480" y="270488"/>
                        <a:pt x="-45" y="209891"/>
                        <a:pt x="0" y="135186"/>
                      </a:cubicBezTo>
                      <a:cubicBezTo>
                        <a:pt x="44" y="60481"/>
                        <a:pt x="60641" y="-44"/>
                        <a:pt x="135346" y="0"/>
                      </a:cubicBezTo>
                      <a:cubicBezTo>
                        <a:pt x="210052" y="44"/>
                        <a:pt x="270576" y="60641"/>
                        <a:pt x="270532" y="135346"/>
                      </a:cubicBezTo>
                      <a:cubicBezTo>
                        <a:pt x="270495" y="198124"/>
                        <a:pt x="227269" y="252626"/>
                        <a:pt x="166149" y="266959"/>
                      </a:cubicBezTo>
                      <a:cubicBezTo>
                        <a:pt x="156000" y="269336"/>
                        <a:pt x="145610" y="270535"/>
                        <a:pt x="135186" y="270532"/>
                      </a:cubicBezTo>
                      <a:close/>
                      <a:moveTo>
                        <a:pt x="135186" y="79046"/>
                      </a:moveTo>
                      <a:cubicBezTo>
                        <a:pt x="130842" y="79048"/>
                        <a:pt x="126514" y="79547"/>
                        <a:pt x="122284" y="80534"/>
                      </a:cubicBezTo>
                      <a:cubicBezTo>
                        <a:pt x="92139" y="87623"/>
                        <a:pt x="73448" y="117806"/>
                        <a:pt x="80536" y="147952"/>
                      </a:cubicBezTo>
                      <a:cubicBezTo>
                        <a:pt x="87625" y="178097"/>
                        <a:pt x="117808" y="196788"/>
                        <a:pt x="147954" y="189700"/>
                      </a:cubicBezTo>
                      <a:cubicBezTo>
                        <a:pt x="178099" y="182612"/>
                        <a:pt x="196790" y="152428"/>
                        <a:pt x="189702" y="122283"/>
                      </a:cubicBezTo>
                      <a:cubicBezTo>
                        <a:pt x="183751" y="96975"/>
                        <a:pt x="161184" y="79077"/>
                        <a:pt x="135186" y="79046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" name="Picture Placeholder 33">
                <a:extLst>
                  <a:ext uri="{FF2B5EF4-FFF2-40B4-BE49-F238E27FC236}">
                    <a16:creationId xmlns:a16="http://schemas.microsoft.com/office/drawing/2014/main" id="{FBA19B31-023E-3AAC-A6A2-CF09A55A2A15}"/>
                  </a:ext>
                </a:extLst>
              </p:cNvPr>
              <p:cNvGrpSpPr/>
              <p:nvPr/>
            </p:nvGrpSpPr>
            <p:grpSpPr>
              <a:xfrm>
                <a:off x="2849046" y="1858436"/>
                <a:ext cx="385729" cy="399676"/>
                <a:chOff x="2849046" y="1858436"/>
                <a:chExt cx="385729" cy="399676"/>
              </a:xfrm>
              <a:grpFill/>
            </p:grpSpPr>
            <p:sp>
              <p:nvSpPr>
                <p:cNvPr id="37" name="Freeform 30">
                  <a:extLst>
                    <a:ext uri="{FF2B5EF4-FFF2-40B4-BE49-F238E27FC236}">
                      <a16:creationId xmlns:a16="http://schemas.microsoft.com/office/drawing/2014/main" id="{FFFBB613-03BB-0008-EFE3-D105BCD34A89}"/>
                    </a:ext>
                  </a:extLst>
                </p:cNvPr>
                <p:cNvSpPr/>
                <p:nvPr/>
              </p:nvSpPr>
              <p:spPr>
                <a:xfrm>
                  <a:off x="2961764" y="1858436"/>
                  <a:ext cx="98843" cy="149240"/>
                </a:xfrm>
                <a:custGeom>
                  <a:avLst/>
                  <a:gdLst>
                    <a:gd name="connsiteX0" fmla="*/ 59079 w 98843"/>
                    <a:gd name="connsiteY0" fmla="*/ 149240 h 149240"/>
                    <a:gd name="connsiteX1" fmla="*/ 20871 w 98843"/>
                    <a:gd name="connsiteY1" fmla="*/ 120162 h 149240"/>
                    <a:gd name="connsiteX2" fmla="*/ 1470 w 98843"/>
                    <a:gd name="connsiteY2" fmla="*/ 50396 h 149240"/>
                    <a:gd name="connsiteX3" fmla="*/ 29059 w 98843"/>
                    <a:gd name="connsiteY3" fmla="*/ 1470 h 149240"/>
                    <a:gd name="connsiteX4" fmla="*/ 77985 w 98843"/>
                    <a:gd name="connsiteY4" fmla="*/ 29059 h 149240"/>
                    <a:gd name="connsiteX5" fmla="*/ 97387 w 98843"/>
                    <a:gd name="connsiteY5" fmla="*/ 98925 h 149240"/>
                    <a:gd name="connsiteX6" fmla="*/ 69755 w 98843"/>
                    <a:gd name="connsiteY6" fmla="*/ 147791 h 149240"/>
                    <a:gd name="connsiteX7" fmla="*/ 59079 w 98843"/>
                    <a:gd name="connsiteY7" fmla="*/ 149240 h 14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43" h="149240">
                      <a:moveTo>
                        <a:pt x="59079" y="149240"/>
                      </a:moveTo>
                      <a:cubicBezTo>
                        <a:pt x="41261" y="149220"/>
                        <a:pt x="25638" y="137331"/>
                        <a:pt x="20871" y="120162"/>
                      </a:cubicBezTo>
                      <a:lnTo>
                        <a:pt x="1470" y="50396"/>
                      </a:lnTo>
                      <a:cubicBezTo>
                        <a:pt x="-4422" y="29267"/>
                        <a:pt x="7930" y="7362"/>
                        <a:pt x="29059" y="1470"/>
                      </a:cubicBezTo>
                      <a:cubicBezTo>
                        <a:pt x="50188" y="-4422"/>
                        <a:pt x="72093" y="7930"/>
                        <a:pt x="77985" y="29059"/>
                      </a:cubicBezTo>
                      <a:lnTo>
                        <a:pt x="97387" y="98925"/>
                      </a:lnTo>
                      <a:cubicBezTo>
                        <a:pt x="103251" y="120048"/>
                        <a:pt x="90880" y="141931"/>
                        <a:pt x="69755" y="147791"/>
                      </a:cubicBezTo>
                      <a:cubicBezTo>
                        <a:pt x="66279" y="148759"/>
                        <a:pt x="62687" y="149245"/>
                        <a:pt x="59079" y="14924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 31">
                  <a:extLst>
                    <a:ext uri="{FF2B5EF4-FFF2-40B4-BE49-F238E27FC236}">
                      <a16:creationId xmlns:a16="http://schemas.microsoft.com/office/drawing/2014/main" id="{18E0E7F1-5972-D9E7-DDA5-19EBC3BCF806}"/>
                    </a:ext>
                  </a:extLst>
                </p:cNvPr>
                <p:cNvSpPr/>
                <p:nvPr/>
              </p:nvSpPr>
              <p:spPr>
                <a:xfrm>
                  <a:off x="3050176" y="1875430"/>
                  <a:ext cx="117761" cy="142566"/>
                </a:xfrm>
                <a:custGeom>
                  <a:avLst/>
                  <a:gdLst>
                    <a:gd name="connsiteX0" fmla="*/ 39788 w 117761"/>
                    <a:gd name="connsiteY0" fmla="*/ 142567 h 142566"/>
                    <a:gd name="connsiteX1" fmla="*/ 0 w 117761"/>
                    <a:gd name="connsiteY1" fmla="*/ 102964 h 142566"/>
                    <a:gd name="connsiteX2" fmla="*/ 5699 w 117761"/>
                    <a:gd name="connsiteY2" fmla="*/ 82377 h 142566"/>
                    <a:gd name="connsiteX3" fmla="*/ 43510 w 117761"/>
                    <a:gd name="connsiteY3" fmla="*/ 20152 h 142566"/>
                    <a:gd name="connsiteX4" fmla="*/ 97610 w 117761"/>
                    <a:gd name="connsiteY4" fmla="*/ 5155 h 142566"/>
                    <a:gd name="connsiteX5" fmla="*/ 112606 w 117761"/>
                    <a:gd name="connsiteY5" fmla="*/ 59253 h 142566"/>
                    <a:gd name="connsiteX6" fmla="*/ 111342 w 117761"/>
                    <a:gd name="connsiteY6" fmla="*/ 61337 h 142566"/>
                    <a:gd name="connsiteX7" fmla="*/ 73531 w 117761"/>
                    <a:gd name="connsiteY7" fmla="*/ 123562 h 142566"/>
                    <a:gd name="connsiteX8" fmla="*/ 39788 w 117761"/>
                    <a:gd name="connsiteY8" fmla="*/ 142567 h 142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761" h="142566">
                      <a:moveTo>
                        <a:pt x="39788" y="142567"/>
                      </a:moveTo>
                      <a:cubicBezTo>
                        <a:pt x="17865" y="142616"/>
                        <a:pt x="51" y="124887"/>
                        <a:pt x="0" y="102964"/>
                      </a:cubicBezTo>
                      <a:cubicBezTo>
                        <a:pt x="-17" y="95710"/>
                        <a:pt x="1954" y="88589"/>
                        <a:pt x="5699" y="82377"/>
                      </a:cubicBezTo>
                      <a:lnTo>
                        <a:pt x="43510" y="20152"/>
                      </a:lnTo>
                      <a:cubicBezTo>
                        <a:pt x="54308" y="1072"/>
                        <a:pt x="78529" y="-5642"/>
                        <a:pt x="97610" y="5155"/>
                      </a:cubicBezTo>
                      <a:cubicBezTo>
                        <a:pt x="116690" y="15953"/>
                        <a:pt x="123404" y="40174"/>
                        <a:pt x="112606" y="59253"/>
                      </a:cubicBezTo>
                      <a:cubicBezTo>
                        <a:pt x="112206" y="59963"/>
                        <a:pt x="111784" y="60658"/>
                        <a:pt x="111342" y="61337"/>
                      </a:cubicBezTo>
                      <a:lnTo>
                        <a:pt x="73531" y="123562"/>
                      </a:lnTo>
                      <a:cubicBezTo>
                        <a:pt x="66346" y="135327"/>
                        <a:pt x="53573" y="142522"/>
                        <a:pt x="39788" y="142567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 32">
                  <a:extLst>
                    <a:ext uri="{FF2B5EF4-FFF2-40B4-BE49-F238E27FC236}">
                      <a16:creationId xmlns:a16="http://schemas.microsoft.com/office/drawing/2014/main" id="{58A79975-1FF3-8747-0D3D-F887ACC3D833}"/>
                    </a:ext>
                  </a:extLst>
                </p:cNvPr>
                <p:cNvSpPr/>
                <p:nvPr/>
              </p:nvSpPr>
              <p:spPr>
                <a:xfrm>
                  <a:off x="3102228" y="1984822"/>
                  <a:ext cx="132547" cy="90139"/>
                </a:xfrm>
                <a:custGeom>
                  <a:avLst/>
                  <a:gdLst>
                    <a:gd name="connsiteX0" fmla="*/ 39888 w 132547"/>
                    <a:gd name="connsiteY0" fmla="*/ 90139 h 90139"/>
                    <a:gd name="connsiteX1" fmla="*/ 0 w 132547"/>
                    <a:gd name="connsiteY1" fmla="*/ 50636 h 90139"/>
                    <a:gd name="connsiteX2" fmla="*/ 32048 w 132547"/>
                    <a:gd name="connsiteY2" fmla="*/ 11490 h 90139"/>
                    <a:gd name="connsiteX3" fmla="*/ 85341 w 132547"/>
                    <a:gd name="connsiteY3" fmla="*/ 723 h 90139"/>
                    <a:gd name="connsiteX4" fmla="*/ 131825 w 132547"/>
                    <a:gd name="connsiteY4" fmla="*/ 32202 h 90139"/>
                    <a:gd name="connsiteX5" fmla="*/ 101120 w 132547"/>
                    <a:gd name="connsiteY5" fmla="*/ 78528 h 90139"/>
                    <a:gd name="connsiteX6" fmla="*/ 47927 w 132547"/>
                    <a:gd name="connsiteY6" fmla="*/ 89345 h 90139"/>
                    <a:gd name="connsiteX7" fmla="*/ 39888 w 132547"/>
                    <a:gd name="connsiteY7" fmla="*/ 90139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547" h="90139">
                      <a:moveTo>
                        <a:pt x="39888" y="90139"/>
                      </a:moveTo>
                      <a:cubicBezTo>
                        <a:pt x="17965" y="90243"/>
                        <a:pt x="106" y="72559"/>
                        <a:pt x="0" y="50636"/>
                      </a:cubicBezTo>
                      <a:cubicBezTo>
                        <a:pt x="-91" y="31587"/>
                        <a:pt x="13358" y="15162"/>
                        <a:pt x="32048" y="11490"/>
                      </a:cubicBezTo>
                      <a:lnTo>
                        <a:pt x="85341" y="723"/>
                      </a:lnTo>
                      <a:cubicBezTo>
                        <a:pt x="106869" y="-3421"/>
                        <a:pt x="127681" y="10672"/>
                        <a:pt x="131825" y="32202"/>
                      </a:cubicBezTo>
                      <a:cubicBezTo>
                        <a:pt x="135912" y="53425"/>
                        <a:pt x="122262" y="74022"/>
                        <a:pt x="101120" y="78528"/>
                      </a:cubicBezTo>
                      <a:lnTo>
                        <a:pt x="47927" y="89345"/>
                      </a:lnTo>
                      <a:cubicBezTo>
                        <a:pt x="45278" y="89861"/>
                        <a:pt x="42586" y="90129"/>
                        <a:pt x="39888" y="90139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34">
                  <a:extLst>
                    <a:ext uri="{FF2B5EF4-FFF2-40B4-BE49-F238E27FC236}">
                      <a16:creationId xmlns:a16="http://schemas.microsoft.com/office/drawing/2014/main" id="{FF598B3A-E594-6DC1-B03C-D2D2C1B1319F}"/>
                    </a:ext>
                  </a:extLst>
                </p:cNvPr>
                <p:cNvSpPr/>
                <p:nvPr/>
              </p:nvSpPr>
              <p:spPr>
                <a:xfrm>
                  <a:off x="3086851" y="2068349"/>
                  <a:ext cx="134800" cy="113048"/>
                </a:xfrm>
                <a:custGeom>
                  <a:avLst/>
                  <a:gdLst>
                    <a:gd name="connsiteX0" fmla="*/ 95061 w 134800"/>
                    <a:gd name="connsiteY0" fmla="*/ 113049 h 113048"/>
                    <a:gd name="connsiteX1" fmla="*/ 74567 w 134800"/>
                    <a:gd name="connsiteY1" fmla="*/ 107342 h 113048"/>
                    <a:gd name="connsiteX2" fmla="*/ 19191 w 134800"/>
                    <a:gd name="connsiteY2" fmla="*/ 73700 h 113048"/>
                    <a:gd name="connsiteX3" fmla="*/ 5719 w 134800"/>
                    <a:gd name="connsiteY3" fmla="*/ 19191 h 113048"/>
                    <a:gd name="connsiteX4" fmla="*/ 60227 w 134800"/>
                    <a:gd name="connsiteY4" fmla="*/ 5719 h 113048"/>
                    <a:gd name="connsiteX5" fmla="*/ 115604 w 134800"/>
                    <a:gd name="connsiteY5" fmla="*/ 39163 h 113048"/>
                    <a:gd name="connsiteX6" fmla="*/ 129088 w 134800"/>
                    <a:gd name="connsiteY6" fmla="*/ 93657 h 113048"/>
                    <a:gd name="connsiteX7" fmla="*/ 95061 w 134800"/>
                    <a:gd name="connsiteY7" fmla="*/ 112850 h 11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4800" h="113048">
                      <a:moveTo>
                        <a:pt x="95061" y="113049"/>
                      </a:moveTo>
                      <a:cubicBezTo>
                        <a:pt x="87838" y="113049"/>
                        <a:pt x="80752" y="111074"/>
                        <a:pt x="74567" y="107342"/>
                      </a:cubicBezTo>
                      <a:lnTo>
                        <a:pt x="19191" y="73700"/>
                      </a:lnTo>
                      <a:cubicBezTo>
                        <a:pt x="419" y="62366"/>
                        <a:pt x="-5613" y="37963"/>
                        <a:pt x="5719" y="19191"/>
                      </a:cubicBezTo>
                      <a:cubicBezTo>
                        <a:pt x="17051" y="420"/>
                        <a:pt x="41455" y="-5614"/>
                        <a:pt x="60227" y="5719"/>
                      </a:cubicBezTo>
                      <a:lnTo>
                        <a:pt x="115604" y="39163"/>
                      </a:lnTo>
                      <a:cubicBezTo>
                        <a:pt x="134376" y="50487"/>
                        <a:pt x="140413" y="74885"/>
                        <a:pt x="129088" y="93657"/>
                      </a:cubicBezTo>
                      <a:cubicBezTo>
                        <a:pt x="121896" y="105581"/>
                        <a:pt x="108984" y="112865"/>
                        <a:pt x="95061" y="11285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 35">
                  <a:extLst>
                    <a:ext uri="{FF2B5EF4-FFF2-40B4-BE49-F238E27FC236}">
                      <a16:creationId xmlns:a16="http://schemas.microsoft.com/office/drawing/2014/main" id="{18B9A1A5-9A06-7A71-11F2-E8793A37059E}"/>
                    </a:ext>
                  </a:extLst>
                </p:cNvPr>
                <p:cNvSpPr/>
                <p:nvPr/>
              </p:nvSpPr>
              <p:spPr>
                <a:xfrm>
                  <a:off x="3021088" y="2125403"/>
                  <a:ext cx="92271" cy="132709"/>
                </a:xfrm>
                <a:custGeom>
                  <a:avLst/>
                  <a:gdLst>
                    <a:gd name="connsiteX0" fmla="*/ 52551 w 92271"/>
                    <a:gd name="connsiteY0" fmla="*/ 132709 h 132709"/>
                    <a:gd name="connsiteX1" fmla="*/ 13996 w 92271"/>
                    <a:gd name="connsiteY1" fmla="*/ 102291 h 132709"/>
                    <a:gd name="connsiteX2" fmla="*/ 1392 w 92271"/>
                    <a:gd name="connsiteY2" fmla="*/ 50090 h 132709"/>
                    <a:gd name="connsiteX3" fmla="*/ 29322 w 92271"/>
                    <a:gd name="connsiteY3" fmla="*/ 1393 h 132709"/>
                    <a:gd name="connsiteX4" fmla="*/ 78021 w 92271"/>
                    <a:gd name="connsiteY4" fmla="*/ 29324 h 132709"/>
                    <a:gd name="connsiteX5" fmla="*/ 78552 w 92271"/>
                    <a:gd name="connsiteY5" fmla="*/ 31532 h 132709"/>
                    <a:gd name="connsiteX6" fmla="*/ 91156 w 92271"/>
                    <a:gd name="connsiteY6" fmla="*/ 83783 h 132709"/>
                    <a:gd name="connsiteX7" fmla="*/ 61930 w 92271"/>
                    <a:gd name="connsiteY7" fmla="*/ 131667 h 132709"/>
                    <a:gd name="connsiteX8" fmla="*/ 52551 w 92271"/>
                    <a:gd name="connsiteY8" fmla="*/ 132709 h 13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271" h="132709">
                      <a:moveTo>
                        <a:pt x="52551" y="132709"/>
                      </a:moveTo>
                      <a:cubicBezTo>
                        <a:pt x="34217" y="132689"/>
                        <a:pt x="18282" y="120115"/>
                        <a:pt x="13996" y="102291"/>
                      </a:cubicBezTo>
                      <a:lnTo>
                        <a:pt x="1392" y="50090"/>
                      </a:lnTo>
                      <a:cubicBezTo>
                        <a:pt x="-4343" y="28932"/>
                        <a:pt x="8162" y="7129"/>
                        <a:pt x="29322" y="1393"/>
                      </a:cubicBezTo>
                      <a:cubicBezTo>
                        <a:pt x="50483" y="-4343"/>
                        <a:pt x="72286" y="8161"/>
                        <a:pt x="78021" y="29324"/>
                      </a:cubicBezTo>
                      <a:cubicBezTo>
                        <a:pt x="78219" y="30054"/>
                        <a:pt x="78396" y="30793"/>
                        <a:pt x="78552" y="31532"/>
                      </a:cubicBezTo>
                      <a:lnTo>
                        <a:pt x="91156" y="83783"/>
                      </a:lnTo>
                      <a:cubicBezTo>
                        <a:pt x="96291" y="105075"/>
                        <a:pt x="83213" y="126501"/>
                        <a:pt x="61930" y="131667"/>
                      </a:cubicBezTo>
                      <a:cubicBezTo>
                        <a:pt x="58854" y="132371"/>
                        <a:pt x="55707" y="132724"/>
                        <a:pt x="52551" y="132709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 36">
                  <a:extLst>
                    <a:ext uri="{FF2B5EF4-FFF2-40B4-BE49-F238E27FC236}">
                      <a16:creationId xmlns:a16="http://schemas.microsoft.com/office/drawing/2014/main" id="{DC02CCEE-CB5B-0431-DD79-7391A99128AA}"/>
                    </a:ext>
                  </a:extLst>
                </p:cNvPr>
                <p:cNvSpPr/>
                <p:nvPr/>
              </p:nvSpPr>
              <p:spPr>
                <a:xfrm>
                  <a:off x="2916779" y="2106644"/>
                  <a:ext cx="110911" cy="133405"/>
                </a:xfrm>
                <a:custGeom>
                  <a:avLst/>
                  <a:gdLst>
                    <a:gd name="connsiteX0" fmla="*/ 39557 w 110911"/>
                    <a:gd name="connsiteY0" fmla="*/ 133405 h 133405"/>
                    <a:gd name="connsiteX1" fmla="*/ 0 w 110911"/>
                    <a:gd name="connsiteY1" fmla="*/ 93570 h 133405"/>
                    <a:gd name="connsiteX2" fmla="*/ 5319 w 110911"/>
                    <a:gd name="connsiteY2" fmla="*/ 73861 h 133405"/>
                    <a:gd name="connsiteX3" fmla="*/ 36877 w 110911"/>
                    <a:gd name="connsiteY3" fmla="*/ 19724 h 133405"/>
                    <a:gd name="connsiteX4" fmla="*/ 91187 w 110911"/>
                    <a:gd name="connsiteY4" fmla="*/ 5409 h 133405"/>
                    <a:gd name="connsiteX5" fmla="*/ 105503 w 110911"/>
                    <a:gd name="connsiteY5" fmla="*/ 59719 h 133405"/>
                    <a:gd name="connsiteX6" fmla="*/ 73894 w 110911"/>
                    <a:gd name="connsiteY6" fmla="*/ 113855 h 133405"/>
                    <a:gd name="connsiteX7" fmla="*/ 39557 w 110911"/>
                    <a:gd name="connsiteY7" fmla="*/ 133405 h 13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911" h="133405">
                      <a:moveTo>
                        <a:pt x="39557" y="133405"/>
                      </a:moveTo>
                      <a:cubicBezTo>
                        <a:pt x="17633" y="133326"/>
                        <a:pt x="-77" y="115492"/>
                        <a:pt x="0" y="93570"/>
                      </a:cubicBezTo>
                      <a:cubicBezTo>
                        <a:pt x="25" y="86648"/>
                        <a:pt x="1858" y="79855"/>
                        <a:pt x="5319" y="73861"/>
                      </a:cubicBezTo>
                      <a:lnTo>
                        <a:pt x="36877" y="19724"/>
                      </a:lnTo>
                      <a:cubicBezTo>
                        <a:pt x="47921" y="774"/>
                        <a:pt x="72237" y="-5637"/>
                        <a:pt x="91187" y="5409"/>
                      </a:cubicBezTo>
                      <a:cubicBezTo>
                        <a:pt x="110138" y="16454"/>
                        <a:pt x="116547" y="40769"/>
                        <a:pt x="105503" y="59719"/>
                      </a:cubicBezTo>
                      <a:lnTo>
                        <a:pt x="73894" y="113855"/>
                      </a:lnTo>
                      <a:cubicBezTo>
                        <a:pt x="66735" y="126012"/>
                        <a:pt x="53664" y="133455"/>
                        <a:pt x="39557" y="133405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 37">
                  <a:extLst>
                    <a:ext uri="{FF2B5EF4-FFF2-40B4-BE49-F238E27FC236}">
                      <a16:creationId xmlns:a16="http://schemas.microsoft.com/office/drawing/2014/main" id="{928AFDC3-E42D-A3AF-5056-EF59742F89D2}"/>
                    </a:ext>
                  </a:extLst>
                </p:cNvPr>
                <p:cNvSpPr/>
                <p:nvPr/>
              </p:nvSpPr>
              <p:spPr>
                <a:xfrm>
                  <a:off x="2849046" y="2041009"/>
                  <a:ext cx="137948" cy="95283"/>
                </a:xfrm>
                <a:custGeom>
                  <a:avLst/>
                  <a:gdLst>
                    <a:gd name="connsiteX0" fmla="*/ 39657 w 137948"/>
                    <a:gd name="connsiteY0" fmla="*/ 95284 h 95283"/>
                    <a:gd name="connsiteX1" fmla="*/ 0 w 137948"/>
                    <a:gd name="connsiteY1" fmla="*/ 55548 h 95283"/>
                    <a:gd name="connsiteX2" fmla="*/ 29286 w 137948"/>
                    <a:gd name="connsiteY2" fmla="*/ 17280 h 95283"/>
                    <a:gd name="connsiteX3" fmla="*/ 88384 w 137948"/>
                    <a:gd name="connsiteY3" fmla="*/ 1253 h 95283"/>
                    <a:gd name="connsiteX4" fmla="*/ 136696 w 137948"/>
                    <a:gd name="connsiteY4" fmla="*/ 29849 h 95283"/>
                    <a:gd name="connsiteX5" fmla="*/ 109176 w 137948"/>
                    <a:gd name="connsiteY5" fmla="*/ 77867 h 95283"/>
                    <a:gd name="connsiteX6" fmla="*/ 50077 w 137948"/>
                    <a:gd name="connsiteY6" fmla="*/ 93894 h 95283"/>
                    <a:gd name="connsiteX7" fmla="*/ 39657 w 137948"/>
                    <a:gd name="connsiteY7" fmla="*/ 95284 h 95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948" h="95283">
                      <a:moveTo>
                        <a:pt x="39657" y="95284"/>
                      </a:moveTo>
                      <a:cubicBezTo>
                        <a:pt x="17733" y="95264"/>
                        <a:pt x="-22" y="77470"/>
                        <a:pt x="0" y="55548"/>
                      </a:cubicBezTo>
                      <a:cubicBezTo>
                        <a:pt x="18" y="37649"/>
                        <a:pt x="12013" y="21974"/>
                        <a:pt x="29286" y="17280"/>
                      </a:cubicBezTo>
                      <a:lnTo>
                        <a:pt x="88384" y="1253"/>
                      </a:lnTo>
                      <a:cubicBezTo>
                        <a:pt x="109622" y="-4191"/>
                        <a:pt x="131251" y="8611"/>
                        <a:pt x="136696" y="29849"/>
                      </a:cubicBezTo>
                      <a:cubicBezTo>
                        <a:pt x="142033" y="50665"/>
                        <a:pt x="129835" y="71947"/>
                        <a:pt x="109176" y="77867"/>
                      </a:cubicBezTo>
                      <a:lnTo>
                        <a:pt x="50077" y="93894"/>
                      </a:lnTo>
                      <a:cubicBezTo>
                        <a:pt x="46681" y="94817"/>
                        <a:pt x="43177" y="95284"/>
                        <a:pt x="39657" y="95284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Freeform 38">
                  <a:extLst>
                    <a:ext uri="{FF2B5EF4-FFF2-40B4-BE49-F238E27FC236}">
                      <a16:creationId xmlns:a16="http://schemas.microsoft.com/office/drawing/2014/main" id="{B3C1BEC3-439F-0419-C9C6-4A3C65E00A24}"/>
                    </a:ext>
                  </a:extLst>
                </p:cNvPr>
                <p:cNvSpPr/>
                <p:nvPr/>
              </p:nvSpPr>
              <p:spPr>
                <a:xfrm>
                  <a:off x="2861581" y="1929963"/>
                  <a:ext cx="137028" cy="116963"/>
                </a:xfrm>
                <a:custGeom>
                  <a:avLst/>
                  <a:gdLst>
                    <a:gd name="connsiteX0" fmla="*/ 97335 w 137028"/>
                    <a:gd name="connsiteY0" fmla="*/ 116963 h 116963"/>
                    <a:gd name="connsiteX1" fmla="*/ 75700 w 137028"/>
                    <a:gd name="connsiteY1" fmla="*/ 110512 h 116963"/>
                    <a:gd name="connsiteX2" fmla="*/ 19034 w 137028"/>
                    <a:gd name="connsiteY2" fmla="*/ 73595 h 116963"/>
                    <a:gd name="connsiteX3" fmla="*/ 5811 w 137028"/>
                    <a:gd name="connsiteY3" fmla="*/ 19037 h 116963"/>
                    <a:gd name="connsiteX4" fmla="*/ 60371 w 137028"/>
                    <a:gd name="connsiteY4" fmla="*/ 5813 h 116963"/>
                    <a:gd name="connsiteX5" fmla="*/ 62352 w 137028"/>
                    <a:gd name="connsiteY5" fmla="*/ 7103 h 116963"/>
                    <a:gd name="connsiteX6" fmla="*/ 119019 w 137028"/>
                    <a:gd name="connsiteY6" fmla="*/ 44021 h 116963"/>
                    <a:gd name="connsiteX7" fmla="*/ 130574 w 137028"/>
                    <a:gd name="connsiteY7" fmla="*/ 98956 h 116963"/>
                    <a:gd name="connsiteX8" fmla="*/ 97335 w 137028"/>
                    <a:gd name="connsiteY8" fmla="*/ 116963 h 116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028" h="116963">
                      <a:moveTo>
                        <a:pt x="97335" y="116963"/>
                      </a:moveTo>
                      <a:cubicBezTo>
                        <a:pt x="89648" y="116973"/>
                        <a:pt x="82127" y="114730"/>
                        <a:pt x="75700" y="110512"/>
                      </a:cubicBezTo>
                      <a:lnTo>
                        <a:pt x="19034" y="73595"/>
                      </a:lnTo>
                      <a:cubicBezTo>
                        <a:pt x="316" y="62182"/>
                        <a:pt x="-5604" y="37754"/>
                        <a:pt x="5811" y="19037"/>
                      </a:cubicBezTo>
                      <a:cubicBezTo>
                        <a:pt x="17226" y="315"/>
                        <a:pt x="41654" y="-5605"/>
                        <a:pt x="60371" y="5813"/>
                      </a:cubicBezTo>
                      <a:cubicBezTo>
                        <a:pt x="61044" y="6225"/>
                        <a:pt x="61705" y="6651"/>
                        <a:pt x="62352" y="7103"/>
                      </a:cubicBezTo>
                      <a:lnTo>
                        <a:pt x="119019" y="44021"/>
                      </a:lnTo>
                      <a:cubicBezTo>
                        <a:pt x="137380" y="55999"/>
                        <a:pt x="142553" y="80596"/>
                        <a:pt x="130574" y="98956"/>
                      </a:cubicBezTo>
                      <a:cubicBezTo>
                        <a:pt x="123246" y="110190"/>
                        <a:pt x="110745" y="116958"/>
                        <a:pt x="97335" y="116963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Freeform 40">
                  <a:extLst>
                    <a:ext uri="{FF2B5EF4-FFF2-40B4-BE49-F238E27FC236}">
                      <a16:creationId xmlns:a16="http://schemas.microsoft.com/office/drawing/2014/main" id="{3B59E999-97CE-636C-950B-935A21A2B2EA}"/>
                    </a:ext>
                  </a:extLst>
                </p:cNvPr>
                <p:cNvSpPr/>
                <p:nvPr/>
              </p:nvSpPr>
              <p:spPr>
                <a:xfrm>
                  <a:off x="2906936" y="1925306"/>
                  <a:ext cx="271326" cy="271325"/>
                </a:xfrm>
                <a:custGeom>
                  <a:avLst/>
                  <a:gdLst>
                    <a:gd name="connsiteX0" fmla="*/ 135592 w 271326"/>
                    <a:gd name="connsiteY0" fmla="*/ 271326 h 271325"/>
                    <a:gd name="connsiteX1" fmla="*/ 0 w 271326"/>
                    <a:gd name="connsiteY1" fmla="*/ 135593 h 271325"/>
                    <a:gd name="connsiteX2" fmla="*/ 135734 w 271326"/>
                    <a:gd name="connsiteY2" fmla="*/ 0 h 271325"/>
                    <a:gd name="connsiteX3" fmla="*/ 271326 w 271326"/>
                    <a:gd name="connsiteY3" fmla="*/ 135732 h 271325"/>
                    <a:gd name="connsiteX4" fmla="*/ 166803 w 271326"/>
                    <a:gd name="connsiteY4" fmla="*/ 267704 h 271325"/>
                    <a:gd name="connsiteX5" fmla="*/ 135592 w 271326"/>
                    <a:gd name="connsiteY5" fmla="*/ 271326 h 271325"/>
                    <a:gd name="connsiteX6" fmla="*/ 135592 w 271326"/>
                    <a:gd name="connsiteY6" fmla="*/ 79790 h 271325"/>
                    <a:gd name="connsiteX7" fmla="*/ 122790 w 271326"/>
                    <a:gd name="connsiteY7" fmla="*/ 81279 h 271325"/>
                    <a:gd name="connsiteX8" fmla="*/ 81085 w 271326"/>
                    <a:gd name="connsiteY8" fmla="*/ 148639 h 271325"/>
                    <a:gd name="connsiteX9" fmla="*/ 148447 w 271326"/>
                    <a:gd name="connsiteY9" fmla="*/ 190345 h 271325"/>
                    <a:gd name="connsiteX10" fmla="*/ 190151 w 271326"/>
                    <a:gd name="connsiteY10" fmla="*/ 122985 h 271325"/>
                    <a:gd name="connsiteX11" fmla="*/ 135592 w 271326"/>
                    <a:gd name="connsiteY11" fmla="*/ 79790 h 27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1326" h="271325">
                      <a:moveTo>
                        <a:pt x="135592" y="271326"/>
                      </a:moveTo>
                      <a:cubicBezTo>
                        <a:pt x="60667" y="271286"/>
                        <a:pt x="-40" y="210516"/>
                        <a:pt x="0" y="135593"/>
                      </a:cubicBezTo>
                      <a:cubicBezTo>
                        <a:pt x="39" y="60666"/>
                        <a:pt x="60810" y="-40"/>
                        <a:pt x="135734" y="0"/>
                      </a:cubicBezTo>
                      <a:cubicBezTo>
                        <a:pt x="210659" y="40"/>
                        <a:pt x="271365" y="60810"/>
                        <a:pt x="271326" y="135732"/>
                      </a:cubicBezTo>
                      <a:cubicBezTo>
                        <a:pt x="271293" y="198637"/>
                        <a:pt x="228026" y="253264"/>
                        <a:pt x="166803" y="267704"/>
                      </a:cubicBezTo>
                      <a:cubicBezTo>
                        <a:pt x="156573" y="270105"/>
                        <a:pt x="146100" y="271321"/>
                        <a:pt x="135592" y="271326"/>
                      </a:cubicBezTo>
                      <a:close/>
                      <a:moveTo>
                        <a:pt x="135592" y="79790"/>
                      </a:moveTo>
                      <a:cubicBezTo>
                        <a:pt x="131282" y="79800"/>
                        <a:pt x="126986" y="80296"/>
                        <a:pt x="122790" y="81279"/>
                      </a:cubicBezTo>
                      <a:cubicBezTo>
                        <a:pt x="92672" y="88365"/>
                        <a:pt x="74000" y="118524"/>
                        <a:pt x="81085" y="148639"/>
                      </a:cubicBezTo>
                      <a:cubicBezTo>
                        <a:pt x="88170" y="178759"/>
                        <a:pt x="118329" y="197431"/>
                        <a:pt x="148447" y="190345"/>
                      </a:cubicBezTo>
                      <a:cubicBezTo>
                        <a:pt x="178565" y="183259"/>
                        <a:pt x="197237" y="153100"/>
                        <a:pt x="190151" y="122985"/>
                      </a:cubicBezTo>
                      <a:cubicBezTo>
                        <a:pt x="184196" y="97668"/>
                        <a:pt x="161599" y="79780"/>
                        <a:pt x="135592" y="79790"/>
                      </a:cubicBezTo>
                      <a:close/>
                    </a:path>
                  </a:pathLst>
                </a:custGeom>
                <a:grpFill/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45" name="Triangle 69">
            <a:extLst>
              <a:ext uri="{FF2B5EF4-FFF2-40B4-BE49-F238E27FC236}">
                <a16:creationId xmlns:a16="http://schemas.microsoft.com/office/drawing/2014/main" id="{51D5723B-BD09-DFA4-9184-9E304E910C78}"/>
              </a:ext>
            </a:extLst>
          </p:cNvPr>
          <p:cNvSpPr/>
          <p:nvPr/>
        </p:nvSpPr>
        <p:spPr>
          <a:xfrm rot="10800000">
            <a:off x="5111474" y="4349174"/>
            <a:ext cx="1979767" cy="520893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1421536C-6339-FC85-0104-643AACCC6C2F}"/>
              </a:ext>
            </a:extLst>
          </p:cNvPr>
          <p:cNvGrpSpPr/>
          <p:nvPr/>
        </p:nvGrpSpPr>
        <p:grpSpPr>
          <a:xfrm>
            <a:off x="6471389" y="3319367"/>
            <a:ext cx="1176375" cy="400110"/>
            <a:chOff x="6928589" y="3261003"/>
            <a:chExt cx="1176375" cy="40011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FD46B2FB-FDBA-0BF8-E308-0906D76FD101}"/>
                </a:ext>
              </a:extLst>
            </p:cNvPr>
            <p:cNvSpPr txBox="1"/>
            <p:nvPr/>
          </p:nvSpPr>
          <p:spPr>
            <a:xfrm>
              <a:off x="7143714" y="3261003"/>
              <a:ext cx="961250" cy="400110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000" b="1" i="0" u="none" strike="noStrike" kern="1200" cap="none" spc="0" normalizeH="0" baseline="0" noProof="0">
                  <a:ln>
                    <a:noFill/>
                  </a:ln>
                  <a:solidFill>
                    <a:srgbClr val="C42828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2608</a:t>
              </a:r>
            </a:p>
          </p:txBody>
        </p:sp>
        <p:grpSp>
          <p:nvGrpSpPr>
            <p:cNvPr id="148" name="Picture Placeholder 33">
              <a:extLst>
                <a:ext uri="{FF2B5EF4-FFF2-40B4-BE49-F238E27FC236}">
                  <a16:creationId xmlns:a16="http://schemas.microsoft.com/office/drawing/2014/main" id="{BACFD5DE-37D5-F592-374A-EA21CEB70CD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28589" y="3323150"/>
              <a:ext cx="272333" cy="295284"/>
              <a:chOff x="2838675" y="1415634"/>
              <a:chExt cx="776994" cy="842477"/>
            </a:xfrm>
          </p:grpSpPr>
          <p:grpSp>
            <p:nvGrpSpPr>
              <p:cNvPr id="149" name="Picture Placeholder 33">
                <a:extLst>
                  <a:ext uri="{FF2B5EF4-FFF2-40B4-BE49-F238E27FC236}">
                    <a16:creationId xmlns:a16="http://schemas.microsoft.com/office/drawing/2014/main" id="{AA8B4346-5D06-2D1E-B81E-D9E9DECD0643}"/>
                  </a:ext>
                </a:extLst>
              </p:cNvPr>
              <p:cNvGrpSpPr/>
              <p:nvPr/>
            </p:nvGrpSpPr>
            <p:grpSpPr>
              <a:xfrm>
                <a:off x="3141156" y="1593118"/>
                <a:ext cx="474514" cy="480255"/>
                <a:chOff x="3141156" y="1593118"/>
                <a:chExt cx="474514" cy="480255"/>
              </a:xfrm>
              <a:solidFill>
                <a:srgbClr val="C42828"/>
              </a:solidFill>
            </p:grpSpPr>
            <p:sp>
              <p:nvSpPr>
                <p:cNvPr id="170" name="Freeform 10">
                  <a:extLst>
                    <a:ext uri="{FF2B5EF4-FFF2-40B4-BE49-F238E27FC236}">
                      <a16:creationId xmlns:a16="http://schemas.microsoft.com/office/drawing/2014/main" id="{F4AEAFD6-EEBB-21FA-9E55-E7E64CC880C7}"/>
                    </a:ext>
                  </a:extLst>
                </p:cNvPr>
                <p:cNvSpPr/>
                <p:nvPr/>
              </p:nvSpPr>
              <p:spPr>
                <a:xfrm>
                  <a:off x="3228231" y="1621699"/>
                  <a:ext cx="129782" cy="153900"/>
                </a:xfrm>
                <a:custGeom>
                  <a:avLst/>
                  <a:gdLst>
                    <a:gd name="connsiteX0" fmla="*/ 90138 w 129782"/>
                    <a:gd name="connsiteY0" fmla="*/ 153901 h 153900"/>
                    <a:gd name="connsiteX1" fmla="*/ 57240 w 129782"/>
                    <a:gd name="connsiteY1" fmla="*/ 136484 h 153900"/>
                    <a:gd name="connsiteX2" fmla="*/ 6875 w 129782"/>
                    <a:gd name="connsiteY2" fmla="*/ 62053 h 153900"/>
                    <a:gd name="connsiteX3" fmla="*/ 17394 w 129782"/>
                    <a:gd name="connsiteY3" fmla="*/ 6875 h 153900"/>
                    <a:gd name="connsiteX4" fmla="*/ 72573 w 129782"/>
                    <a:gd name="connsiteY4" fmla="*/ 17394 h 153900"/>
                    <a:gd name="connsiteX5" fmla="*/ 122938 w 129782"/>
                    <a:gd name="connsiteY5" fmla="*/ 91577 h 153900"/>
                    <a:gd name="connsiteX6" fmla="*/ 112368 w 129782"/>
                    <a:gd name="connsiteY6" fmla="*/ 146706 h 153900"/>
                    <a:gd name="connsiteX7" fmla="*/ 90138 w 129782"/>
                    <a:gd name="connsiteY7" fmla="*/ 153901 h 153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9782" h="153900">
                      <a:moveTo>
                        <a:pt x="90138" y="153901"/>
                      </a:moveTo>
                      <a:cubicBezTo>
                        <a:pt x="76959" y="153915"/>
                        <a:pt x="64633" y="147390"/>
                        <a:pt x="57240" y="136484"/>
                      </a:cubicBezTo>
                      <a:lnTo>
                        <a:pt x="6875" y="62053"/>
                      </a:lnTo>
                      <a:cubicBezTo>
                        <a:pt x="-5458" y="43911"/>
                        <a:pt x="-748" y="19207"/>
                        <a:pt x="17394" y="6875"/>
                      </a:cubicBezTo>
                      <a:cubicBezTo>
                        <a:pt x="35536" y="-5458"/>
                        <a:pt x="60240" y="-748"/>
                        <a:pt x="72573" y="17394"/>
                      </a:cubicBezTo>
                      <a:lnTo>
                        <a:pt x="122938" y="91577"/>
                      </a:lnTo>
                      <a:cubicBezTo>
                        <a:pt x="135239" y="109719"/>
                        <a:pt x="130510" y="134399"/>
                        <a:pt x="112368" y="146706"/>
                      </a:cubicBezTo>
                      <a:cubicBezTo>
                        <a:pt x="105858" y="151305"/>
                        <a:pt x="98107" y="153815"/>
                        <a:pt x="90138" y="153901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Freeform 11">
                  <a:extLst>
                    <a:ext uri="{FF2B5EF4-FFF2-40B4-BE49-F238E27FC236}">
                      <a16:creationId xmlns:a16="http://schemas.microsoft.com/office/drawing/2014/main" id="{FA34CB08-5807-80FD-8539-53A5EBF01820}"/>
                    </a:ext>
                  </a:extLst>
                </p:cNvPr>
                <p:cNvSpPr/>
                <p:nvPr/>
              </p:nvSpPr>
              <p:spPr>
                <a:xfrm>
                  <a:off x="3363690" y="1593118"/>
                  <a:ext cx="99300" cy="167298"/>
                </a:xfrm>
                <a:custGeom>
                  <a:avLst/>
                  <a:gdLst>
                    <a:gd name="connsiteX0" fmla="*/ 39778 w 99300"/>
                    <a:gd name="connsiteY0" fmla="*/ 167298 h 167298"/>
                    <a:gd name="connsiteX1" fmla="*/ 31045 w 99300"/>
                    <a:gd name="connsiteY1" fmla="*/ 166355 h 167298"/>
                    <a:gd name="connsiteX2" fmla="*/ 965 w 99300"/>
                    <a:gd name="connsiteY2" fmla="*/ 118953 h 167298"/>
                    <a:gd name="connsiteX3" fmla="*/ 975 w 99300"/>
                    <a:gd name="connsiteY3" fmla="*/ 118918 h 167298"/>
                    <a:gd name="connsiteX4" fmla="*/ 20823 w 99300"/>
                    <a:gd name="connsiteY4" fmla="*/ 31040 h 167298"/>
                    <a:gd name="connsiteX5" fmla="*/ 68261 w 99300"/>
                    <a:gd name="connsiteY5" fmla="*/ 970 h 167298"/>
                    <a:gd name="connsiteX6" fmla="*/ 98331 w 99300"/>
                    <a:gd name="connsiteY6" fmla="*/ 48407 h 167298"/>
                    <a:gd name="connsiteX7" fmla="*/ 78482 w 99300"/>
                    <a:gd name="connsiteY7" fmla="*/ 136285 h 167298"/>
                    <a:gd name="connsiteX8" fmla="*/ 39778 w 99300"/>
                    <a:gd name="connsiteY8" fmla="*/ 167298 h 167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9300" h="167298">
                      <a:moveTo>
                        <a:pt x="39778" y="167298"/>
                      </a:moveTo>
                      <a:cubicBezTo>
                        <a:pt x="36841" y="167301"/>
                        <a:pt x="33913" y="166985"/>
                        <a:pt x="31045" y="166355"/>
                      </a:cubicBezTo>
                      <a:cubicBezTo>
                        <a:pt x="9649" y="161571"/>
                        <a:pt x="-3819" y="140349"/>
                        <a:pt x="965" y="118953"/>
                      </a:cubicBezTo>
                      <a:cubicBezTo>
                        <a:pt x="970" y="118942"/>
                        <a:pt x="970" y="118930"/>
                        <a:pt x="975" y="118918"/>
                      </a:cubicBezTo>
                      <a:lnTo>
                        <a:pt x="20823" y="31040"/>
                      </a:lnTo>
                      <a:cubicBezTo>
                        <a:pt x="25621" y="9637"/>
                        <a:pt x="46859" y="-3826"/>
                        <a:pt x="68261" y="970"/>
                      </a:cubicBezTo>
                      <a:cubicBezTo>
                        <a:pt x="89662" y="5765"/>
                        <a:pt x="103129" y="27004"/>
                        <a:pt x="98331" y="48407"/>
                      </a:cubicBezTo>
                      <a:lnTo>
                        <a:pt x="78482" y="136285"/>
                      </a:lnTo>
                      <a:cubicBezTo>
                        <a:pt x="74423" y="154402"/>
                        <a:pt x="58346" y="167284"/>
                        <a:pt x="39778" y="16729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Freeform 12">
                  <a:extLst>
                    <a:ext uri="{FF2B5EF4-FFF2-40B4-BE49-F238E27FC236}">
                      <a16:creationId xmlns:a16="http://schemas.microsoft.com/office/drawing/2014/main" id="{5EC0D068-A2A4-B28E-8AA6-F08B99AAE618}"/>
                    </a:ext>
                  </a:extLst>
                </p:cNvPr>
                <p:cNvSpPr/>
                <p:nvPr/>
              </p:nvSpPr>
              <p:spPr>
                <a:xfrm>
                  <a:off x="3447453" y="1694009"/>
                  <a:ext cx="136036" cy="112355"/>
                </a:xfrm>
                <a:custGeom>
                  <a:avLst/>
                  <a:gdLst>
                    <a:gd name="connsiteX0" fmla="*/ 39627 w 136036"/>
                    <a:gd name="connsiteY0" fmla="*/ 112356 h 112355"/>
                    <a:gd name="connsiteX1" fmla="*/ 0 w 136036"/>
                    <a:gd name="connsiteY1" fmla="*/ 72589 h 112355"/>
                    <a:gd name="connsiteX2" fmla="*/ 19779 w 136036"/>
                    <a:gd name="connsiteY2" fmla="*/ 38322 h 112355"/>
                    <a:gd name="connsiteX3" fmla="*/ 77934 w 136036"/>
                    <a:gd name="connsiteY3" fmla="*/ 4530 h 112355"/>
                    <a:gd name="connsiteX4" fmla="*/ 131510 w 136036"/>
                    <a:gd name="connsiteY4" fmla="*/ 21305 h 112355"/>
                    <a:gd name="connsiteX5" fmla="*/ 117631 w 136036"/>
                    <a:gd name="connsiteY5" fmla="*/ 73205 h 112355"/>
                    <a:gd name="connsiteX6" fmla="*/ 59475 w 136036"/>
                    <a:gd name="connsiteY6" fmla="*/ 106997 h 112355"/>
                    <a:gd name="connsiteX7" fmla="*/ 39627 w 136036"/>
                    <a:gd name="connsiteY7" fmla="*/ 112356 h 112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6036" h="112355">
                      <a:moveTo>
                        <a:pt x="39627" y="112356"/>
                      </a:moveTo>
                      <a:cubicBezTo>
                        <a:pt x="17705" y="112317"/>
                        <a:pt x="-40" y="94513"/>
                        <a:pt x="0" y="72589"/>
                      </a:cubicBezTo>
                      <a:cubicBezTo>
                        <a:pt x="25" y="58461"/>
                        <a:pt x="7557" y="45411"/>
                        <a:pt x="19779" y="38322"/>
                      </a:cubicBezTo>
                      <a:lnTo>
                        <a:pt x="77934" y="4530"/>
                      </a:lnTo>
                      <a:cubicBezTo>
                        <a:pt x="97361" y="-5632"/>
                        <a:pt x="121348" y="1878"/>
                        <a:pt x="131510" y="21305"/>
                      </a:cubicBezTo>
                      <a:cubicBezTo>
                        <a:pt x="141072" y="39583"/>
                        <a:pt x="135038" y="62139"/>
                        <a:pt x="117631" y="73205"/>
                      </a:cubicBezTo>
                      <a:lnTo>
                        <a:pt x="59475" y="106997"/>
                      </a:lnTo>
                      <a:cubicBezTo>
                        <a:pt x="53447" y="110495"/>
                        <a:pt x="46599" y="112344"/>
                        <a:pt x="39627" y="11235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Freeform 13">
                  <a:extLst>
                    <a:ext uri="{FF2B5EF4-FFF2-40B4-BE49-F238E27FC236}">
                      <a16:creationId xmlns:a16="http://schemas.microsoft.com/office/drawing/2014/main" id="{24F33FE3-2CA2-920B-134D-74329DCCE172}"/>
                    </a:ext>
                  </a:extLst>
                </p:cNvPr>
                <p:cNvSpPr/>
                <p:nvPr/>
              </p:nvSpPr>
              <p:spPr>
                <a:xfrm>
                  <a:off x="3457904" y="1818574"/>
                  <a:ext cx="157765" cy="96808"/>
                </a:xfrm>
                <a:custGeom>
                  <a:avLst/>
                  <a:gdLst>
                    <a:gd name="connsiteX0" fmla="*/ 117897 w 157765"/>
                    <a:gd name="connsiteY0" fmla="*/ 96808 h 96808"/>
                    <a:gd name="connsiteX1" fmla="*/ 109313 w 157765"/>
                    <a:gd name="connsiteY1" fmla="*/ 95865 h 96808"/>
                    <a:gd name="connsiteX2" fmla="*/ 31210 w 157765"/>
                    <a:gd name="connsiteY2" fmla="*/ 78597 h 96808"/>
                    <a:gd name="connsiteX3" fmla="*/ 941 w 157765"/>
                    <a:gd name="connsiteY3" fmla="*/ 31209 h 96808"/>
                    <a:gd name="connsiteX4" fmla="*/ 48329 w 157765"/>
                    <a:gd name="connsiteY4" fmla="*/ 941 h 96808"/>
                    <a:gd name="connsiteX5" fmla="*/ 126432 w 157765"/>
                    <a:gd name="connsiteY5" fmla="*/ 18308 h 96808"/>
                    <a:gd name="connsiteX6" fmla="*/ 156864 w 157765"/>
                    <a:gd name="connsiteY6" fmla="*/ 65483 h 96808"/>
                    <a:gd name="connsiteX7" fmla="*/ 117897 w 157765"/>
                    <a:gd name="connsiteY7" fmla="*/ 96808 h 96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7765" h="96808">
                      <a:moveTo>
                        <a:pt x="117897" y="96808"/>
                      </a:moveTo>
                      <a:cubicBezTo>
                        <a:pt x="115009" y="96788"/>
                        <a:pt x="112136" y="96470"/>
                        <a:pt x="109313" y="95865"/>
                      </a:cubicBezTo>
                      <a:lnTo>
                        <a:pt x="31210" y="78597"/>
                      </a:lnTo>
                      <a:cubicBezTo>
                        <a:pt x="9764" y="73870"/>
                        <a:pt x="-3788" y="52653"/>
                        <a:pt x="941" y="31209"/>
                      </a:cubicBezTo>
                      <a:cubicBezTo>
                        <a:pt x="5670" y="9765"/>
                        <a:pt x="26883" y="-3787"/>
                        <a:pt x="48329" y="941"/>
                      </a:cubicBezTo>
                      <a:lnTo>
                        <a:pt x="126432" y="18308"/>
                      </a:lnTo>
                      <a:cubicBezTo>
                        <a:pt x="147863" y="22932"/>
                        <a:pt x="161489" y="44053"/>
                        <a:pt x="156864" y="65483"/>
                      </a:cubicBezTo>
                      <a:cubicBezTo>
                        <a:pt x="152910" y="83822"/>
                        <a:pt x="136654" y="96887"/>
                        <a:pt x="117897" y="96808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Freeform 14">
                  <a:extLst>
                    <a:ext uri="{FF2B5EF4-FFF2-40B4-BE49-F238E27FC236}">
                      <a16:creationId xmlns:a16="http://schemas.microsoft.com/office/drawing/2014/main" id="{68B6AB3B-025A-BDBD-901D-49E7E3204903}"/>
                    </a:ext>
                  </a:extLst>
                </p:cNvPr>
                <p:cNvSpPr/>
                <p:nvPr/>
              </p:nvSpPr>
              <p:spPr>
                <a:xfrm>
                  <a:off x="3404167" y="1912383"/>
                  <a:ext cx="115095" cy="135683"/>
                </a:xfrm>
                <a:custGeom>
                  <a:avLst/>
                  <a:gdLst>
                    <a:gd name="connsiteX0" fmla="*/ 75171 w 115095"/>
                    <a:gd name="connsiteY0" fmla="*/ 135684 h 135683"/>
                    <a:gd name="connsiteX1" fmla="*/ 41578 w 115095"/>
                    <a:gd name="connsiteY1" fmla="*/ 117175 h 135683"/>
                    <a:gd name="connsiteX2" fmla="*/ 6099 w 115095"/>
                    <a:gd name="connsiteY2" fmla="*/ 60955 h 135683"/>
                    <a:gd name="connsiteX3" fmla="*/ 18629 w 115095"/>
                    <a:gd name="connsiteY3" fmla="*/ 6099 h 135683"/>
                    <a:gd name="connsiteX4" fmla="*/ 73484 w 115095"/>
                    <a:gd name="connsiteY4" fmla="*/ 18629 h 135683"/>
                    <a:gd name="connsiteX5" fmla="*/ 108963 w 115095"/>
                    <a:gd name="connsiteY5" fmla="*/ 74799 h 135683"/>
                    <a:gd name="connsiteX6" fmla="*/ 96583 w 115095"/>
                    <a:gd name="connsiteY6" fmla="*/ 129556 h 135683"/>
                    <a:gd name="connsiteX7" fmla="*/ 75420 w 115095"/>
                    <a:gd name="connsiteY7" fmla="*/ 135684 h 1356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095" h="135683">
                      <a:moveTo>
                        <a:pt x="75171" y="135684"/>
                      </a:moveTo>
                      <a:cubicBezTo>
                        <a:pt x="61541" y="135694"/>
                        <a:pt x="48853" y="128702"/>
                        <a:pt x="41578" y="117175"/>
                      </a:cubicBezTo>
                      <a:lnTo>
                        <a:pt x="6099" y="60955"/>
                      </a:lnTo>
                      <a:cubicBezTo>
                        <a:pt x="-5586" y="42347"/>
                        <a:pt x="21" y="17785"/>
                        <a:pt x="18629" y="6099"/>
                      </a:cubicBezTo>
                      <a:cubicBezTo>
                        <a:pt x="37236" y="-5586"/>
                        <a:pt x="61799" y="21"/>
                        <a:pt x="73484" y="18629"/>
                      </a:cubicBezTo>
                      <a:lnTo>
                        <a:pt x="108963" y="74799"/>
                      </a:lnTo>
                      <a:cubicBezTo>
                        <a:pt x="120664" y="93338"/>
                        <a:pt x="115121" y="117855"/>
                        <a:pt x="96583" y="129556"/>
                      </a:cubicBezTo>
                      <a:cubicBezTo>
                        <a:pt x="90246" y="133555"/>
                        <a:pt x="82912" y="135679"/>
                        <a:pt x="75420" y="135684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Freeform 15">
                  <a:extLst>
                    <a:ext uri="{FF2B5EF4-FFF2-40B4-BE49-F238E27FC236}">
                      <a16:creationId xmlns:a16="http://schemas.microsoft.com/office/drawing/2014/main" id="{FA0FA2FA-7F2D-5E2F-E494-B5A7C28FABA9}"/>
                    </a:ext>
                  </a:extLst>
                </p:cNvPr>
                <p:cNvSpPr/>
                <p:nvPr/>
              </p:nvSpPr>
              <p:spPr>
                <a:xfrm>
                  <a:off x="3295028" y="1918958"/>
                  <a:ext cx="94782" cy="154415"/>
                </a:xfrm>
                <a:custGeom>
                  <a:avLst/>
                  <a:gdLst>
                    <a:gd name="connsiteX0" fmla="*/ 39765 w 94782"/>
                    <a:gd name="connsiteY0" fmla="*/ 154416 h 154415"/>
                    <a:gd name="connsiteX1" fmla="*/ 31727 w 94782"/>
                    <a:gd name="connsiteY1" fmla="*/ 153572 h 154415"/>
                    <a:gd name="connsiteX2" fmla="*/ 813 w 94782"/>
                    <a:gd name="connsiteY2" fmla="*/ 106730 h 154415"/>
                    <a:gd name="connsiteX3" fmla="*/ 16394 w 94782"/>
                    <a:gd name="connsiteY3" fmla="*/ 30810 h 154415"/>
                    <a:gd name="connsiteX4" fmla="*/ 63975 w 94782"/>
                    <a:gd name="connsiteY4" fmla="*/ 1018 h 154415"/>
                    <a:gd name="connsiteX5" fmla="*/ 94150 w 94782"/>
                    <a:gd name="connsiteY5" fmla="*/ 46739 h 154415"/>
                    <a:gd name="connsiteX6" fmla="*/ 78420 w 94782"/>
                    <a:gd name="connsiteY6" fmla="*/ 122658 h 154415"/>
                    <a:gd name="connsiteX7" fmla="*/ 39765 w 94782"/>
                    <a:gd name="connsiteY7" fmla="*/ 154416 h 154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782" h="154415">
                      <a:moveTo>
                        <a:pt x="39765" y="154416"/>
                      </a:moveTo>
                      <a:cubicBezTo>
                        <a:pt x="37066" y="154401"/>
                        <a:pt x="34371" y="154118"/>
                        <a:pt x="31727" y="153572"/>
                      </a:cubicBezTo>
                      <a:cubicBezTo>
                        <a:pt x="10261" y="149166"/>
                        <a:pt x="-3579" y="128201"/>
                        <a:pt x="813" y="106730"/>
                      </a:cubicBezTo>
                      <a:lnTo>
                        <a:pt x="16394" y="30810"/>
                      </a:lnTo>
                      <a:cubicBezTo>
                        <a:pt x="21306" y="9444"/>
                        <a:pt x="42608" y="-3894"/>
                        <a:pt x="63975" y="1018"/>
                      </a:cubicBezTo>
                      <a:cubicBezTo>
                        <a:pt x="84622" y="5767"/>
                        <a:pt x="97901" y="25888"/>
                        <a:pt x="94150" y="46739"/>
                      </a:cubicBezTo>
                      <a:lnTo>
                        <a:pt x="78420" y="122658"/>
                      </a:lnTo>
                      <a:cubicBezTo>
                        <a:pt x="74663" y="141053"/>
                        <a:pt x="58537" y="154301"/>
                        <a:pt x="39765" y="154416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Freeform 16">
                  <a:extLst>
                    <a:ext uri="{FF2B5EF4-FFF2-40B4-BE49-F238E27FC236}">
                      <a16:creationId xmlns:a16="http://schemas.microsoft.com/office/drawing/2014/main" id="{AEF6EA71-107F-1BFB-51E3-208C019FF1F0}"/>
                    </a:ext>
                  </a:extLst>
                </p:cNvPr>
                <p:cNvSpPr/>
                <p:nvPr/>
              </p:nvSpPr>
              <p:spPr>
                <a:xfrm>
                  <a:off x="3174976" y="1856998"/>
                  <a:ext cx="142231" cy="121600"/>
                </a:xfrm>
                <a:custGeom>
                  <a:avLst/>
                  <a:gdLst>
                    <a:gd name="connsiteX0" fmla="*/ 39686 w 142231"/>
                    <a:gd name="connsiteY0" fmla="*/ 121600 h 121600"/>
                    <a:gd name="connsiteX1" fmla="*/ 0 w 142231"/>
                    <a:gd name="connsiteY1" fmla="*/ 81894 h 121600"/>
                    <a:gd name="connsiteX2" fmla="*/ 17555 w 142231"/>
                    <a:gd name="connsiteY2" fmla="*/ 48956 h 121600"/>
                    <a:gd name="connsiteX3" fmla="*/ 80425 w 142231"/>
                    <a:gd name="connsiteY3" fmla="*/ 6729 h 121600"/>
                    <a:gd name="connsiteX4" fmla="*/ 135504 w 142231"/>
                    <a:gd name="connsiteY4" fmla="*/ 17595 h 121600"/>
                    <a:gd name="connsiteX5" fmla="*/ 124637 w 142231"/>
                    <a:gd name="connsiteY5" fmla="*/ 72674 h 121600"/>
                    <a:gd name="connsiteX6" fmla="*/ 61519 w 142231"/>
                    <a:gd name="connsiteY6" fmla="*/ 114852 h 121600"/>
                    <a:gd name="connsiteX7" fmla="*/ 39686 w 142231"/>
                    <a:gd name="connsiteY7" fmla="*/ 121600 h 12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2231" h="121600">
                      <a:moveTo>
                        <a:pt x="39686" y="121600"/>
                      </a:moveTo>
                      <a:cubicBezTo>
                        <a:pt x="17762" y="121595"/>
                        <a:pt x="-6" y="103816"/>
                        <a:pt x="0" y="81894"/>
                      </a:cubicBezTo>
                      <a:cubicBezTo>
                        <a:pt x="3" y="68675"/>
                        <a:pt x="6585" y="56329"/>
                        <a:pt x="17555" y="48956"/>
                      </a:cubicBezTo>
                      <a:lnTo>
                        <a:pt x="80425" y="6729"/>
                      </a:lnTo>
                      <a:cubicBezTo>
                        <a:pt x="98635" y="-5480"/>
                        <a:pt x="123297" y="-615"/>
                        <a:pt x="135504" y="17595"/>
                      </a:cubicBezTo>
                      <a:cubicBezTo>
                        <a:pt x="147711" y="35806"/>
                        <a:pt x="142848" y="60468"/>
                        <a:pt x="124637" y="72674"/>
                      </a:cubicBezTo>
                      <a:lnTo>
                        <a:pt x="61519" y="114852"/>
                      </a:lnTo>
                      <a:cubicBezTo>
                        <a:pt x="55072" y="119219"/>
                        <a:pt x="47472" y="121566"/>
                        <a:pt x="39686" y="12160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Freeform 17">
                  <a:extLst>
                    <a:ext uri="{FF2B5EF4-FFF2-40B4-BE49-F238E27FC236}">
                      <a16:creationId xmlns:a16="http://schemas.microsoft.com/office/drawing/2014/main" id="{B26DD361-6F5D-FA90-A7BB-294C891CB852}"/>
                    </a:ext>
                  </a:extLst>
                </p:cNvPr>
                <p:cNvSpPr/>
                <p:nvPr/>
              </p:nvSpPr>
              <p:spPr>
                <a:xfrm>
                  <a:off x="3141156" y="1745996"/>
                  <a:ext cx="159934" cy="100115"/>
                </a:xfrm>
                <a:custGeom>
                  <a:avLst/>
                  <a:gdLst>
                    <a:gd name="connsiteX0" fmla="*/ 120149 w 159934"/>
                    <a:gd name="connsiteY0" fmla="*/ 100115 h 100115"/>
                    <a:gd name="connsiteX1" fmla="*/ 110225 w 159934"/>
                    <a:gd name="connsiteY1" fmla="*/ 98825 h 100115"/>
                    <a:gd name="connsiteX2" fmla="*/ 29194 w 159934"/>
                    <a:gd name="connsiteY2" fmla="*/ 77984 h 100115"/>
                    <a:gd name="connsiteX3" fmla="*/ 1427 w 159934"/>
                    <a:gd name="connsiteY3" fmla="*/ 29193 h 100115"/>
                    <a:gd name="connsiteX4" fmla="*/ 49043 w 159934"/>
                    <a:gd name="connsiteY4" fmla="*/ 1122 h 100115"/>
                    <a:gd name="connsiteX5" fmla="*/ 130073 w 159934"/>
                    <a:gd name="connsiteY5" fmla="*/ 21962 h 100115"/>
                    <a:gd name="connsiteX6" fmla="*/ 158685 w 159934"/>
                    <a:gd name="connsiteY6" fmla="*/ 70265 h 100115"/>
                    <a:gd name="connsiteX7" fmla="*/ 120149 w 159934"/>
                    <a:gd name="connsiteY7" fmla="*/ 100115 h 100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9934" h="100115">
                      <a:moveTo>
                        <a:pt x="120149" y="100115"/>
                      </a:moveTo>
                      <a:cubicBezTo>
                        <a:pt x="116799" y="100123"/>
                        <a:pt x="113462" y="99689"/>
                        <a:pt x="110225" y="98825"/>
                      </a:cubicBezTo>
                      <a:lnTo>
                        <a:pt x="29194" y="77984"/>
                      </a:lnTo>
                      <a:cubicBezTo>
                        <a:pt x="8053" y="72179"/>
                        <a:pt x="-4378" y="50334"/>
                        <a:pt x="1427" y="29193"/>
                      </a:cubicBezTo>
                      <a:cubicBezTo>
                        <a:pt x="7108" y="8508"/>
                        <a:pt x="28194" y="-3923"/>
                        <a:pt x="49043" y="1122"/>
                      </a:cubicBezTo>
                      <a:lnTo>
                        <a:pt x="130073" y="21962"/>
                      </a:lnTo>
                      <a:cubicBezTo>
                        <a:pt x="151311" y="27400"/>
                        <a:pt x="164123" y="49026"/>
                        <a:pt x="158685" y="70265"/>
                      </a:cubicBezTo>
                      <a:cubicBezTo>
                        <a:pt x="154179" y="87858"/>
                        <a:pt x="138310" y="100151"/>
                        <a:pt x="120149" y="100115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Freeform 18">
                  <a:extLst>
                    <a:ext uri="{FF2B5EF4-FFF2-40B4-BE49-F238E27FC236}">
                      <a16:creationId xmlns:a16="http://schemas.microsoft.com/office/drawing/2014/main" id="{01B69CDC-3063-936D-5B6F-3EBAADFF353A}"/>
                    </a:ext>
                  </a:extLst>
                </p:cNvPr>
                <p:cNvSpPr/>
                <p:nvPr/>
              </p:nvSpPr>
              <p:spPr>
                <a:xfrm>
                  <a:off x="3223566" y="1679747"/>
                  <a:ext cx="314865" cy="314829"/>
                </a:xfrm>
                <a:custGeom>
                  <a:avLst/>
                  <a:gdLst>
                    <a:gd name="connsiteX0" fmla="*/ 157623 w 314865"/>
                    <a:gd name="connsiteY0" fmla="*/ 314829 h 314829"/>
                    <a:gd name="connsiteX1" fmla="*/ 121449 w 314865"/>
                    <a:gd name="connsiteY1" fmla="*/ 310661 h 314829"/>
                    <a:gd name="connsiteX2" fmla="*/ 4204 w 314865"/>
                    <a:gd name="connsiteY2" fmla="*/ 121449 h 314829"/>
                    <a:gd name="connsiteX3" fmla="*/ 193414 w 314865"/>
                    <a:gd name="connsiteY3" fmla="*/ 4204 h 314829"/>
                    <a:gd name="connsiteX4" fmla="*/ 310663 w 314865"/>
                    <a:gd name="connsiteY4" fmla="*/ 193415 h 314829"/>
                    <a:gd name="connsiteX5" fmla="*/ 157623 w 314865"/>
                    <a:gd name="connsiteY5" fmla="*/ 314829 h 314829"/>
                    <a:gd name="connsiteX6" fmla="*/ 157176 w 314865"/>
                    <a:gd name="connsiteY6" fmla="*/ 77940 h 314829"/>
                    <a:gd name="connsiteX7" fmla="*/ 115743 w 314865"/>
                    <a:gd name="connsiteY7" fmla="*/ 89849 h 314829"/>
                    <a:gd name="connsiteX8" fmla="*/ 90734 w 314865"/>
                    <a:gd name="connsiteY8" fmla="*/ 198299 h 314829"/>
                    <a:gd name="connsiteX9" fmla="*/ 199185 w 314865"/>
                    <a:gd name="connsiteY9" fmla="*/ 223309 h 314829"/>
                    <a:gd name="connsiteX10" fmla="*/ 224194 w 314865"/>
                    <a:gd name="connsiteY10" fmla="*/ 114857 h 314829"/>
                    <a:gd name="connsiteX11" fmla="*/ 175288 w 314865"/>
                    <a:gd name="connsiteY11" fmla="*/ 79925 h 314829"/>
                    <a:gd name="connsiteX12" fmla="*/ 157176 w 314865"/>
                    <a:gd name="connsiteY12" fmla="*/ 77940 h 314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14865" h="314829">
                      <a:moveTo>
                        <a:pt x="157623" y="314829"/>
                      </a:moveTo>
                      <a:cubicBezTo>
                        <a:pt x="145446" y="314819"/>
                        <a:pt x="133309" y="313420"/>
                        <a:pt x="121449" y="310661"/>
                      </a:cubicBezTo>
                      <a:cubicBezTo>
                        <a:pt x="36824" y="290788"/>
                        <a:pt x="-15669" y="206075"/>
                        <a:pt x="4204" y="121449"/>
                      </a:cubicBezTo>
                      <a:cubicBezTo>
                        <a:pt x="24076" y="36824"/>
                        <a:pt x="108791" y="-15669"/>
                        <a:pt x="193414" y="4204"/>
                      </a:cubicBezTo>
                      <a:cubicBezTo>
                        <a:pt x="278043" y="24077"/>
                        <a:pt x="330531" y="108790"/>
                        <a:pt x="310663" y="193415"/>
                      </a:cubicBezTo>
                      <a:cubicBezTo>
                        <a:pt x="293976" y="264479"/>
                        <a:pt x="230620" y="314740"/>
                        <a:pt x="157623" y="314829"/>
                      </a:cubicBezTo>
                      <a:close/>
                      <a:moveTo>
                        <a:pt x="157176" y="77940"/>
                      </a:moveTo>
                      <a:cubicBezTo>
                        <a:pt x="142518" y="77931"/>
                        <a:pt x="128158" y="82058"/>
                        <a:pt x="115743" y="89849"/>
                      </a:cubicBezTo>
                      <a:cubicBezTo>
                        <a:pt x="78890" y="112891"/>
                        <a:pt x="67695" y="161446"/>
                        <a:pt x="90734" y="198299"/>
                      </a:cubicBezTo>
                      <a:cubicBezTo>
                        <a:pt x="113778" y="235153"/>
                        <a:pt x="162332" y="246348"/>
                        <a:pt x="199185" y="223309"/>
                      </a:cubicBezTo>
                      <a:cubicBezTo>
                        <a:pt x="236039" y="200266"/>
                        <a:pt x="247233" y="151711"/>
                        <a:pt x="224194" y="114857"/>
                      </a:cubicBezTo>
                      <a:cubicBezTo>
                        <a:pt x="213154" y="97202"/>
                        <a:pt x="195568" y="84641"/>
                        <a:pt x="175288" y="79925"/>
                      </a:cubicBezTo>
                      <a:cubicBezTo>
                        <a:pt x="169353" y="78544"/>
                        <a:pt x="163270" y="77878"/>
                        <a:pt x="157176" y="77940"/>
                      </a:cubicBezTo>
                      <a:close/>
                    </a:path>
                  </a:pathLst>
                </a:custGeom>
                <a:solidFill>
                  <a:srgbClr val="C42828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0" name="Picture Placeholder 33">
                <a:extLst>
                  <a:ext uri="{FF2B5EF4-FFF2-40B4-BE49-F238E27FC236}">
                    <a16:creationId xmlns:a16="http://schemas.microsoft.com/office/drawing/2014/main" id="{B7F4B0ED-C738-539E-6270-D64B4559A5C3}"/>
                  </a:ext>
                </a:extLst>
              </p:cNvPr>
              <p:cNvGrpSpPr/>
              <p:nvPr/>
            </p:nvGrpSpPr>
            <p:grpSpPr>
              <a:xfrm>
                <a:off x="2838675" y="1415634"/>
                <a:ext cx="385730" cy="399712"/>
                <a:chOff x="2838675" y="1415634"/>
                <a:chExt cx="385730" cy="399712"/>
              </a:xfrm>
              <a:solidFill>
                <a:srgbClr val="EF463C"/>
              </a:solidFill>
            </p:grpSpPr>
            <p:sp>
              <p:nvSpPr>
                <p:cNvPr id="161" name="Freeform 20">
                  <a:extLst>
                    <a:ext uri="{FF2B5EF4-FFF2-40B4-BE49-F238E27FC236}">
                      <a16:creationId xmlns:a16="http://schemas.microsoft.com/office/drawing/2014/main" id="{71C3134B-16B9-1247-C5D0-780F1B59284D}"/>
                    </a:ext>
                  </a:extLst>
                </p:cNvPr>
                <p:cNvSpPr/>
                <p:nvPr/>
              </p:nvSpPr>
              <p:spPr>
                <a:xfrm>
                  <a:off x="2951406" y="1415634"/>
                  <a:ext cx="98830" cy="149276"/>
                </a:xfrm>
                <a:custGeom>
                  <a:avLst/>
                  <a:gdLst>
                    <a:gd name="connsiteX0" fmla="*/ 59066 w 98830"/>
                    <a:gd name="connsiteY0" fmla="*/ 149276 h 149276"/>
                    <a:gd name="connsiteX1" fmla="*/ 20858 w 98830"/>
                    <a:gd name="connsiteY1" fmla="*/ 120199 h 149276"/>
                    <a:gd name="connsiteX2" fmla="*/ 1456 w 98830"/>
                    <a:gd name="connsiteY2" fmla="*/ 50333 h 149276"/>
                    <a:gd name="connsiteX3" fmla="*/ 29095 w 98830"/>
                    <a:gd name="connsiteY3" fmla="*/ 1456 h 149276"/>
                    <a:gd name="connsiteX4" fmla="*/ 77972 w 98830"/>
                    <a:gd name="connsiteY4" fmla="*/ 29095 h 149276"/>
                    <a:gd name="connsiteX5" fmla="*/ 97373 w 98830"/>
                    <a:gd name="connsiteY5" fmla="*/ 98961 h 149276"/>
                    <a:gd name="connsiteX6" fmla="*/ 69742 w 98830"/>
                    <a:gd name="connsiteY6" fmla="*/ 147830 h 149276"/>
                    <a:gd name="connsiteX7" fmla="*/ 59066 w 98830"/>
                    <a:gd name="connsiteY7" fmla="*/ 149276 h 149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30" h="149276">
                      <a:moveTo>
                        <a:pt x="59066" y="149276"/>
                      </a:moveTo>
                      <a:cubicBezTo>
                        <a:pt x="41247" y="149258"/>
                        <a:pt x="25625" y="137368"/>
                        <a:pt x="20858" y="120199"/>
                      </a:cubicBezTo>
                      <a:lnTo>
                        <a:pt x="1456" y="50333"/>
                      </a:lnTo>
                      <a:cubicBezTo>
                        <a:pt x="-4408" y="29204"/>
                        <a:pt x="7966" y="7321"/>
                        <a:pt x="29095" y="1456"/>
                      </a:cubicBezTo>
                      <a:cubicBezTo>
                        <a:pt x="50224" y="-4408"/>
                        <a:pt x="72107" y="7966"/>
                        <a:pt x="77972" y="29095"/>
                      </a:cubicBezTo>
                      <a:lnTo>
                        <a:pt x="97373" y="98961"/>
                      </a:lnTo>
                      <a:cubicBezTo>
                        <a:pt x="103238" y="120086"/>
                        <a:pt x="90867" y="141965"/>
                        <a:pt x="69742" y="147830"/>
                      </a:cubicBezTo>
                      <a:cubicBezTo>
                        <a:pt x="66266" y="148795"/>
                        <a:pt x="62674" y="149281"/>
                        <a:pt x="59066" y="14927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Freeform 21">
                  <a:extLst>
                    <a:ext uri="{FF2B5EF4-FFF2-40B4-BE49-F238E27FC236}">
                      <a16:creationId xmlns:a16="http://schemas.microsoft.com/office/drawing/2014/main" id="{DA8DC04D-C05C-07C8-29BF-9A077B5FA22B}"/>
                    </a:ext>
                  </a:extLst>
                </p:cNvPr>
                <p:cNvSpPr/>
                <p:nvPr/>
              </p:nvSpPr>
              <p:spPr>
                <a:xfrm>
                  <a:off x="3040192" y="1432665"/>
                  <a:ext cx="117573" cy="142666"/>
                </a:xfrm>
                <a:custGeom>
                  <a:avLst/>
                  <a:gdLst>
                    <a:gd name="connsiteX0" fmla="*/ 39402 w 117573"/>
                    <a:gd name="connsiteY0" fmla="*/ 142666 h 142666"/>
                    <a:gd name="connsiteX1" fmla="*/ 1 w 117573"/>
                    <a:gd name="connsiteY1" fmla="*/ 102676 h 142666"/>
                    <a:gd name="connsiteX2" fmla="*/ 5760 w 117573"/>
                    <a:gd name="connsiteY2" fmla="*/ 82377 h 142666"/>
                    <a:gd name="connsiteX3" fmla="*/ 43322 w 117573"/>
                    <a:gd name="connsiteY3" fmla="*/ 20152 h 142666"/>
                    <a:gd name="connsiteX4" fmla="*/ 97422 w 117573"/>
                    <a:gd name="connsiteY4" fmla="*/ 5156 h 142666"/>
                    <a:gd name="connsiteX5" fmla="*/ 112418 w 117573"/>
                    <a:gd name="connsiteY5" fmla="*/ 59255 h 142666"/>
                    <a:gd name="connsiteX6" fmla="*/ 111154 w 117573"/>
                    <a:gd name="connsiteY6" fmla="*/ 61337 h 142666"/>
                    <a:gd name="connsiteX7" fmla="*/ 73343 w 117573"/>
                    <a:gd name="connsiteY7" fmla="*/ 123859 h 142666"/>
                    <a:gd name="connsiteX8" fmla="*/ 39402 w 117573"/>
                    <a:gd name="connsiteY8" fmla="*/ 142666 h 142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573" h="142666">
                      <a:moveTo>
                        <a:pt x="39402" y="142666"/>
                      </a:moveTo>
                      <a:cubicBezTo>
                        <a:pt x="17479" y="142503"/>
                        <a:pt x="-161" y="124599"/>
                        <a:pt x="1" y="102676"/>
                      </a:cubicBezTo>
                      <a:cubicBezTo>
                        <a:pt x="54" y="95514"/>
                        <a:pt x="2044" y="88500"/>
                        <a:pt x="5760" y="82377"/>
                      </a:cubicBezTo>
                      <a:lnTo>
                        <a:pt x="43322" y="20152"/>
                      </a:lnTo>
                      <a:cubicBezTo>
                        <a:pt x="54120" y="1072"/>
                        <a:pt x="78341" y="-5642"/>
                        <a:pt x="97422" y="5156"/>
                      </a:cubicBezTo>
                      <a:cubicBezTo>
                        <a:pt x="116502" y="15953"/>
                        <a:pt x="123216" y="40175"/>
                        <a:pt x="112418" y="59255"/>
                      </a:cubicBezTo>
                      <a:cubicBezTo>
                        <a:pt x="112018" y="59962"/>
                        <a:pt x="111597" y="60656"/>
                        <a:pt x="111154" y="61337"/>
                      </a:cubicBezTo>
                      <a:lnTo>
                        <a:pt x="73343" y="123859"/>
                      </a:lnTo>
                      <a:cubicBezTo>
                        <a:pt x="66073" y="135607"/>
                        <a:pt x="53218" y="142730"/>
                        <a:pt x="39402" y="14266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Freeform 22">
                  <a:extLst>
                    <a:ext uri="{FF2B5EF4-FFF2-40B4-BE49-F238E27FC236}">
                      <a16:creationId xmlns:a16="http://schemas.microsoft.com/office/drawing/2014/main" id="{91F2B22D-AE6C-6827-F2EB-9DA1A963D984}"/>
                    </a:ext>
                  </a:extLst>
                </p:cNvPr>
                <p:cNvSpPr/>
                <p:nvPr/>
              </p:nvSpPr>
              <p:spPr>
                <a:xfrm>
                  <a:off x="3092108" y="1542057"/>
                  <a:ext cx="132297" cy="90139"/>
                </a:xfrm>
                <a:custGeom>
                  <a:avLst/>
                  <a:gdLst>
                    <a:gd name="connsiteX0" fmla="*/ 39638 w 132297"/>
                    <a:gd name="connsiteY0" fmla="*/ 90140 h 90139"/>
                    <a:gd name="connsiteX1" fmla="*/ 0 w 132297"/>
                    <a:gd name="connsiteY1" fmla="*/ 50384 h 90139"/>
                    <a:gd name="connsiteX2" fmla="*/ 31798 w 132297"/>
                    <a:gd name="connsiteY2" fmla="*/ 11540 h 90139"/>
                    <a:gd name="connsiteX3" fmla="*/ 85090 w 132297"/>
                    <a:gd name="connsiteY3" fmla="*/ 723 h 90139"/>
                    <a:gd name="connsiteX4" fmla="*/ 131575 w 132297"/>
                    <a:gd name="connsiteY4" fmla="*/ 32200 h 90139"/>
                    <a:gd name="connsiteX5" fmla="*/ 100870 w 132297"/>
                    <a:gd name="connsiteY5" fmla="*/ 78528 h 90139"/>
                    <a:gd name="connsiteX6" fmla="*/ 47577 w 132297"/>
                    <a:gd name="connsiteY6" fmla="*/ 89346 h 90139"/>
                    <a:gd name="connsiteX7" fmla="*/ 39638 w 132297"/>
                    <a:gd name="connsiteY7" fmla="*/ 90140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297" h="90139">
                      <a:moveTo>
                        <a:pt x="39638" y="90140"/>
                      </a:moveTo>
                      <a:cubicBezTo>
                        <a:pt x="17714" y="90107"/>
                        <a:pt x="-32" y="72307"/>
                        <a:pt x="0" y="50384"/>
                      </a:cubicBezTo>
                      <a:cubicBezTo>
                        <a:pt x="28" y="31527"/>
                        <a:pt x="13318" y="15293"/>
                        <a:pt x="31798" y="11540"/>
                      </a:cubicBezTo>
                      <a:lnTo>
                        <a:pt x="85090" y="723"/>
                      </a:lnTo>
                      <a:cubicBezTo>
                        <a:pt x="106619" y="-3421"/>
                        <a:pt x="127431" y="10671"/>
                        <a:pt x="131575" y="32200"/>
                      </a:cubicBezTo>
                      <a:cubicBezTo>
                        <a:pt x="135661" y="53427"/>
                        <a:pt x="122012" y="74022"/>
                        <a:pt x="100870" y="78528"/>
                      </a:cubicBezTo>
                      <a:lnTo>
                        <a:pt x="47577" y="89346"/>
                      </a:lnTo>
                      <a:cubicBezTo>
                        <a:pt x="44964" y="89876"/>
                        <a:pt x="42304" y="90142"/>
                        <a:pt x="39638" y="901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Freeform 23">
                  <a:extLst>
                    <a:ext uri="{FF2B5EF4-FFF2-40B4-BE49-F238E27FC236}">
                      <a16:creationId xmlns:a16="http://schemas.microsoft.com/office/drawing/2014/main" id="{58F44FC7-80DD-3AB0-219D-7BF57FC50FF9}"/>
                    </a:ext>
                  </a:extLst>
                </p:cNvPr>
                <p:cNvSpPr/>
                <p:nvPr/>
              </p:nvSpPr>
              <p:spPr>
                <a:xfrm>
                  <a:off x="3075459" y="1625252"/>
                  <a:ext cx="135723" cy="113380"/>
                </a:xfrm>
                <a:custGeom>
                  <a:avLst/>
                  <a:gdLst>
                    <a:gd name="connsiteX0" fmla="*/ 96033 w 135723"/>
                    <a:gd name="connsiteY0" fmla="*/ 113380 h 113380"/>
                    <a:gd name="connsiteX1" fmla="*/ 75589 w 135723"/>
                    <a:gd name="connsiteY1" fmla="*/ 107674 h 113380"/>
                    <a:gd name="connsiteX2" fmla="*/ 20113 w 135723"/>
                    <a:gd name="connsiteY2" fmla="*/ 74230 h 113380"/>
                    <a:gd name="connsiteX3" fmla="*/ 5177 w 135723"/>
                    <a:gd name="connsiteY3" fmla="*/ 20114 h 113380"/>
                    <a:gd name="connsiteX4" fmla="*/ 59293 w 135723"/>
                    <a:gd name="connsiteY4" fmla="*/ 5177 h 113380"/>
                    <a:gd name="connsiteX5" fmla="*/ 61150 w 135723"/>
                    <a:gd name="connsiteY5" fmla="*/ 6299 h 113380"/>
                    <a:gd name="connsiteX6" fmla="*/ 116526 w 135723"/>
                    <a:gd name="connsiteY6" fmla="*/ 39694 h 113380"/>
                    <a:gd name="connsiteX7" fmla="*/ 130011 w 135723"/>
                    <a:gd name="connsiteY7" fmla="*/ 94189 h 113380"/>
                    <a:gd name="connsiteX8" fmla="*/ 96033 w 135723"/>
                    <a:gd name="connsiteY8" fmla="*/ 113380 h 113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5723" h="113380">
                      <a:moveTo>
                        <a:pt x="96033" y="113380"/>
                      </a:moveTo>
                      <a:cubicBezTo>
                        <a:pt x="88827" y="113369"/>
                        <a:pt x="81760" y="111396"/>
                        <a:pt x="75589" y="107674"/>
                      </a:cubicBezTo>
                      <a:lnTo>
                        <a:pt x="20113" y="74230"/>
                      </a:lnTo>
                      <a:cubicBezTo>
                        <a:pt x="1045" y="63410"/>
                        <a:pt x="-5642" y="39181"/>
                        <a:pt x="5177" y="20114"/>
                      </a:cubicBezTo>
                      <a:cubicBezTo>
                        <a:pt x="15997" y="1045"/>
                        <a:pt x="40225" y="-5642"/>
                        <a:pt x="59293" y="5177"/>
                      </a:cubicBezTo>
                      <a:cubicBezTo>
                        <a:pt x="59922" y="5534"/>
                        <a:pt x="60541" y="5908"/>
                        <a:pt x="61150" y="6299"/>
                      </a:cubicBezTo>
                      <a:lnTo>
                        <a:pt x="116526" y="39694"/>
                      </a:lnTo>
                      <a:cubicBezTo>
                        <a:pt x="135299" y="51018"/>
                        <a:pt x="141336" y="75417"/>
                        <a:pt x="130011" y="94189"/>
                      </a:cubicBezTo>
                      <a:cubicBezTo>
                        <a:pt x="122828" y="106096"/>
                        <a:pt x="109938" y="113376"/>
                        <a:pt x="96033" y="11338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Freeform 24">
                  <a:extLst>
                    <a:ext uri="{FF2B5EF4-FFF2-40B4-BE49-F238E27FC236}">
                      <a16:creationId xmlns:a16="http://schemas.microsoft.com/office/drawing/2014/main" id="{E42E0E6C-E3EA-C00A-E172-75770F18BDF5}"/>
                    </a:ext>
                  </a:extLst>
                </p:cNvPr>
                <p:cNvSpPr/>
                <p:nvPr/>
              </p:nvSpPr>
              <p:spPr>
                <a:xfrm>
                  <a:off x="3011128" y="1684285"/>
                  <a:ext cx="91859" cy="131061"/>
                </a:xfrm>
                <a:custGeom>
                  <a:avLst/>
                  <a:gdLst>
                    <a:gd name="connsiteX0" fmla="*/ 52141 w 91859"/>
                    <a:gd name="connsiteY0" fmla="*/ 131061 h 131061"/>
                    <a:gd name="connsiteX1" fmla="*/ 13586 w 91859"/>
                    <a:gd name="connsiteY1" fmla="*/ 100495 h 131061"/>
                    <a:gd name="connsiteX2" fmla="*/ 982 w 91859"/>
                    <a:gd name="connsiteY2" fmla="*/ 48443 h 131061"/>
                    <a:gd name="connsiteX3" fmla="*/ 30967 w 91859"/>
                    <a:gd name="connsiteY3" fmla="*/ 982 h 131061"/>
                    <a:gd name="connsiteX4" fmla="*/ 78143 w 91859"/>
                    <a:gd name="connsiteY4" fmla="*/ 29785 h 131061"/>
                    <a:gd name="connsiteX5" fmla="*/ 90746 w 91859"/>
                    <a:gd name="connsiteY5" fmla="*/ 82036 h 131061"/>
                    <a:gd name="connsiteX6" fmla="*/ 61470 w 91859"/>
                    <a:gd name="connsiteY6" fmla="*/ 129920 h 131061"/>
                    <a:gd name="connsiteX7" fmla="*/ 52141 w 91859"/>
                    <a:gd name="connsiteY7" fmla="*/ 131061 h 131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859" h="131061">
                      <a:moveTo>
                        <a:pt x="52141" y="131061"/>
                      </a:moveTo>
                      <a:cubicBezTo>
                        <a:pt x="33763" y="131025"/>
                        <a:pt x="17813" y="118380"/>
                        <a:pt x="13586" y="100495"/>
                      </a:cubicBezTo>
                      <a:lnTo>
                        <a:pt x="982" y="48443"/>
                      </a:lnTo>
                      <a:cubicBezTo>
                        <a:pt x="-3844" y="27057"/>
                        <a:pt x="9581" y="5808"/>
                        <a:pt x="30967" y="982"/>
                      </a:cubicBezTo>
                      <a:cubicBezTo>
                        <a:pt x="51892" y="-3740"/>
                        <a:pt x="72783" y="9015"/>
                        <a:pt x="78143" y="29785"/>
                      </a:cubicBezTo>
                      <a:lnTo>
                        <a:pt x="90746" y="82036"/>
                      </a:lnTo>
                      <a:cubicBezTo>
                        <a:pt x="95879" y="103342"/>
                        <a:pt x="82774" y="124776"/>
                        <a:pt x="61470" y="129920"/>
                      </a:cubicBezTo>
                      <a:cubicBezTo>
                        <a:pt x="58420" y="130687"/>
                        <a:pt x="55286" y="131070"/>
                        <a:pt x="52141" y="131061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Freeform 25">
                  <a:extLst>
                    <a:ext uri="{FF2B5EF4-FFF2-40B4-BE49-F238E27FC236}">
                      <a16:creationId xmlns:a16="http://schemas.microsoft.com/office/drawing/2014/main" id="{9E2678C5-ED86-AC79-7506-39A2555AEB80}"/>
                    </a:ext>
                  </a:extLst>
                </p:cNvPr>
                <p:cNvSpPr/>
                <p:nvPr/>
              </p:nvSpPr>
              <p:spPr>
                <a:xfrm>
                  <a:off x="2906409" y="1663447"/>
                  <a:ext cx="111130" cy="133836"/>
                </a:xfrm>
                <a:custGeom>
                  <a:avLst/>
                  <a:gdLst>
                    <a:gd name="connsiteX0" fmla="*/ 39557 w 111130"/>
                    <a:gd name="connsiteY0" fmla="*/ 133837 h 133836"/>
                    <a:gd name="connsiteX1" fmla="*/ 0 w 111130"/>
                    <a:gd name="connsiteY1" fmla="*/ 94001 h 133836"/>
                    <a:gd name="connsiteX2" fmla="*/ 5319 w 111130"/>
                    <a:gd name="connsiteY2" fmla="*/ 74292 h 133836"/>
                    <a:gd name="connsiteX3" fmla="*/ 36877 w 111130"/>
                    <a:gd name="connsiteY3" fmla="*/ 20156 h 133836"/>
                    <a:gd name="connsiteX4" fmla="*/ 90975 w 111130"/>
                    <a:gd name="connsiteY4" fmla="*/ 5154 h 133836"/>
                    <a:gd name="connsiteX5" fmla="*/ 105978 w 111130"/>
                    <a:gd name="connsiteY5" fmla="*/ 59251 h 133836"/>
                    <a:gd name="connsiteX6" fmla="*/ 105453 w 111130"/>
                    <a:gd name="connsiteY6" fmla="*/ 60150 h 133836"/>
                    <a:gd name="connsiteX7" fmla="*/ 73894 w 111130"/>
                    <a:gd name="connsiteY7" fmla="*/ 114137 h 133836"/>
                    <a:gd name="connsiteX8" fmla="*/ 39557 w 111130"/>
                    <a:gd name="connsiteY8" fmla="*/ 133837 h 1338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1130" h="133836">
                      <a:moveTo>
                        <a:pt x="39557" y="133837"/>
                      </a:moveTo>
                      <a:cubicBezTo>
                        <a:pt x="17633" y="133759"/>
                        <a:pt x="-77" y="115924"/>
                        <a:pt x="0" y="94001"/>
                      </a:cubicBezTo>
                      <a:cubicBezTo>
                        <a:pt x="25" y="87080"/>
                        <a:pt x="1858" y="80286"/>
                        <a:pt x="5319" y="74292"/>
                      </a:cubicBezTo>
                      <a:lnTo>
                        <a:pt x="36877" y="20156"/>
                      </a:lnTo>
                      <a:cubicBezTo>
                        <a:pt x="47673" y="1074"/>
                        <a:pt x="71894" y="-5642"/>
                        <a:pt x="90975" y="5154"/>
                      </a:cubicBezTo>
                      <a:cubicBezTo>
                        <a:pt x="110057" y="15949"/>
                        <a:pt x="116773" y="40169"/>
                        <a:pt x="105978" y="59251"/>
                      </a:cubicBezTo>
                      <a:cubicBezTo>
                        <a:pt x="105807" y="59553"/>
                        <a:pt x="105632" y="59853"/>
                        <a:pt x="105453" y="60150"/>
                      </a:cubicBezTo>
                      <a:lnTo>
                        <a:pt x="73894" y="114137"/>
                      </a:lnTo>
                      <a:cubicBezTo>
                        <a:pt x="66773" y="126350"/>
                        <a:pt x="53694" y="133853"/>
                        <a:pt x="39557" y="13383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Freeform 26">
                  <a:extLst>
                    <a:ext uri="{FF2B5EF4-FFF2-40B4-BE49-F238E27FC236}">
                      <a16:creationId xmlns:a16="http://schemas.microsoft.com/office/drawing/2014/main" id="{667552A4-E260-041D-6CBC-D4F7A3E7A3DD}"/>
                    </a:ext>
                  </a:extLst>
                </p:cNvPr>
                <p:cNvSpPr/>
                <p:nvPr/>
              </p:nvSpPr>
              <p:spPr>
                <a:xfrm>
                  <a:off x="2838675" y="1598094"/>
                  <a:ext cx="138315" cy="95433"/>
                </a:xfrm>
                <a:custGeom>
                  <a:avLst/>
                  <a:gdLst>
                    <a:gd name="connsiteX0" fmla="*/ 39657 w 138315"/>
                    <a:gd name="connsiteY0" fmla="*/ 95433 h 95433"/>
                    <a:gd name="connsiteX1" fmla="*/ 0 w 138315"/>
                    <a:gd name="connsiteY1" fmla="*/ 55697 h 95433"/>
                    <a:gd name="connsiteX2" fmla="*/ 29286 w 138315"/>
                    <a:gd name="connsiteY2" fmla="*/ 17429 h 95433"/>
                    <a:gd name="connsiteX3" fmla="*/ 88186 w 138315"/>
                    <a:gd name="connsiteY3" fmla="*/ 1402 h 95433"/>
                    <a:gd name="connsiteX4" fmla="*/ 136914 w 138315"/>
                    <a:gd name="connsiteY4" fmla="*/ 29289 h 95433"/>
                    <a:gd name="connsiteX5" fmla="*/ 109027 w 138315"/>
                    <a:gd name="connsiteY5" fmla="*/ 78016 h 95433"/>
                    <a:gd name="connsiteX6" fmla="*/ 50077 w 138315"/>
                    <a:gd name="connsiteY6" fmla="*/ 94044 h 95433"/>
                    <a:gd name="connsiteX7" fmla="*/ 39657 w 138315"/>
                    <a:gd name="connsiteY7" fmla="*/ 95433 h 95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315" h="95433">
                      <a:moveTo>
                        <a:pt x="39657" y="95433"/>
                      </a:moveTo>
                      <a:cubicBezTo>
                        <a:pt x="17733" y="95411"/>
                        <a:pt x="-22" y="77621"/>
                        <a:pt x="0" y="55697"/>
                      </a:cubicBezTo>
                      <a:cubicBezTo>
                        <a:pt x="18" y="37797"/>
                        <a:pt x="12013" y="22124"/>
                        <a:pt x="29286" y="17429"/>
                      </a:cubicBezTo>
                      <a:lnTo>
                        <a:pt x="88186" y="1402"/>
                      </a:lnTo>
                      <a:cubicBezTo>
                        <a:pt x="109342" y="-4353"/>
                        <a:pt x="131159" y="8132"/>
                        <a:pt x="136914" y="29289"/>
                      </a:cubicBezTo>
                      <a:cubicBezTo>
                        <a:pt x="142669" y="50445"/>
                        <a:pt x="130183" y="72261"/>
                        <a:pt x="109027" y="78016"/>
                      </a:cubicBezTo>
                      <a:lnTo>
                        <a:pt x="50077" y="94044"/>
                      </a:lnTo>
                      <a:cubicBezTo>
                        <a:pt x="46681" y="94967"/>
                        <a:pt x="43177" y="95434"/>
                        <a:pt x="39657" y="9543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Freeform 27">
                  <a:extLst>
                    <a:ext uri="{FF2B5EF4-FFF2-40B4-BE49-F238E27FC236}">
                      <a16:creationId xmlns:a16="http://schemas.microsoft.com/office/drawing/2014/main" id="{9AE93091-5B96-2778-CCC7-AD0E9B49A027}"/>
                    </a:ext>
                  </a:extLst>
                </p:cNvPr>
                <p:cNvSpPr/>
                <p:nvPr/>
              </p:nvSpPr>
              <p:spPr>
                <a:xfrm>
                  <a:off x="2852654" y="1488156"/>
                  <a:ext cx="135585" cy="116004"/>
                </a:xfrm>
                <a:custGeom>
                  <a:avLst/>
                  <a:gdLst>
                    <a:gd name="connsiteX0" fmla="*/ 95842 w 135585"/>
                    <a:gd name="connsiteY0" fmla="*/ 116005 h 116004"/>
                    <a:gd name="connsiteX1" fmla="*/ 74208 w 135585"/>
                    <a:gd name="connsiteY1" fmla="*/ 109604 h 116004"/>
                    <a:gd name="connsiteX2" fmla="*/ 17541 w 135585"/>
                    <a:gd name="connsiteY2" fmla="*/ 72636 h 116004"/>
                    <a:gd name="connsiteX3" fmla="*/ 6765 w 135585"/>
                    <a:gd name="connsiteY3" fmla="*/ 17541 h 116004"/>
                    <a:gd name="connsiteX4" fmla="*/ 60909 w 135585"/>
                    <a:gd name="connsiteY4" fmla="*/ 6145 h 116004"/>
                    <a:gd name="connsiteX5" fmla="*/ 117576 w 135585"/>
                    <a:gd name="connsiteY5" fmla="*/ 43062 h 116004"/>
                    <a:gd name="connsiteX6" fmla="*/ 129130 w 135585"/>
                    <a:gd name="connsiteY6" fmla="*/ 98000 h 116004"/>
                    <a:gd name="connsiteX7" fmla="*/ 95842 w 135585"/>
                    <a:gd name="connsiteY7" fmla="*/ 116005 h 1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585" h="116004">
                      <a:moveTo>
                        <a:pt x="95842" y="116005"/>
                      </a:moveTo>
                      <a:cubicBezTo>
                        <a:pt x="88163" y="116008"/>
                        <a:pt x="80648" y="113785"/>
                        <a:pt x="74208" y="109604"/>
                      </a:cubicBezTo>
                      <a:lnTo>
                        <a:pt x="17541" y="72636"/>
                      </a:lnTo>
                      <a:cubicBezTo>
                        <a:pt x="-649" y="60398"/>
                        <a:pt x="-5473" y="35730"/>
                        <a:pt x="6765" y="17541"/>
                      </a:cubicBezTo>
                      <a:cubicBezTo>
                        <a:pt x="18757" y="-282"/>
                        <a:pt x="42750" y="-5332"/>
                        <a:pt x="60909" y="6145"/>
                      </a:cubicBezTo>
                      <a:lnTo>
                        <a:pt x="117576" y="43062"/>
                      </a:lnTo>
                      <a:cubicBezTo>
                        <a:pt x="135937" y="55042"/>
                        <a:pt x="141110" y="79639"/>
                        <a:pt x="129130" y="98000"/>
                      </a:cubicBezTo>
                      <a:cubicBezTo>
                        <a:pt x="121793" y="109245"/>
                        <a:pt x="109269" y="116019"/>
                        <a:pt x="95842" y="1160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Freeform 28">
                  <a:extLst>
                    <a:ext uri="{FF2B5EF4-FFF2-40B4-BE49-F238E27FC236}">
                      <a16:creationId xmlns:a16="http://schemas.microsoft.com/office/drawing/2014/main" id="{A40C2349-E97C-A81E-CC24-7D14B2E16592}"/>
                    </a:ext>
                  </a:extLst>
                </p:cNvPr>
                <p:cNvSpPr/>
                <p:nvPr/>
              </p:nvSpPr>
              <p:spPr>
                <a:xfrm>
                  <a:off x="2897219" y="1483334"/>
                  <a:ext cx="270532" cy="270531"/>
                </a:xfrm>
                <a:custGeom>
                  <a:avLst/>
                  <a:gdLst>
                    <a:gd name="connsiteX0" fmla="*/ 135186 w 270532"/>
                    <a:gd name="connsiteY0" fmla="*/ 270532 h 270531"/>
                    <a:gd name="connsiteX1" fmla="*/ 0 w 270532"/>
                    <a:gd name="connsiteY1" fmla="*/ 135186 h 270531"/>
                    <a:gd name="connsiteX2" fmla="*/ 135346 w 270532"/>
                    <a:gd name="connsiteY2" fmla="*/ 0 h 270531"/>
                    <a:gd name="connsiteX3" fmla="*/ 270532 w 270532"/>
                    <a:gd name="connsiteY3" fmla="*/ 135346 h 270531"/>
                    <a:gd name="connsiteX4" fmla="*/ 166149 w 270532"/>
                    <a:gd name="connsiteY4" fmla="*/ 266959 h 270531"/>
                    <a:gd name="connsiteX5" fmla="*/ 135186 w 270532"/>
                    <a:gd name="connsiteY5" fmla="*/ 270532 h 270531"/>
                    <a:gd name="connsiteX6" fmla="*/ 135186 w 270532"/>
                    <a:gd name="connsiteY6" fmla="*/ 79046 h 270531"/>
                    <a:gd name="connsiteX7" fmla="*/ 122284 w 270532"/>
                    <a:gd name="connsiteY7" fmla="*/ 80534 h 270531"/>
                    <a:gd name="connsiteX8" fmla="*/ 80536 w 270532"/>
                    <a:gd name="connsiteY8" fmla="*/ 147952 h 270531"/>
                    <a:gd name="connsiteX9" fmla="*/ 147954 w 270532"/>
                    <a:gd name="connsiteY9" fmla="*/ 189700 h 270531"/>
                    <a:gd name="connsiteX10" fmla="*/ 189702 w 270532"/>
                    <a:gd name="connsiteY10" fmla="*/ 122283 h 270531"/>
                    <a:gd name="connsiteX11" fmla="*/ 135186 w 270532"/>
                    <a:gd name="connsiteY11" fmla="*/ 79046 h 270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0532" h="270531">
                      <a:moveTo>
                        <a:pt x="135186" y="270532"/>
                      </a:moveTo>
                      <a:cubicBezTo>
                        <a:pt x="60480" y="270488"/>
                        <a:pt x="-45" y="209891"/>
                        <a:pt x="0" y="135186"/>
                      </a:cubicBezTo>
                      <a:cubicBezTo>
                        <a:pt x="44" y="60481"/>
                        <a:pt x="60641" y="-44"/>
                        <a:pt x="135346" y="0"/>
                      </a:cubicBezTo>
                      <a:cubicBezTo>
                        <a:pt x="210052" y="44"/>
                        <a:pt x="270576" y="60641"/>
                        <a:pt x="270532" y="135346"/>
                      </a:cubicBezTo>
                      <a:cubicBezTo>
                        <a:pt x="270495" y="198124"/>
                        <a:pt x="227269" y="252626"/>
                        <a:pt x="166149" y="266959"/>
                      </a:cubicBezTo>
                      <a:cubicBezTo>
                        <a:pt x="156000" y="269336"/>
                        <a:pt x="145610" y="270535"/>
                        <a:pt x="135186" y="270532"/>
                      </a:cubicBezTo>
                      <a:close/>
                      <a:moveTo>
                        <a:pt x="135186" y="79046"/>
                      </a:moveTo>
                      <a:cubicBezTo>
                        <a:pt x="130842" y="79048"/>
                        <a:pt x="126514" y="79547"/>
                        <a:pt x="122284" y="80534"/>
                      </a:cubicBezTo>
                      <a:cubicBezTo>
                        <a:pt x="92139" y="87623"/>
                        <a:pt x="73448" y="117806"/>
                        <a:pt x="80536" y="147952"/>
                      </a:cubicBezTo>
                      <a:cubicBezTo>
                        <a:pt x="87625" y="178097"/>
                        <a:pt x="117808" y="196788"/>
                        <a:pt x="147954" y="189700"/>
                      </a:cubicBezTo>
                      <a:cubicBezTo>
                        <a:pt x="178099" y="182612"/>
                        <a:pt x="196790" y="152428"/>
                        <a:pt x="189702" y="122283"/>
                      </a:cubicBezTo>
                      <a:cubicBezTo>
                        <a:pt x="183751" y="96975"/>
                        <a:pt x="161184" y="79077"/>
                        <a:pt x="135186" y="79046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51" name="Picture Placeholder 33">
                <a:extLst>
                  <a:ext uri="{FF2B5EF4-FFF2-40B4-BE49-F238E27FC236}">
                    <a16:creationId xmlns:a16="http://schemas.microsoft.com/office/drawing/2014/main" id="{17532716-E397-6178-3EB7-AAD710EBAC0D}"/>
                  </a:ext>
                </a:extLst>
              </p:cNvPr>
              <p:cNvGrpSpPr/>
              <p:nvPr/>
            </p:nvGrpSpPr>
            <p:grpSpPr>
              <a:xfrm>
                <a:off x="2849046" y="1858436"/>
                <a:ext cx="385729" cy="399676"/>
                <a:chOff x="2849046" y="1858436"/>
                <a:chExt cx="385729" cy="399676"/>
              </a:xfrm>
              <a:solidFill>
                <a:srgbClr val="EF463C"/>
              </a:solidFill>
            </p:grpSpPr>
            <p:sp>
              <p:nvSpPr>
                <p:cNvPr id="152" name="Freeform 30">
                  <a:extLst>
                    <a:ext uri="{FF2B5EF4-FFF2-40B4-BE49-F238E27FC236}">
                      <a16:creationId xmlns:a16="http://schemas.microsoft.com/office/drawing/2014/main" id="{85827611-5952-409E-45CC-0D7DA416AA7D}"/>
                    </a:ext>
                  </a:extLst>
                </p:cNvPr>
                <p:cNvSpPr/>
                <p:nvPr/>
              </p:nvSpPr>
              <p:spPr>
                <a:xfrm>
                  <a:off x="2961764" y="1858436"/>
                  <a:ext cx="98843" cy="149240"/>
                </a:xfrm>
                <a:custGeom>
                  <a:avLst/>
                  <a:gdLst>
                    <a:gd name="connsiteX0" fmla="*/ 59079 w 98843"/>
                    <a:gd name="connsiteY0" fmla="*/ 149240 h 149240"/>
                    <a:gd name="connsiteX1" fmla="*/ 20871 w 98843"/>
                    <a:gd name="connsiteY1" fmla="*/ 120162 h 149240"/>
                    <a:gd name="connsiteX2" fmla="*/ 1470 w 98843"/>
                    <a:gd name="connsiteY2" fmla="*/ 50396 h 149240"/>
                    <a:gd name="connsiteX3" fmla="*/ 29059 w 98843"/>
                    <a:gd name="connsiteY3" fmla="*/ 1470 h 149240"/>
                    <a:gd name="connsiteX4" fmla="*/ 77985 w 98843"/>
                    <a:gd name="connsiteY4" fmla="*/ 29059 h 149240"/>
                    <a:gd name="connsiteX5" fmla="*/ 97387 w 98843"/>
                    <a:gd name="connsiteY5" fmla="*/ 98925 h 149240"/>
                    <a:gd name="connsiteX6" fmla="*/ 69755 w 98843"/>
                    <a:gd name="connsiteY6" fmla="*/ 147791 h 149240"/>
                    <a:gd name="connsiteX7" fmla="*/ 59079 w 98843"/>
                    <a:gd name="connsiteY7" fmla="*/ 149240 h 149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843" h="149240">
                      <a:moveTo>
                        <a:pt x="59079" y="149240"/>
                      </a:moveTo>
                      <a:cubicBezTo>
                        <a:pt x="41261" y="149220"/>
                        <a:pt x="25638" y="137331"/>
                        <a:pt x="20871" y="120162"/>
                      </a:cubicBezTo>
                      <a:lnTo>
                        <a:pt x="1470" y="50396"/>
                      </a:lnTo>
                      <a:cubicBezTo>
                        <a:pt x="-4422" y="29267"/>
                        <a:pt x="7930" y="7362"/>
                        <a:pt x="29059" y="1470"/>
                      </a:cubicBezTo>
                      <a:cubicBezTo>
                        <a:pt x="50188" y="-4422"/>
                        <a:pt x="72093" y="7930"/>
                        <a:pt x="77985" y="29059"/>
                      </a:cubicBezTo>
                      <a:lnTo>
                        <a:pt x="97387" y="98925"/>
                      </a:lnTo>
                      <a:cubicBezTo>
                        <a:pt x="103251" y="120048"/>
                        <a:pt x="90880" y="141931"/>
                        <a:pt x="69755" y="147791"/>
                      </a:cubicBezTo>
                      <a:cubicBezTo>
                        <a:pt x="66279" y="148759"/>
                        <a:pt x="62687" y="149245"/>
                        <a:pt x="59079" y="14924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Freeform 31">
                  <a:extLst>
                    <a:ext uri="{FF2B5EF4-FFF2-40B4-BE49-F238E27FC236}">
                      <a16:creationId xmlns:a16="http://schemas.microsoft.com/office/drawing/2014/main" id="{007FBD12-5B18-6FC4-65EE-74BB090238F1}"/>
                    </a:ext>
                  </a:extLst>
                </p:cNvPr>
                <p:cNvSpPr/>
                <p:nvPr/>
              </p:nvSpPr>
              <p:spPr>
                <a:xfrm>
                  <a:off x="3050176" y="1875430"/>
                  <a:ext cx="117761" cy="142566"/>
                </a:xfrm>
                <a:custGeom>
                  <a:avLst/>
                  <a:gdLst>
                    <a:gd name="connsiteX0" fmla="*/ 39788 w 117761"/>
                    <a:gd name="connsiteY0" fmla="*/ 142567 h 142566"/>
                    <a:gd name="connsiteX1" fmla="*/ 0 w 117761"/>
                    <a:gd name="connsiteY1" fmla="*/ 102964 h 142566"/>
                    <a:gd name="connsiteX2" fmla="*/ 5699 w 117761"/>
                    <a:gd name="connsiteY2" fmla="*/ 82377 h 142566"/>
                    <a:gd name="connsiteX3" fmla="*/ 43510 w 117761"/>
                    <a:gd name="connsiteY3" fmla="*/ 20152 h 142566"/>
                    <a:gd name="connsiteX4" fmla="*/ 97610 w 117761"/>
                    <a:gd name="connsiteY4" fmla="*/ 5155 h 142566"/>
                    <a:gd name="connsiteX5" fmla="*/ 112606 w 117761"/>
                    <a:gd name="connsiteY5" fmla="*/ 59253 h 142566"/>
                    <a:gd name="connsiteX6" fmla="*/ 111342 w 117761"/>
                    <a:gd name="connsiteY6" fmla="*/ 61337 h 142566"/>
                    <a:gd name="connsiteX7" fmla="*/ 73531 w 117761"/>
                    <a:gd name="connsiteY7" fmla="*/ 123562 h 142566"/>
                    <a:gd name="connsiteX8" fmla="*/ 39788 w 117761"/>
                    <a:gd name="connsiteY8" fmla="*/ 142567 h 142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761" h="142566">
                      <a:moveTo>
                        <a:pt x="39788" y="142567"/>
                      </a:moveTo>
                      <a:cubicBezTo>
                        <a:pt x="17865" y="142616"/>
                        <a:pt x="51" y="124887"/>
                        <a:pt x="0" y="102964"/>
                      </a:cubicBezTo>
                      <a:cubicBezTo>
                        <a:pt x="-17" y="95710"/>
                        <a:pt x="1954" y="88589"/>
                        <a:pt x="5699" y="82377"/>
                      </a:cubicBezTo>
                      <a:lnTo>
                        <a:pt x="43510" y="20152"/>
                      </a:lnTo>
                      <a:cubicBezTo>
                        <a:pt x="54308" y="1072"/>
                        <a:pt x="78529" y="-5642"/>
                        <a:pt x="97610" y="5155"/>
                      </a:cubicBezTo>
                      <a:cubicBezTo>
                        <a:pt x="116690" y="15953"/>
                        <a:pt x="123404" y="40174"/>
                        <a:pt x="112606" y="59253"/>
                      </a:cubicBezTo>
                      <a:cubicBezTo>
                        <a:pt x="112206" y="59963"/>
                        <a:pt x="111784" y="60658"/>
                        <a:pt x="111342" y="61337"/>
                      </a:cubicBezTo>
                      <a:lnTo>
                        <a:pt x="73531" y="123562"/>
                      </a:lnTo>
                      <a:cubicBezTo>
                        <a:pt x="66346" y="135327"/>
                        <a:pt x="53573" y="142522"/>
                        <a:pt x="39788" y="142567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Freeform 32">
                  <a:extLst>
                    <a:ext uri="{FF2B5EF4-FFF2-40B4-BE49-F238E27FC236}">
                      <a16:creationId xmlns:a16="http://schemas.microsoft.com/office/drawing/2014/main" id="{B3EC295A-A0E6-AE88-8ADA-37470D844D0E}"/>
                    </a:ext>
                  </a:extLst>
                </p:cNvPr>
                <p:cNvSpPr/>
                <p:nvPr/>
              </p:nvSpPr>
              <p:spPr>
                <a:xfrm>
                  <a:off x="3102228" y="1984822"/>
                  <a:ext cx="132547" cy="90139"/>
                </a:xfrm>
                <a:custGeom>
                  <a:avLst/>
                  <a:gdLst>
                    <a:gd name="connsiteX0" fmla="*/ 39888 w 132547"/>
                    <a:gd name="connsiteY0" fmla="*/ 90139 h 90139"/>
                    <a:gd name="connsiteX1" fmla="*/ 0 w 132547"/>
                    <a:gd name="connsiteY1" fmla="*/ 50636 h 90139"/>
                    <a:gd name="connsiteX2" fmla="*/ 32048 w 132547"/>
                    <a:gd name="connsiteY2" fmla="*/ 11490 h 90139"/>
                    <a:gd name="connsiteX3" fmla="*/ 85341 w 132547"/>
                    <a:gd name="connsiteY3" fmla="*/ 723 h 90139"/>
                    <a:gd name="connsiteX4" fmla="*/ 131825 w 132547"/>
                    <a:gd name="connsiteY4" fmla="*/ 32202 h 90139"/>
                    <a:gd name="connsiteX5" fmla="*/ 101120 w 132547"/>
                    <a:gd name="connsiteY5" fmla="*/ 78528 h 90139"/>
                    <a:gd name="connsiteX6" fmla="*/ 47927 w 132547"/>
                    <a:gd name="connsiteY6" fmla="*/ 89345 h 90139"/>
                    <a:gd name="connsiteX7" fmla="*/ 39888 w 132547"/>
                    <a:gd name="connsiteY7" fmla="*/ 90139 h 90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2547" h="90139">
                      <a:moveTo>
                        <a:pt x="39888" y="90139"/>
                      </a:moveTo>
                      <a:cubicBezTo>
                        <a:pt x="17965" y="90243"/>
                        <a:pt x="106" y="72559"/>
                        <a:pt x="0" y="50636"/>
                      </a:cubicBezTo>
                      <a:cubicBezTo>
                        <a:pt x="-91" y="31587"/>
                        <a:pt x="13358" y="15162"/>
                        <a:pt x="32048" y="11490"/>
                      </a:cubicBezTo>
                      <a:lnTo>
                        <a:pt x="85341" y="723"/>
                      </a:lnTo>
                      <a:cubicBezTo>
                        <a:pt x="106869" y="-3421"/>
                        <a:pt x="127681" y="10672"/>
                        <a:pt x="131825" y="32202"/>
                      </a:cubicBezTo>
                      <a:cubicBezTo>
                        <a:pt x="135912" y="53425"/>
                        <a:pt x="122262" y="74022"/>
                        <a:pt x="101120" y="78528"/>
                      </a:cubicBezTo>
                      <a:lnTo>
                        <a:pt x="47927" y="89345"/>
                      </a:lnTo>
                      <a:cubicBezTo>
                        <a:pt x="45278" y="89861"/>
                        <a:pt x="42586" y="90129"/>
                        <a:pt x="39888" y="9013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Freeform 34">
                  <a:extLst>
                    <a:ext uri="{FF2B5EF4-FFF2-40B4-BE49-F238E27FC236}">
                      <a16:creationId xmlns:a16="http://schemas.microsoft.com/office/drawing/2014/main" id="{50F37F7A-6CF7-532D-F4CA-D0FFCA244B16}"/>
                    </a:ext>
                  </a:extLst>
                </p:cNvPr>
                <p:cNvSpPr/>
                <p:nvPr/>
              </p:nvSpPr>
              <p:spPr>
                <a:xfrm>
                  <a:off x="3086851" y="2068349"/>
                  <a:ext cx="134800" cy="113048"/>
                </a:xfrm>
                <a:custGeom>
                  <a:avLst/>
                  <a:gdLst>
                    <a:gd name="connsiteX0" fmla="*/ 95061 w 134800"/>
                    <a:gd name="connsiteY0" fmla="*/ 113049 h 113048"/>
                    <a:gd name="connsiteX1" fmla="*/ 74567 w 134800"/>
                    <a:gd name="connsiteY1" fmla="*/ 107342 h 113048"/>
                    <a:gd name="connsiteX2" fmla="*/ 19191 w 134800"/>
                    <a:gd name="connsiteY2" fmla="*/ 73700 h 113048"/>
                    <a:gd name="connsiteX3" fmla="*/ 5719 w 134800"/>
                    <a:gd name="connsiteY3" fmla="*/ 19191 h 113048"/>
                    <a:gd name="connsiteX4" fmla="*/ 60227 w 134800"/>
                    <a:gd name="connsiteY4" fmla="*/ 5719 h 113048"/>
                    <a:gd name="connsiteX5" fmla="*/ 115604 w 134800"/>
                    <a:gd name="connsiteY5" fmla="*/ 39163 h 113048"/>
                    <a:gd name="connsiteX6" fmla="*/ 129088 w 134800"/>
                    <a:gd name="connsiteY6" fmla="*/ 93657 h 113048"/>
                    <a:gd name="connsiteX7" fmla="*/ 95061 w 134800"/>
                    <a:gd name="connsiteY7" fmla="*/ 112850 h 113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4800" h="113048">
                      <a:moveTo>
                        <a:pt x="95061" y="113049"/>
                      </a:moveTo>
                      <a:cubicBezTo>
                        <a:pt x="87838" y="113049"/>
                        <a:pt x="80752" y="111074"/>
                        <a:pt x="74567" y="107342"/>
                      </a:cubicBezTo>
                      <a:lnTo>
                        <a:pt x="19191" y="73700"/>
                      </a:lnTo>
                      <a:cubicBezTo>
                        <a:pt x="419" y="62366"/>
                        <a:pt x="-5613" y="37963"/>
                        <a:pt x="5719" y="19191"/>
                      </a:cubicBezTo>
                      <a:cubicBezTo>
                        <a:pt x="17051" y="420"/>
                        <a:pt x="41455" y="-5614"/>
                        <a:pt x="60227" y="5719"/>
                      </a:cubicBezTo>
                      <a:lnTo>
                        <a:pt x="115604" y="39163"/>
                      </a:lnTo>
                      <a:cubicBezTo>
                        <a:pt x="134376" y="50487"/>
                        <a:pt x="140413" y="74885"/>
                        <a:pt x="129088" y="93657"/>
                      </a:cubicBezTo>
                      <a:cubicBezTo>
                        <a:pt x="121896" y="105581"/>
                        <a:pt x="108984" y="112865"/>
                        <a:pt x="95061" y="11285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Freeform 35">
                  <a:extLst>
                    <a:ext uri="{FF2B5EF4-FFF2-40B4-BE49-F238E27FC236}">
                      <a16:creationId xmlns:a16="http://schemas.microsoft.com/office/drawing/2014/main" id="{F2884773-EE64-9BB4-E66C-774922F4129F}"/>
                    </a:ext>
                  </a:extLst>
                </p:cNvPr>
                <p:cNvSpPr/>
                <p:nvPr/>
              </p:nvSpPr>
              <p:spPr>
                <a:xfrm>
                  <a:off x="3021088" y="2125403"/>
                  <a:ext cx="92271" cy="132709"/>
                </a:xfrm>
                <a:custGeom>
                  <a:avLst/>
                  <a:gdLst>
                    <a:gd name="connsiteX0" fmla="*/ 52551 w 92271"/>
                    <a:gd name="connsiteY0" fmla="*/ 132709 h 132709"/>
                    <a:gd name="connsiteX1" fmla="*/ 13996 w 92271"/>
                    <a:gd name="connsiteY1" fmla="*/ 102291 h 132709"/>
                    <a:gd name="connsiteX2" fmla="*/ 1392 w 92271"/>
                    <a:gd name="connsiteY2" fmla="*/ 50090 h 132709"/>
                    <a:gd name="connsiteX3" fmla="*/ 29322 w 92271"/>
                    <a:gd name="connsiteY3" fmla="*/ 1393 h 132709"/>
                    <a:gd name="connsiteX4" fmla="*/ 78021 w 92271"/>
                    <a:gd name="connsiteY4" fmla="*/ 29324 h 132709"/>
                    <a:gd name="connsiteX5" fmla="*/ 78552 w 92271"/>
                    <a:gd name="connsiteY5" fmla="*/ 31532 h 132709"/>
                    <a:gd name="connsiteX6" fmla="*/ 91156 w 92271"/>
                    <a:gd name="connsiteY6" fmla="*/ 83783 h 132709"/>
                    <a:gd name="connsiteX7" fmla="*/ 61930 w 92271"/>
                    <a:gd name="connsiteY7" fmla="*/ 131667 h 132709"/>
                    <a:gd name="connsiteX8" fmla="*/ 52551 w 92271"/>
                    <a:gd name="connsiteY8" fmla="*/ 132709 h 132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2271" h="132709">
                      <a:moveTo>
                        <a:pt x="52551" y="132709"/>
                      </a:moveTo>
                      <a:cubicBezTo>
                        <a:pt x="34217" y="132689"/>
                        <a:pt x="18282" y="120115"/>
                        <a:pt x="13996" y="102291"/>
                      </a:cubicBezTo>
                      <a:lnTo>
                        <a:pt x="1392" y="50090"/>
                      </a:lnTo>
                      <a:cubicBezTo>
                        <a:pt x="-4343" y="28932"/>
                        <a:pt x="8162" y="7129"/>
                        <a:pt x="29322" y="1393"/>
                      </a:cubicBezTo>
                      <a:cubicBezTo>
                        <a:pt x="50483" y="-4343"/>
                        <a:pt x="72286" y="8161"/>
                        <a:pt x="78021" y="29324"/>
                      </a:cubicBezTo>
                      <a:cubicBezTo>
                        <a:pt x="78219" y="30054"/>
                        <a:pt x="78396" y="30793"/>
                        <a:pt x="78552" y="31532"/>
                      </a:cubicBezTo>
                      <a:lnTo>
                        <a:pt x="91156" y="83783"/>
                      </a:lnTo>
                      <a:cubicBezTo>
                        <a:pt x="96291" y="105075"/>
                        <a:pt x="83213" y="126501"/>
                        <a:pt x="61930" y="131667"/>
                      </a:cubicBezTo>
                      <a:cubicBezTo>
                        <a:pt x="58854" y="132371"/>
                        <a:pt x="55707" y="132724"/>
                        <a:pt x="52551" y="132709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Freeform 36">
                  <a:extLst>
                    <a:ext uri="{FF2B5EF4-FFF2-40B4-BE49-F238E27FC236}">
                      <a16:creationId xmlns:a16="http://schemas.microsoft.com/office/drawing/2014/main" id="{7BDCEBC1-D2D0-2A43-F356-3E8FF0D3DD68}"/>
                    </a:ext>
                  </a:extLst>
                </p:cNvPr>
                <p:cNvSpPr/>
                <p:nvPr/>
              </p:nvSpPr>
              <p:spPr>
                <a:xfrm>
                  <a:off x="2916779" y="2106644"/>
                  <a:ext cx="110911" cy="133405"/>
                </a:xfrm>
                <a:custGeom>
                  <a:avLst/>
                  <a:gdLst>
                    <a:gd name="connsiteX0" fmla="*/ 39557 w 110911"/>
                    <a:gd name="connsiteY0" fmla="*/ 133405 h 133405"/>
                    <a:gd name="connsiteX1" fmla="*/ 0 w 110911"/>
                    <a:gd name="connsiteY1" fmla="*/ 93570 h 133405"/>
                    <a:gd name="connsiteX2" fmla="*/ 5319 w 110911"/>
                    <a:gd name="connsiteY2" fmla="*/ 73861 h 133405"/>
                    <a:gd name="connsiteX3" fmla="*/ 36877 w 110911"/>
                    <a:gd name="connsiteY3" fmla="*/ 19724 h 133405"/>
                    <a:gd name="connsiteX4" fmla="*/ 91187 w 110911"/>
                    <a:gd name="connsiteY4" fmla="*/ 5409 h 133405"/>
                    <a:gd name="connsiteX5" fmla="*/ 105503 w 110911"/>
                    <a:gd name="connsiteY5" fmla="*/ 59719 h 133405"/>
                    <a:gd name="connsiteX6" fmla="*/ 73894 w 110911"/>
                    <a:gd name="connsiteY6" fmla="*/ 113855 h 133405"/>
                    <a:gd name="connsiteX7" fmla="*/ 39557 w 110911"/>
                    <a:gd name="connsiteY7" fmla="*/ 133405 h 1334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0911" h="133405">
                      <a:moveTo>
                        <a:pt x="39557" y="133405"/>
                      </a:moveTo>
                      <a:cubicBezTo>
                        <a:pt x="17633" y="133326"/>
                        <a:pt x="-77" y="115492"/>
                        <a:pt x="0" y="93570"/>
                      </a:cubicBezTo>
                      <a:cubicBezTo>
                        <a:pt x="25" y="86648"/>
                        <a:pt x="1858" y="79855"/>
                        <a:pt x="5319" y="73861"/>
                      </a:cubicBezTo>
                      <a:lnTo>
                        <a:pt x="36877" y="19724"/>
                      </a:lnTo>
                      <a:cubicBezTo>
                        <a:pt x="47921" y="774"/>
                        <a:pt x="72237" y="-5637"/>
                        <a:pt x="91187" y="5409"/>
                      </a:cubicBezTo>
                      <a:cubicBezTo>
                        <a:pt x="110138" y="16454"/>
                        <a:pt x="116547" y="40769"/>
                        <a:pt x="105503" y="59719"/>
                      </a:cubicBezTo>
                      <a:lnTo>
                        <a:pt x="73894" y="113855"/>
                      </a:lnTo>
                      <a:cubicBezTo>
                        <a:pt x="66735" y="126012"/>
                        <a:pt x="53664" y="133455"/>
                        <a:pt x="39557" y="133405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Freeform 37">
                  <a:extLst>
                    <a:ext uri="{FF2B5EF4-FFF2-40B4-BE49-F238E27FC236}">
                      <a16:creationId xmlns:a16="http://schemas.microsoft.com/office/drawing/2014/main" id="{B5A4A9F0-10CE-6E4A-6AF6-D504B31E2A2D}"/>
                    </a:ext>
                  </a:extLst>
                </p:cNvPr>
                <p:cNvSpPr/>
                <p:nvPr/>
              </p:nvSpPr>
              <p:spPr>
                <a:xfrm>
                  <a:off x="2849046" y="2041009"/>
                  <a:ext cx="137948" cy="95283"/>
                </a:xfrm>
                <a:custGeom>
                  <a:avLst/>
                  <a:gdLst>
                    <a:gd name="connsiteX0" fmla="*/ 39657 w 137948"/>
                    <a:gd name="connsiteY0" fmla="*/ 95284 h 95283"/>
                    <a:gd name="connsiteX1" fmla="*/ 0 w 137948"/>
                    <a:gd name="connsiteY1" fmla="*/ 55548 h 95283"/>
                    <a:gd name="connsiteX2" fmla="*/ 29286 w 137948"/>
                    <a:gd name="connsiteY2" fmla="*/ 17280 h 95283"/>
                    <a:gd name="connsiteX3" fmla="*/ 88384 w 137948"/>
                    <a:gd name="connsiteY3" fmla="*/ 1253 h 95283"/>
                    <a:gd name="connsiteX4" fmla="*/ 136696 w 137948"/>
                    <a:gd name="connsiteY4" fmla="*/ 29849 h 95283"/>
                    <a:gd name="connsiteX5" fmla="*/ 109176 w 137948"/>
                    <a:gd name="connsiteY5" fmla="*/ 77867 h 95283"/>
                    <a:gd name="connsiteX6" fmla="*/ 50077 w 137948"/>
                    <a:gd name="connsiteY6" fmla="*/ 93894 h 95283"/>
                    <a:gd name="connsiteX7" fmla="*/ 39657 w 137948"/>
                    <a:gd name="connsiteY7" fmla="*/ 95284 h 952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7948" h="95283">
                      <a:moveTo>
                        <a:pt x="39657" y="95284"/>
                      </a:moveTo>
                      <a:cubicBezTo>
                        <a:pt x="17733" y="95264"/>
                        <a:pt x="-22" y="77470"/>
                        <a:pt x="0" y="55548"/>
                      </a:cubicBezTo>
                      <a:cubicBezTo>
                        <a:pt x="18" y="37649"/>
                        <a:pt x="12013" y="21974"/>
                        <a:pt x="29286" y="17280"/>
                      </a:cubicBezTo>
                      <a:lnTo>
                        <a:pt x="88384" y="1253"/>
                      </a:lnTo>
                      <a:cubicBezTo>
                        <a:pt x="109622" y="-4191"/>
                        <a:pt x="131251" y="8611"/>
                        <a:pt x="136696" y="29849"/>
                      </a:cubicBezTo>
                      <a:cubicBezTo>
                        <a:pt x="142033" y="50665"/>
                        <a:pt x="129835" y="71947"/>
                        <a:pt x="109176" y="77867"/>
                      </a:cubicBezTo>
                      <a:lnTo>
                        <a:pt x="50077" y="93894"/>
                      </a:lnTo>
                      <a:cubicBezTo>
                        <a:pt x="46681" y="94817"/>
                        <a:pt x="43177" y="95284"/>
                        <a:pt x="39657" y="95284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Freeform 38">
                  <a:extLst>
                    <a:ext uri="{FF2B5EF4-FFF2-40B4-BE49-F238E27FC236}">
                      <a16:creationId xmlns:a16="http://schemas.microsoft.com/office/drawing/2014/main" id="{56EA0E9A-B5D6-99CF-E899-44DDD815E542}"/>
                    </a:ext>
                  </a:extLst>
                </p:cNvPr>
                <p:cNvSpPr/>
                <p:nvPr/>
              </p:nvSpPr>
              <p:spPr>
                <a:xfrm>
                  <a:off x="2861581" y="1929963"/>
                  <a:ext cx="137028" cy="116963"/>
                </a:xfrm>
                <a:custGeom>
                  <a:avLst/>
                  <a:gdLst>
                    <a:gd name="connsiteX0" fmla="*/ 97335 w 137028"/>
                    <a:gd name="connsiteY0" fmla="*/ 116963 h 116963"/>
                    <a:gd name="connsiteX1" fmla="*/ 75700 w 137028"/>
                    <a:gd name="connsiteY1" fmla="*/ 110512 h 116963"/>
                    <a:gd name="connsiteX2" fmla="*/ 19034 w 137028"/>
                    <a:gd name="connsiteY2" fmla="*/ 73595 h 116963"/>
                    <a:gd name="connsiteX3" fmla="*/ 5811 w 137028"/>
                    <a:gd name="connsiteY3" fmla="*/ 19037 h 116963"/>
                    <a:gd name="connsiteX4" fmla="*/ 60371 w 137028"/>
                    <a:gd name="connsiteY4" fmla="*/ 5813 h 116963"/>
                    <a:gd name="connsiteX5" fmla="*/ 62352 w 137028"/>
                    <a:gd name="connsiteY5" fmla="*/ 7103 h 116963"/>
                    <a:gd name="connsiteX6" fmla="*/ 119019 w 137028"/>
                    <a:gd name="connsiteY6" fmla="*/ 44021 h 116963"/>
                    <a:gd name="connsiteX7" fmla="*/ 130574 w 137028"/>
                    <a:gd name="connsiteY7" fmla="*/ 98956 h 116963"/>
                    <a:gd name="connsiteX8" fmla="*/ 97335 w 137028"/>
                    <a:gd name="connsiteY8" fmla="*/ 116963 h 116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7028" h="116963">
                      <a:moveTo>
                        <a:pt x="97335" y="116963"/>
                      </a:moveTo>
                      <a:cubicBezTo>
                        <a:pt x="89648" y="116973"/>
                        <a:pt x="82127" y="114730"/>
                        <a:pt x="75700" y="110512"/>
                      </a:cubicBezTo>
                      <a:lnTo>
                        <a:pt x="19034" y="73595"/>
                      </a:lnTo>
                      <a:cubicBezTo>
                        <a:pt x="316" y="62182"/>
                        <a:pt x="-5604" y="37754"/>
                        <a:pt x="5811" y="19037"/>
                      </a:cubicBezTo>
                      <a:cubicBezTo>
                        <a:pt x="17226" y="315"/>
                        <a:pt x="41654" y="-5605"/>
                        <a:pt x="60371" y="5813"/>
                      </a:cubicBezTo>
                      <a:cubicBezTo>
                        <a:pt x="61044" y="6225"/>
                        <a:pt x="61705" y="6651"/>
                        <a:pt x="62352" y="7103"/>
                      </a:cubicBezTo>
                      <a:lnTo>
                        <a:pt x="119019" y="44021"/>
                      </a:lnTo>
                      <a:cubicBezTo>
                        <a:pt x="137380" y="55999"/>
                        <a:pt x="142553" y="80596"/>
                        <a:pt x="130574" y="98956"/>
                      </a:cubicBezTo>
                      <a:cubicBezTo>
                        <a:pt x="123246" y="110190"/>
                        <a:pt x="110745" y="116958"/>
                        <a:pt x="97335" y="116963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Freeform 40">
                  <a:extLst>
                    <a:ext uri="{FF2B5EF4-FFF2-40B4-BE49-F238E27FC236}">
                      <a16:creationId xmlns:a16="http://schemas.microsoft.com/office/drawing/2014/main" id="{AC4EB0C8-5DE0-C395-201D-6CB06EE0251B}"/>
                    </a:ext>
                  </a:extLst>
                </p:cNvPr>
                <p:cNvSpPr/>
                <p:nvPr/>
              </p:nvSpPr>
              <p:spPr>
                <a:xfrm>
                  <a:off x="2906936" y="1925306"/>
                  <a:ext cx="271326" cy="271325"/>
                </a:xfrm>
                <a:custGeom>
                  <a:avLst/>
                  <a:gdLst>
                    <a:gd name="connsiteX0" fmla="*/ 135592 w 271326"/>
                    <a:gd name="connsiteY0" fmla="*/ 271326 h 271325"/>
                    <a:gd name="connsiteX1" fmla="*/ 0 w 271326"/>
                    <a:gd name="connsiteY1" fmla="*/ 135593 h 271325"/>
                    <a:gd name="connsiteX2" fmla="*/ 135734 w 271326"/>
                    <a:gd name="connsiteY2" fmla="*/ 0 h 271325"/>
                    <a:gd name="connsiteX3" fmla="*/ 271326 w 271326"/>
                    <a:gd name="connsiteY3" fmla="*/ 135732 h 271325"/>
                    <a:gd name="connsiteX4" fmla="*/ 166803 w 271326"/>
                    <a:gd name="connsiteY4" fmla="*/ 267704 h 271325"/>
                    <a:gd name="connsiteX5" fmla="*/ 135592 w 271326"/>
                    <a:gd name="connsiteY5" fmla="*/ 271326 h 271325"/>
                    <a:gd name="connsiteX6" fmla="*/ 135592 w 271326"/>
                    <a:gd name="connsiteY6" fmla="*/ 79790 h 271325"/>
                    <a:gd name="connsiteX7" fmla="*/ 122790 w 271326"/>
                    <a:gd name="connsiteY7" fmla="*/ 81279 h 271325"/>
                    <a:gd name="connsiteX8" fmla="*/ 81085 w 271326"/>
                    <a:gd name="connsiteY8" fmla="*/ 148639 h 271325"/>
                    <a:gd name="connsiteX9" fmla="*/ 148447 w 271326"/>
                    <a:gd name="connsiteY9" fmla="*/ 190345 h 271325"/>
                    <a:gd name="connsiteX10" fmla="*/ 190151 w 271326"/>
                    <a:gd name="connsiteY10" fmla="*/ 122985 h 271325"/>
                    <a:gd name="connsiteX11" fmla="*/ 135592 w 271326"/>
                    <a:gd name="connsiteY11" fmla="*/ 79790 h 27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1326" h="271325">
                      <a:moveTo>
                        <a:pt x="135592" y="271326"/>
                      </a:moveTo>
                      <a:cubicBezTo>
                        <a:pt x="60667" y="271286"/>
                        <a:pt x="-40" y="210516"/>
                        <a:pt x="0" y="135593"/>
                      </a:cubicBezTo>
                      <a:cubicBezTo>
                        <a:pt x="39" y="60666"/>
                        <a:pt x="60810" y="-40"/>
                        <a:pt x="135734" y="0"/>
                      </a:cubicBezTo>
                      <a:cubicBezTo>
                        <a:pt x="210659" y="40"/>
                        <a:pt x="271365" y="60810"/>
                        <a:pt x="271326" y="135732"/>
                      </a:cubicBezTo>
                      <a:cubicBezTo>
                        <a:pt x="271293" y="198637"/>
                        <a:pt x="228026" y="253264"/>
                        <a:pt x="166803" y="267704"/>
                      </a:cubicBezTo>
                      <a:cubicBezTo>
                        <a:pt x="156573" y="270105"/>
                        <a:pt x="146100" y="271321"/>
                        <a:pt x="135592" y="271326"/>
                      </a:cubicBezTo>
                      <a:close/>
                      <a:moveTo>
                        <a:pt x="135592" y="79790"/>
                      </a:moveTo>
                      <a:cubicBezTo>
                        <a:pt x="131282" y="79800"/>
                        <a:pt x="126986" y="80296"/>
                        <a:pt x="122790" y="81279"/>
                      </a:cubicBezTo>
                      <a:cubicBezTo>
                        <a:pt x="92672" y="88365"/>
                        <a:pt x="74000" y="118524"/>
                        <a:pt x="81085" y="148639"/>
                      </a:cubicBezTo>
                      <a:cubicBezTo>
                        <a:pt x="88170" y="178759"/>
                        <a:pt x="118329" y="197431"/>
                        <a:pt x="148447" y="190345"/>
                      </a:cubicBezTo>
                      <a:cubicBezTo>
                        <a:pt x="178565" y="183259"/>
                        <a:pt x="197237" y="153100"/>
                        <a:pt x="190151" y="122985"/>
                      </a:cubicBezTo>
                      <a:cubicBezTo>
                        <a:pt x="184196" y="97668"/>
                        <a:pt x="161599" y="79780"/>
                        <a:pt x="135592" y="79790"/>
                      </a:cubicBezTo>
                      <a:close/>
                    </a:path>
                  </a:pathLst>
                </a:custGeom>
                <a:solidFill>
                  <a:srgbClr val="EF463C"/>
                </a:solidFill>
                <a:ln w="49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BE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Century Gothic" panose="020F03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A78351-6D88-41C0-A641-4D0F9BF68884}"/>
              </a:ext>
            </a:extLst>
          </p:cNvPr>
          <p:cNvSpPr/>
          <p:nvPr/>
        </p:nvSpPr>
        <p:spPr>
          <a:xfrm>
            <a:off x="574382" y="2105963"/>
            <a:ext cx="1658476" cy="720000"/>
          </a:xfrm>
          <a:prstGeom prst="roundRect">
            <a:avLst/>
          </a:prstGeom>
          <a:solidFill>
            <a:srgbClr val="D84D5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Jan/Feb</a:t>
            </a:r>
            <a:endParaRPr kumimoji="0" lang="en-MY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37756C-7396-DA6F-5823-E6B508FE1E1D}"/>
              </a:ext>
            </a:extLst>
          </p:cNvPr>
          <p:cNvSpPr txBox="1"/>
          <p:nvPr/>
        </p:nvSpPr>
        <p:spPr>
          <a:xfrm>
            <a:off x="433755" y="6218083"/>
            <a:ext cx="231992" cy="363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7A898-970D-3041-86C6-F4A15857945A}" type="slidenum">
              <a:rPr lang="en-US" sz="800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A12012-9205-7E24-A522-E60A75C6911C}"/>
              </a:ext>
            </a:extLst>
          </p:cNvPr>
          <p:cNvSpPr txBox="1">
            <a:spLocks/>
          </p:cNvSpPr>
          <p:nvPr/>
        </p:nvSpPr>
        <p:spPr>
          <a:xfrm>
            <a:off x="694800" y="6195600"/>
            <a:ext cx="2887306" cy="3672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we commit. we deliver.</a:t>
            </a:r>
          </a:p>
        </p:txBody>
      </p:sp>
      <p:grpSp>
        <p:nvGrpSpPr>
          <p:cNvPr id="10" name="Graphic 12">
            <a:extLst>
              <a:ext uri="{FF2B5EF4-FFF2-40B4-BE49-F238E27FC236}">
                <a16:creationId xmlns:a16="http://schemas.microsoft.com/office/drawing/2014/main" id="{B68B9C32-17FA-4AEC-1996-B96882F09293}"/>
              </a:ext>
            </a:extLst>
          </p:cNvPr>
          <p:cNvGrpSpPr/>
          <p:nvPr/>
        </p:nvGrpSpPr>
        <p:grpSpPr>
          <a:xfrm>
            <a:off x="11634185" y="6261617"/>
            <a:ext cx="239877" cy="358508"/>
            <a:chOff x="5681378" y="2802294"/>
            <a:chExt cx="837801" cy="125246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405C542-2CD3-E94F-A938-5A8C68A2CDFD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AA5D56D3-A755-5D9C-1F56-79F4AC2F0B83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00455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A6AD674A-D19B-7949-EE00-92C6A0FE8741}"/>
              </a:ext>
            </a:extLst>
          </p:cNvPr>
          <p:cNvSpPr/>
          <p:nvPr/>
        </p:nvSpPr>
        <p:spPr>
          <a:xfrm>
            <a:off x="433754" y="3650509"/>
            <a:ext cx="11324492" cy="2301769"/>
          </a:xfrm>
          <a:prstGeom prst="roundRect">
            <a:avLst>
              <a:gd name="adj" fmla="val 1501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203D4196-CAF4-3CF7-5401-742C02B19247}"/>
              </a:ext>
            </a:extLst>
          </p:cNvPr>
          <p:cNvSpPr/>
          <p:nvPr/>
        </p:nvSpPr>
        <p:spPr>
          <a:xfrm>
            <a:off x="433754" y="1167179"/>
            <a:ext cx="11324492" cy="2301769"/>
          </a:xfrm>
          <a:prstGeom prst="roundRect">
            <a:avLst>
              <a:gd name="adj" fmla="val 1501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69B955-EFF4-F442-A8ED-626A8F4100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System Landscape - Upgrade dates</a:t>
            </a: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D5E4EF7F-DC63-B873-E835-56D0F4A6D98E}"/>
              </a:ext>
            </a:extLst>
          </p:cNvPr>
          <p:cNvSpPr/>
          <p:nvPr/>
        </p:nvSpPr>
        <p:spPr>
          <a:xfrm>
            <a:off x="8545558" y="1478699"/>
            <a:ext cx="2847656" cy="1706926"/>
          </a:xfrm>
          <a:prstGeom prst="roundRect">
            <a:avLst/>
          </a:prstGeom>
          <a:solidFill>
            <a:schemeClr val="bg1"/>
          </a:solidFill>
          <a:ln/>
          <a:effectLst>
            <a:outerShdw blurRad="1016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25BF00-E7BF-E2CC-EB02-A9848B0A8A32}"/>
              </a:ext>
            </a:extLst>
          </p:cNvPr>
          <p:cNvSpPr txBox="1"/>
          <p:nvPr/>
        </p:nvSpPr>
        <p:spPr>
          <a:xfrm>
            <a:off x="8754027" y="1914186"/>
            <a:ext cx="1555531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800" b="1"/>
              <a:t>Production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23F992-9DC5-D206-1604-C27764B57F84}"/>
              </a:ext>
            </a:extLst>
          </p:cNvPr>
          <p:cNvSpPr txBox="1"/>
          <p:nvPr/>
        </p:nvSpPr>
        <p:spPr>
          <a:xfrm>
            <a:off x="8752488" y="2593119"/>
            <a:ext cx="1555531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600"/>
              <a:t>Aug. 15/16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478B65-5515-591F-B224-8A582611DDFA}"/>
              </a:ext>
            </a:extLst>
          </p:cNvPr>
          <p:cNvGrpSpPr>
            <a:grpSpLocks noChangeAspect="1"/>
          </p:cNvGrpSpPr>
          <p:nvPr/>
        </p:nvGrpSpPr>
        <p:grpSpPr>
          <a:xfrm>
            <a:off x="10405986" y="1617323"/>
            <a:ext cx="756000" cy="756000"/>
            <a:chOff x="9814033" y="1430655"/>
            <a:chExt cx="936000" cy="936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590EDCF-5BEB-B060-E786-9F9DCAE556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14033" y="1430655"/>
              <a:ext cx="936000" cy="936000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9E5020-434A-E9AF-D4E7-6B18BE0543F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00242" y="1628654"/>
              <a:ext cx="540000" cy="540001"/>
              <a:chOff x="10030047" y="2638081"/>
              <a:chExt cx="460291" cy="460292"/>
            </a:xfrm>
            <a:solidFill>
              <a:schemeClr val="bg1">
                <a:lumMod val="95000"/>
              </a:schemeClr>
            </a:solidFill>
          </p:grpSpPr>
          <p:sp>
            <p:nvSpPr>
              <p:cNvPr id="14" name="Graphic 159">
                <a:extLst>
                  <a:ext uri="{FF2B5EF4-FFF2-40B4-BE49-F238E27FC236}">
                    <a16:creationId xmlns:a16="http://schemas.microsoft.com/office/drawing/2014/main" id="{DE462511-611A-9BDB-09BE-D455A81AC041}"/>
                  </a:ext>
                </a:extLst>
              </p:cNvPr>
              <p:cNvSpPr/>
              <p:nvPr/>
            </p:nvSpPr>
            <p:spPr>
              <a:xfrm>
                <a:off x="10277924" y="2715681"/>
                <a:ext cx="134846" cy="134782"/>
              </a:xfrm>
              <a:custGeom>
                <a:avLst/>
                <a:gdLst>
                  <a:gd name="connsiteX0" fmla="*/ 67424 w 134846"/>
                  <a:gd name="connsiteY0" fmla="*/ 134783 h 134782"/>
                  <a:gd name="connsiteX1" fmla="*/ 115099 w 134846"/>
                  <a:gd name="connsiteY1" fmla="*/ 115067 h 134782"/>
                  <a:gd name="connsiteX2" fmla="*/ 134846 w 134846"/>
                  <a:gd name="connsiteY2" fmla="*/ 67392 h 134782"/>
                  <a:gd name="connsiteX3" fmla="*/ 115099 w 134846"/>
                  <a:gd name="connsiteY3" fmla="*/ 19717 h 134782"/>
                  <a:gd name="connsiteX4" fmla="*/ 19748 w 134846"/>
                  <a:gd name="connsiteY4" fmla="*/ 19717 h 134782"/>
                  <a:gd name="connsiteX5" fmla="*/ 0 w 134846"/>
                  <a:gd name="connsiteY5" fmla="*/ 67392 h 134782"/>
                  <a:gd name="connsiteX6" fmla="*/ 19748 w 134846"/>
                  <a:gd name="connsiteY6" fmla="*/ 115067 h 134782"/>
                  <a:gd name="connsiteX7" fmla="*/ 67424 w 134846"/>
                  <a:gd name="connsiteY7" fmla="*/ 134783 h 134782"/>
                  <a:gd name="connsiteX8" fmla="*/ 38817 w 134846"/>
                  <a:gd name="connsiteY8" fmla="*/ 38786 h 134782"/>
                  <a:gd name="connsiteX9" fmla="*/ 67422 w 134846"/>
                  <a:gd name="connsiteY9" fmla="*/ 26956 h 134782"/>
                  <a:gd name="connsiteX10" fmla="*/ 96027 w 134846"/>
                  <a:gd name="connsiteY10" fmla="*/ 38786 h 134782"/>
                  <a:gd name="connsiteX11" fmla="*/ 107875 w 134846"/>
                  <a:gd name="connsiteY11" fmla="*/ 67391 h 134782"/>
                  <a:gd name="connsiteX12" fmla="*/ 96027 w 134846"/>
                  <a:gd name="connsiteY12" fmla="*/ 95996 h 134782"/>
                  <a:gd name="connsiteX13" fmla="*/ 38816 w 134846"/>
                  <a:gd name="connsiteY13" fmla="*/ 95996 h 134782"/>
                  <a:gd name="connsiteX14" fmla="*/ 26967 w 134846"/>
                  <a:gd name="connsiteY14" fmla="*/ 67392 h 134782"/>
                  <a:gd name="connsiteX15" fmla="*/ 38817 w 134846"/>
                  <a:gd name="connsiteY15" fmla="*/ 38786 h 134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4846" h="134782">
                    <a:moveTo>
                      <a:pt x="67424" y="134783"/>
                    </a:moveTo>
                    <a:cubicBezTo>
                      <a:pt x="84686" y="134781"/>
                      <a:pt x="101956" y="128209"/>
                      <a:pt x="115099" y="115067"/>
                    </a:cubicBezTo>
                    <a:cubicBezTo>
                      <a:pt x="127834" y="102332"/>
                      <a:pt x="134846" y="85401"/>
                      <a:pt x="134846" y="67392"/>
                    </a:cubicBezTo>
                    <a:cubicBezTo>
                      <a:pt x="134846" y="49383"/>
                      <a:pt x="127833" y="32451"/>
                      <a:pt x="115099" y="19717"/>
                    </a:cubicBezTo>
                    <a:cubicBezTo>
                      <a:pt x="88810" y="-6573"/>
                      <a:pt x="46035" y="-6571"/>
                      <a:pt x="19748" y="19717"/>
                    </a:cubicBezTo>
                    <a:cubicBezTo>
                      <a:pt x="7013" y="32451"/>
                      <a:pt x="0" y="49383"/>
                      <a:pt x="0" y="67392"/>
                    </a:cubicBezTo>
                    <a:cubicBezTo>
                      <a:pt x="0" y="85401"/>
                      <a:pt x="7014" y="102332"/>
                      <a:pt x="19748" y="115067"/>
                    </a:cubicBezTo>
                    <a:cubicBezTo>
                      <a:pt x="32894" y="128212"/>
                      <a:pt x="50155" y="134785"/>
                      <a:pt x="67424" y="134783"/>
                    </a:cubicBezTo>
                    <a:close/>
                    <a:moveTo>
                      <a:pt x="38817" y="38786"/>
                    </a:moveTo>
                    <a:cubicBezTo>
                      <a:pt x="46703" y="30899"/>
                      <a:pt x="57063" y="26956"/>
                      <a:pt x="67422" y="26956"/>
                    </a:cubicBezTo>
                    <a:cubicBezTo>
                      <a:pt x="77782" y="26956"/>
                      <a:pt x="88141" y="30899"/>
                      <a:pt x="96027" y="38786"/>
                    </a:cubicBezTo>
                    <a:cubicBezTo>
                      <a:pt x="103668" y="46427"/>
                      <a:pt x="107875" y="56586"/>
                      <a:pt x="107875" y="67391"/>
                    </a:cubicBezTo>
                    <a:cubicBezTo>
                      <a:pt x="107875" y="78196"/>
                      <a:pt x="103668" y="88356"/>
                      <a:pt x="96027" y="95996"/>
                    </a:cubicBezTo>
                    <a:cubicBezTo>
                      <a:pt x="80255" y="111769"/>
                      <a:pt x="54589" y="111768"/>
                      <a:pt x="38816" y="95996"/>
                    </a:cubicBezTo>
                    <a:cubicBezTo>
                      <a:pt x="31176" y="88356"/>
                      <a:pt x="26967" y="78197"/>
                      <a:pt x="26967" y="67392"/>
                    </a:cubicBezTo>
                    <a:cubicBezTo>
                      <a:pt x="26967" y="56587"/>
                      <a:pt x="31177" y="46427"/>
                      <a:pt x="38817" y="3878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067D4E9-88D6-0AE7-D249-F178CCC3F5A7}"/>
                  </a:ext>
                </a:extLst>
              </p:cNvPr>
              <p:cNvGrpSpPr/>
              <p:nvPr/>
            </p:nvGrpSpPr>
            <p:grpSpPr>
              <a:xfrm>
                <a:off x="10030047" y="2638081"/>
                <a:ext cx="460291" cy="460292"/>
                <a:chOff x="10030047" y="2638081"/>
                <a:chExt cx="460291" cy="460292"/>
              </a:xfrm>
              <a:grpFill/>
            </p:grpSpPr>
            <p:sp>
              <p:nvSpPr>
                <p:cNvPr id="16" name="Graphic 159">
                  <a:extLst>
                    <a:ext uri="{FF2B5EF4-FFF2-40B4-BE49-F238E27FC236}">
                      <a16:creationId xmlns:a16="http://schemas.microsoft.com/office/drawing/2014/main" id="{C8A1A921-6B18-F0C6-4EB0-383006B2E7F8}"/>
                    </a:ext>
                  </a:extLst>
                </p:cNvPr>
                <p:cNvSpPr/>
                <p:nvPr/>
              </p:nvSpPr>
              <p:spPr>
                <a:xfrm>
                  <a:off x="10030047" y="2638081"/>
                  <a:ext cx="460291" cy="460292"/>
                </a:xfrm>
                <a:custGeom>
                  <a:avLst/>
                  <a:gdLst>
                    <a:gd name="connsiteX0" fmla="*/ 459752 w 460291"/>
                    <a:gd name="connsiteY0" fmla="*/ 34362 h 460292"/>
                    <a:gd name="connsiteX1" fmla="*/ 425929 w 460291"/>
                    <a:gd name="connsiteY1" fmla="*/ 540 h 460292"/>
                    <a:gd name="connsiteX2" fmla="*/ 247809 w 460291"/>
                    <a:gd name="connsiteY2" fmla="*/ 36191 h 460292"/>
                    <a:gd name="connsiteX3" fmla="*/ 145697 w 460291"/>
                    <a:gd name="connsiteY3" fmla="*/ 120864 h 460292"/>
                    <a:gd name="connsiteX4" fmla="*/ 144612 w 460291"/>
                    <a:gd name="connsiteY4" fmla="*/ 122184 h 460292"/>
                    <a:gd name="connsiteX5" fmla="*/ 77204 w 460291"/>
                    <a:gd name="connsiteY5" fmla="*/ 127391 h 460292"/>
                    <a:gd name="connsiteX6" fmla="*/ 50089 w 460291"/>
                    <a:gd name="connsiteY6" fmla="*/ 143345 h 460292"/>
                    <a:gd name="connsiteX7" fmla="*/ 4101 w 460291"/>
                    <a:gd name="connsiteY7" fmla="*/ 212903 h 460292"/>
                    <a:gd name="connsiteX8" fmla="*/ 2121 w 460291"/>
                    <a:gd name="connsiteY8" fmla="*/ 236468 h 460292"/>
                    <a:gd name="connsiteX9" fmla="*/ 20890 w 460291"/>
                    <a:gd name="connsiteY9" fmla="*/ 250855 h 460292"/>
                    <a:gd name="connsiteX10" fmla="*/ 77681 w 460291"/>
                    <a:gd name="connsiteY10" fmla="*/ 259651 h 460292"/>
                    <a:gd name="connsiteX11" fmla="*/ 77094 w 460291"/>
                    <a:gd name="connsiteY11" fmla="*/ 262962 h 460292"/>
                    <a:gd name="connsiteX12" fmla="*/ 87119 w 460291"/>
                    <a:gd name="connsiteY12" fmla="*/ 294067 h 460292"/>
                    <a:gd name="connsiteX13" fmla="*/ 166225 w 460291"/>
                    <a:gd name="connsiteY13" fmla="*/ 373173 h 460292"/>
                    <a:gd name="connsiteX14" fmla="*/ 191524 w 460291"/>
                    <a:gd name="connsiteY14" fmla="*/ 383679 h 460292"/>
                    <a:gd name="connsiteX15" fmla="*/ 197330 w 460291"/>
                    <a:gd name="connsiteY15" fmla="*/ 383197 h 460292"/>
                    <a:gd name="connsiteX16" fmla="*/ 200641 w 460291"/>
                    <a:gd name="connsiteY16" fmla="*/ 382610 h 460292"/>
                    <a:gd name="connsiteX17" fmla="*/ 209437 w 460291"/>
                    <a:gd name="connsiteY17" fmla="*/ 439403 h 460292"/>
                    <a:gd name="connsiteX18" fmla="*/ 223822 w 460291"/>
                    <a:gd name="connsiteY18" fmla="*/ 458171 h 460292"/>
                    <a:gd name="connsiteX19" fmla="*/ 233812 w 460291"/>
                    <a:gd name="connsiteY19" fmla="*/ 460293 h 460292"/>
                    <a:gd name="connsiteX20" fmla="*/ 247388 w 460291"/>
                    <a:gd name="connsiteY20" fmla="*/ 456191 h 460292"/>
                    <a:gd name="connsiteX21" fmla="*/ 316946 w 460291"/>
                    <a:gd name="connsiteY21" fmla="*/ 410203 h 460292"/>
                    <a:gd name="connsiteX22" fmla="*/ 332899 w 460291"/>
                    <a:gd name="connsiteY22" fmla="*/ 383088 h 460292"/>
                    <a:gd name="connsiteX23" fmla="*/ 338106 w 460291"/>
                    <a:gd name="connsiteY23" fmla="*/ 315681 h 460292"/>
                    <a:gd name="connsiteX24" fmla="*/ 339426 w 460291"/>
                    <a:gd name="connsiteY24" fmla="*/ 314596 h 460292"/>
                    <a:gd name="connsiteX25" fmla="*/ 424100 w 460291"/>
                    <a:gd name="connsiteY25" fmla="*/ 212483 h 460292"/>
                    <a:gd name="connsiteX26" fmla="*/ 459752 w 460291"/>
                    <a:gd name="connsiteY26" fmla="*/ 34362 h 460292"/>
                    <a:gd name="connsiteX27" fmla="*/ 302072 w 460291"/>
                    <a:gd name="connsiteY27" fmla="*/ 387704 h 460292"/>
                    <a:gd name="connsiteX28" fmla="*/ 235535 w 460291"/>
                    <a:gd name="connsiteY28" fmla="*/ 431695 h 460292"/>
                    <a:gd name="connsiteX29" fmla="*/ 226962 w 460291"/>
                    <a:gd name="connsiteY29" fmla="*/ 376348 h 460292"/>
                    <a:gd name="connsiteX30" fmla="*/ 309403 w 460291"/>
                    <a:gd name="connsiteY30" fmla="*/ 337097 h 460292"/>
                    <a:gd name="connsiteX31" fmla="*/ 306011 w 460291"/>
                    <a:gd name="connsiteY31" fmla="*/ 381009 h 460292"/>
                    <a:gd name="connsiteX32" fmla="*/ 302072 w 460291"/>
                    <a:gd name="connsiteY32" fmla="*/ 387704 h 460292"/>
                    <a:gd name="connsiteX33" fmla="*/ 185295 w 460291"/>
                    <a:gd name="connsiteY33" fmla="*/ 354102 h 460292"/>
                    <a:gd name="connsiteX34" fmla="*/ 106189 w 460291"/>
                    <a:gd name="connsiteY34" fmla="*/ 274996 h 460292"/>
                    <a:gd name="connsiteX35" fmla="*/ 103695 w 460291"/>
                    <a:gd name="connsiteY35" fmla="*/ 267408 h 460292"/>
                    <a:gd name="connsiteX36" fmla="*/ 114225 w 460291"/>
                    <a:gd name="connsiteY36" fmla="*/ 227347 h 460292"/>
                    <a:gd name="connsiteX37" fmla="*/ 232919 w 460291"/>
                    <a:gd name="connsiteY37" fmla="*/ 346041 h 460292"/>
                    <a:gd name="connsiteX38" fmla="*/ 192883 w 460291"/>
                    <a:gd name="connsiteY38" fmla="*/ 356596 h 460292"/>
                    <a:gd name="connsiteX39" fmla="*/ 185295 w 460291"/>
                    <a:gd name="connsiteY39" fmla="*/ 354102 h 460292"/>
                    <a:gd name="connsiteX40" fmla="*/ 79282 w 460291"/>
                    <a:gd name="connsiteY40" fmla="*/ 154281 h 460292"/>
                    <a:gd name="connsiteX41" fmla="*/ 123193 w 460291"/>
                    <a:gd name="connsiteY41" fmla="*/ 150889 h 460292"/>
                    <a:gd name="connsiteX42" fmla="*/ 83941 w 460291"/>
                    <a:gd name="connsiteY42" fmla="*/ 233330 h 460292"/>
                    <a:gd name="connsiteX43" fmla="*/ 28595 w 460291"/>
                    <a:gd name="connsiteY43" fmla="*/ 224758 h 460292"/>
                    <a:gd name="connsiteX44" fmla="*/ 72587 w 460291"/>
                    <a:gd name="connsiteY44" fmla="*/ 158220 h 460292"/>
                    <a:gd name="connsiteX45" fmla="*/ 79282 w 460291"/>
                    <a:gd name="connsiteY45" fmla="*/ 154281 h 460292"/>
                    <a:gd name="connsiteX46" fmla="*/ 322153 w 460291"/>
                    <a:gd name="connsiteY46" fmla="*/ 293884 h 460292"/>
                    <a:gd name="connsiteX47" fmla="*/ 259728 w 460291"/>
                    <a:gd name="connsiteY47" fmla="*/ 334710 h 460292"/>
                    <a:gd name="connsiteX48" fmla="*/ 125577 w 460291"/>
                    <a:gd name="connsiteY48" fmla="*/ 200559 h 460292"/>
                    <a:gd name="connsiteX49" fmla="*/ 166407 w 460291"/>
                    <a:gd name="connsiteY49" fmla="*/ 138140 h 460292"/>
                    <a:gd name="connsiteX50" fmla="*/ 260201 w 460291"/>
                    <a:gd name="connsiteY50" fmla="*/ 60146 h 460292"/>
                    <a:gd name="connsiteX51" fmla="*/ 424461 w 460291"/>
                    <a:gd name="connsiteY51" fmla="*/ 27469 h 460292"/>
                    <a:gd name="connsiteX52" fmla="*/ 432823 w 460291"/>
                    <a:gd name="connsiteY52" fmla="*/ 35832 h 460292"/>
                    <a:gd name="connsiteX53" fmla="*/ 400145 w 460291"/>
                    <a:gd name="connsiteY53" fmla="*/ 200092 h 460292"/>
                    <a:gd name="connsiteX54" fmla="*/ 322153 w 460291"/>
                    <a:gd name="connsiteY54" fmla="*/ 293884 h 460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460291" h="460292">
                      <a:moveTo>
                        <a:pt x="459752" y="34362"/>
                      </a:moveTo>
                      <a:cubicBezTo>
                        <a:pt x="458755" y="16078"/>
                        <a:pt x="444213" y="1538"/>
                        <a:pt x="425929" y="540"/>
                      </a:cubicBezTo>
                      <a:cubicBezTo>
                        <a:pt x="389036" y="-1475"/>
                        <a:pt x="316842" y="485"/>
                        <a:pt x="247809" y="36191"/>
                      </a:cubicBezTo>
                      <a:cubicBezTo>
                        <a:pt x="212618" y="54394"/>
                        <a:pt x="175399" y="85256"/>
                        <a:pt x="145697" y="120864"/>
                      </a:cubicBezTo>
                      <a:cubicBezTo>
                        <a:pt x="145331" y="121303"/>
                        <a:pt x="144975" y="121744"/>
                        <a:pt x="144612" y="122184"/>
                      </a:cubicBezTo>
                      <a:lnTo>
                        <a:pt x="77204" y="127391"/>
                      </a:lnTo>
                      <a:cubicBezTo>
                        <a:pt x="66109" y="128248"/>
                        <a:pt x="56226" y="134064"/>
                        <a:pt x="50089" y="143345"/>
                      </a:cubicBezTo>
                      <a:lnTo>
                        <a:pt x="4101" y="212903"/>
                      </a:lnTo>
                      <a:cubicBezTo>
                        <a:pt x="-553" y="219943"/>
                        <a:pt x="-1293" y="228752"/>
                        <a:pt x="2121" y="236468"/>
                      </a:cubicBezTo>
                      <a:cubicBezTo>
                        <a:pt x="5535" y="244185"/>
                        <a:pt x="12551" y="249563"/>
                        <a:pt x="20890" y="250855"/>
                      </a:cubicBezTo>
                      <a:lnTo>
                        <a:pt x="77681" y="259651"/>
                      </a:lnTo>
                      <a:cubicBezTo>
                        <a:pt x="77480" y="260755"/>
                        <a:pt x="77279" y="261858"/>
                        <a:pt x="77094" y="262962"/>
                      </a:cubicBezTo>
                      <a:cubicBezTo>
                        <a:pt x="75204" y="274271"/>
                        <a:pt x="78951" y="285899"/>
                        <a:pt x="87119" y="294067"/>
                      </a:cubicBezTo>
                      <a:lnTo>
                        <a:pt x="166225" y="373173"/>
                      </a:lnTo>
                      <a:cubicBezTo>
                        <a:pt x="172997" y="379945"/>
                        <a:pt x="182148" y="383679"/>
                        <a:pt x="191524" y="383679"/>
                      </a:cubicBezTo>
                      <a:cubicBezTo>
                        <a:pt x="193456" y="383679"/>
                        <a:pt x="195397" y="383519"/>
                        <a:pt x="197330" y="383197"/>
                      </a:cubicBezTo>
                      <a:cubicBezTo>
                        <a:pt x="198434" y="383012"/>
                        <a:pt x="199537" y="382811"/>
                        <a:pt x="200641" y="382610"/>
                      </a:cubicBezTo>
                      <a:lnTo>
                        <a:pt x="209437" y="439403"/>
                      </a:lnTo>
                      <a:cubicBezTo>
                        <a:pt x="210729" y="447741"/>
                        <a:pt x="216107" y="454758"/>
                        <a:pt x="223822" y="458171"/>
                      </a:cubicBezTo>
                      <a:cubicBezTo>
                        <a:pt x="227032" y="459591"/>
                        <a:pt x="230430" y="460293"/>
                        <a:pt x="233812" y="460293"/>
                      </a:cubicBezTo>
                      <a:cubicBezTo>
                        <a:pt x="238561" y="460292"/>
                        <a:pt x="243278" y="458909"/>
                        <a:pt x="247388" y="456191"/>
                      </a:cubicBezTo>
                      <a:lnTo>
                        <a:pt x="316946" y="410203"/>
                      </a:lnTo>
                      <a:cubicBezTo>
                        <a:pt x="326228" y="404065"/>
                        <a:pt x="332043" y="394183"/>
                        <a:pt x="332899" y="383088"/>
                      </a:cubicBezTo>
                      <a:lnTo>
                        <a:pt x="338106" y="315681"/>
                      </a:lnTo>
                      <a:cubicBezTo>
                        <a:pt x="338545" y="315318"/>
                        <a:pt x="338987" y="314962"/>
                        <a:pt x="339426" y="314596"/>
                      </a:cubicBezTo>
                      <a:cubicBezTo>
                        <a:pt x="375035" y="284894"/>
                        <a:pt x="405898" y="247675"/>
                        <a:pt x="424100" y="212483"/>
                      </a:cubicBezTo>
                      <a:cubicBezTo>
                        <a:pt x="459808" y="143447"/>
                        <a:pt x="461765" y="71252"/>
                        <a:pt x="459752" y="34362"/>
                      </a:cubicBezTo>
                      <a:close/>
                      <a:moveTo>
                        <a:pt x="302072" y="387704"/>
                      </a:moveTo>
                      <a:lnTo>
                        <a:pt x="235535" y="431695"/>
                      </a:lnTo>
                      <a:lnTo>
                        <a:pt x="226962" y="376348"/>
                      </a:lnTo>
                      <a:cubicBezTo>
                        <a:pt x="255083" y="368080"/>
                        <a:pt x="282901" y="354838"/>
                        <a:pt x="309403" y="337097"/>
                      </a:cubicBezTo>
                      <a:lnTo>
                        <a:pt x="306011" y="381009"/>
                      </a:lnTo>
                      <a:cubicBezTo>
                        <a:pt x="305800" y="383749"/>
                        <a:pt x="304363" y="386189"/>
                        <a:pt x="302072" y="387704"/>
                      </a:cubicBezTo>
                      <a:close/>
                      <a:moveTo>
                        <a:pt x="185295" y="354102"/>
                      </a:moveTo>
                      <a:lnTo>
                        <a:pt x="106189" y="274996"/>
                      </a:lnTo>
                      <a:cubicBezTo>
                        <a:pt x="104171" y="272977"/>
                        <a:pt x="103238" y="270140"/>
                        <a:pt x="103695" y="267408"/>
                      </a:cubicBezTo>
                      <a:cubicBezTo>
                        <a:pt x="106047" y="253345"/>
                        <a:pt x="109701" y="239958"/>
                        <a:pt x="114225" y="227347"/>
                      </a:cubicBezTo>
                      <a:lnTo>
                        <a:pt x="232919" y="346041"/>
                      </a:lnTo>
                      <a:cubicBezTo>
                        <a:pt x="217773" y="351466"/>
                        <a:pt x="204206" y="354703"/>
                        <a:pt x="192883" y="356596"/>
                      </a:cubicBezTo>
                      <a:cubicBezTo>
                        <a:pt x="190146" y="357051"/>
                        <a:pt x="187313" y="356120"/>
                        <a:pt x="185295" y="354102"/>
                      </a:cubicBezTo>
                      <a:close/>
                      <a:moveTo>
                        <a:pt x="79282" y="154281"/>
                      </a:moveTo>
                      <a:lnTo>
                        <a:pt x="123193" y="150889"/>
                      </a:lnTo>
                      <a:cubicBezTo>
                        <a:pt x="105452" y="177391"/>
                        <a:pt x="92209" y="205209"/>
                        <a:pt x="83941" y="233330"/>
                      </a:cubicBezTo>
                      <a:lnTo>
                        <a:pt x="28595" y="224758"/>
                      </a:lnTo>
                      <a:lnTo>
                        <a:pt x="72587" y="158220"/>
                      </a:lnTo>
                      <a:cubicBezTo>
                        <a:pt x="74103" y="155928"/>
                        <a:pt x="76543" y="154492"/>
                        <a:pt x="79282" y="154281"/>
                      </a:cubicBezTo>
                      <a:close/>
                      <a:moveTo>
                        <a:pt x="322153" y="293884"/>
                      </a:moveTo>
                      <a:cubicBezTo>
                        <a:pt x="300367" y="312056"/>
                        <a:pt x="279220" y="325199"/>
                        <a:pt x="259728" y="334710"/>
                      </a:cubicBezTo>
                      <a:lnTo>
                        <a:pt x="125577" y="200559"/>
                      </a:lnTo>
                      <a:cubicBezTo>
                        <a:pt x="138035" y="175114"/>
                        <a:pt x="153240" y="153925"/>
                        <a:pt x="166407" y="138140"/>
                      </a:cubicBezTo>
                      <a:cubicBezTo>
                        <a:pt x="193894" y="105187"/>
                        <a:pt x="228081" y="76760"/>
                        <a:pt x="260201" y="60146"/>
                      </a:cubicBezTo>
                      <a:cubicBezTo>
                        <a:pt x="323558" y="27375"/>
                        <a:pt x="390310" y="25610"/>
                        <a:pt x="424461" y="27469"/>
                      </a:cubicBezTo>
                      <a:cubicBezTo>
                        <a:pt x="428982" y="27715"/>
                        <a:pt x="432577" y="31310"/>
                        <a:pt x="432823" y="35832"/>
                      </a:cubicBezTo>
                      <a:cubicBezTo>
                        <a:pt x="434685" y="69983"/>
                        <a:pt x="432917" y="136734"/>
                        <a:pt x="400145" y="200092"/>
                      </a:cubicBezTo>
                      <a:cubicBezTo>
                        <a:pt x="383532" y="232211"/>
                        <a:pt x="355105" y="266397"/>
                        <a:pt x="322153" y="293884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Graphic 159">
                  <a:extLst>
                    <a:ext uri="{FF2B5EF4-FFF2-40B4-BE49-F238E27FC236}">
                      <a16:creationId xmlns:a16="http://schemas.microsoft.com/office/drawing/2014/main" id="{A17A361F-5BC3-E1F8-3CE4-6269A7F46A11}"/>
                    </a:ext>
                  </a:extLst>
                </p:cNvPr>
                <p:cNvSpPr/>
                <p:nvPr/>
              </p:nvSpPr>
              <p:spPr>
                <a:xfrm>
                  <a:off x="10030319" y="2946408"/>
                  <a:ext cx="70996" cy="70997"/>
                </a:xfrm>
                <a:custGeom>
                  <a:avLst/>
                  <a:gdLst>
                    <a:gd name="connsiteX0" fmla="*/ 13485 w 70996"/>
                    <a:gd name="connsiteY0" fmla="*/ 70998 h 70997"/>
                    <a:gd name="connsiteX1" fmla="*/ 23019 w 70996"/>
                    <a:gd name="connsiteY1" fmla="*/ 67047 h 70997"/>
                    <a:gd name="connsiteX2" fmla="*/ 67047 w 70996"/>
                    <a:gd name="connsiteY2" fmla="*/ 23020 h 70997"/>
                    <a:gd name="connsiteX3" fmla="*/ 67047 w 70996"/>
                    <a:gd name="connsiteY3" fmla="*/ 3950 h 70997"/>
                    <a:gd name="connsiteX4" fmla="*/ 47976 w 70996"/>
                    <a:gd name="connsiteY4" fmla="*/ 3950 h 70997"/>
                    <a:gd name="connsiteX5" fmla="*/ 3950 w 70996"/>
                    <a:gd name="connsiteY5" fmla="*/ 47977 h 70997"/>
                    <a:gd name="connsiteX6" fmla="*/ 3950 w 70996"/>
                    <a:gd name="connsiteY6" fmla="*/ 67047 h 70997"/>
                    <a:gd name="connsiteX7" fmla="*/ 13485 w 70996"/>
                    <a:gd name="connsiteY7" fmla="*/ 70998 h 70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0996" h="70997">
                      <a:moveTo>
                        <a:pt x="13485" y="70998"/>
                      </a:moveTo>
                      <a:cubicBezTo>
                        <a:pt x="16936" y="70998"/>
                        <a:pt x="20387" y="69681"/>
                        <a:pt x="23019" y="67047"/>
                      </a:cubicBezTo>
                      <a:lnTo>
                        <a:pt x="67047" y="23020"/>
                      </a:lnTo>
                      <a:cubicBezTo>
                        <a:pt x="72313" y="17754"/>
                        <a:pt x="72313" y="9216"/>
                        <a:pt x="67047" y="3950"/>
                      </a:cubicBezTo>
                      <a:cubicBezTo>
                        <a:pt x="61781" y="-1317"/>
                        <a:pt x="53242" y="-1317"/>
                        <a:pt x="47976" y="3950"/>
                      </a:cubicBezTo>
                      <a:lnTo>
                        <a:pt x="3950" y="47977"/>
                      </a:lnTo>
                      <a:cubicBezTo>
                        <a:pt x="-1317" y="53243"/>
                        <a:pt x="-1317" y="61781"/>
                        <a:pt x="3950" y="67047"/>
                      </a:cubicBezTo>
                      <a:cubicBezTo>
                        <a:pt x="6582" y="69681"/>
                        <a:pt x="10033" y="70998"/>
                        <a:pt x="13485" y="7099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Graphic 159">
                  <a:extLst>
                    <a:ext uri="{FF2B5EF4-FFF2-40B4-BE49-F238E27FC236}">
                      <a16:creationId xmlns:a16="http://schemas.microsoft.com/office/drawing/2014/main" id="{4B094E15-8CC5-0F84-2804-D6AF13128BA6}"/>
                    </a:ext>
                  </a:extLst>
                </p:cNvPr>
                <p:cNvSpPr/>
                <p:nvPr/>
              </p:nvSpPr>
              <p:spPr>
                <a:xfrm>
                  <a:off x="10030048" y="2986756"/>
                  <a:ext cx="111615" cy="111615"/>
                </a:xfrm>
                <a:custGeom>
                  <a:avLst/>
                  <a:gdLst>
                    <a:gd name="connsiteX0" fmla="*/ 107665 w 111615"/>
                    <a:gd name="connsiteY0" fmla="*/ 3950 h 111615"/>
                    <a:gd name="connsiteX1" fmla="*/ 88595 w 111615"/>
                    <a:gd name="connsiteY1" fmla="*/ 3950 h 111615"/>
                    <a:gd name="connsiteX2" fmla="*/ 3950 w 111615"/>
                    <a:gd name="connsiteY2" fmla="*/ 88596 h 111615"/>
                    <a:gd name="connsiteX3" fmla="*/ 3950 w 111615"/>
                    <a:gd name="connsiteY3" fmla="*/ 107666 h 111615"/>
                    <a:gd name="connsiteX4" fmla="*/ 13485 w 111615"/>
                    <a:gd name="connsiteY4" fmla="*/ 111616 h 111615"/>
                    <a:gd name="connsiteX5" fmla="*/ 23019 w 111615"/>
                    <a:gd name="connsiteY5" fmla="*/ 107665 h 111615"/>
                    <a:gd name="connsiteX6" fmla="*/ 107664 w 111615"/>
                    <a:gd name="connsiteY6" fmla="*/ 23020 h 111615"/>
                    <a:gd name="connsiteX7" fmla="*/ 107665 w 111615"/>
                    <a:gd name="connsiteY7" fmla="*/ 3950 h 111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1615" h="111615">
                      <a:moveTo>
                        <a:pt x="107665" y="3950"/>
                      </a:moveTo>
                      <a:cubicBezTo>
                        <a:pt x="102400" y="-1317"/>
                        <a:pt x="93861" y="-1317"/>
                        <a:pt x="88595" y="3950"/>
                      </a:cubicBezTo>
                      <a:lnTo>
                        <a:pt x="3950" y="88596"/>
                      </a:lnTo>
                      <a:cubicBezTo>
                        <a:pt x="-1317" y="93862"/>
                        <a:pt x="-1317" y="102400"/>
                        <a:pt x="3950" y="107666"/>
                      </a:cubicBezTo>
                      <a:cubicBezTo>
                        <a:pt x="6583" y="110299"/>
                        <a:pt x="10033" y="111616"/>
                        <a:pt x="13485" y="111616"/>
                      </a:cubicBezTo>
                      <a:cubicBezTo>
                        <a:pt x="16936" y="111616"/>
                        <a:pt x="20387" y="110299"/>
                        <a:pt x="23019" y="107665"/>
                      </a:cubicBezTo>
                      <a:lnTo>
                        <a:pt x="107664" y="23020"/>
                      </a:lnTo>
                      <a:cubicBezTo>
                        <a:pt x="112932" y="17754"/>
                        <a:pt x="112932" y="9216"/>
                        <a:pt x="107665" y="395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Graphic 159">
                  <a:extLst>
                    <a:ext uri="{FF2B5EF4-FFF2-40B4-BE49-F238E27FC236}">
                      <a16:creationId xmlns:a16="http://schemas.microsoft.com/office/drawing/2014/main" id="{2315ABF7-4277-D7BC-06E7-ACA8DD3AE47D}"/>
                    </a:ext>
                  </a:extLst>
                </p:cNvPr>
                <p:cNvSpPr/>
                <p:nvPr/>
              </p:nvSpPr>
              <p:spPr>
                <a:xfrm>
                  <a:off x="10111014" y="3027104"/>
                  <a:ext cx="70996" cy="70997"/>
                </a:xfrm>
                <a:custGeom>
                  <a:avLst/>
                  <a:gdLst>
                    <a:gd name="connsiteX0" fmla="*/ 47977 w 70996"/>
                    <a:gd name="connsiteY0" fmla="*/ 3950 h 70997"/>
                    <a:gd name="connsiteX1" fmla="*/ 3950 w 70996"/>
                    <a:gd name="connsiteY1" fmla="*/ 47977 h 70997"/>
                    <a:gd name="connsiteX2" fmla="*/ 3950 w 70996"/>
                    <a:gd name="connsiteY2" fmla="*/ 67047 h 70997"/>
                    <a:gd name="connsiteX3" fmla="*/ 13485 w 70996"/>
                    <a:gd name="connsiteY3" fmla="*/ 70998 h 70997"/>
                    <a:gd name="connsiteX4" fmla="*/ 23019 w 70996"/>
                    <a:gd name="connsiteY4" fmla="*/ 67047 h 70997"/>
                    <a:gd name="connsiteX5" fmla="*/ 67047 w 70996"/>
                    <a:gd name="connsiteY5" fmla="*/ 23020 h 70997"/>
                    <a:gd name="connsiteX6" fmla="*/ 67047 w 70996"/>
                    <a:gd name="connsiteY6" fmla="*/ 3950 h 70997"/>
                    <a:gd name="connsiteX7" fmla="*/ 47977 w 70996"/>
                    <a:gd name="connsiteY7" fmla="*/ 3950 h 70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0996" h="70997">
                      <a:moveTo>
                        <a:pt x="47977" y="3950"/>
                      </a:moveTo>
                      <a:lnTo>
                        <a:pt x="3950" y="47977"/>
                      </a:lnTo>
                      <a:cubicBezTo>
                        <a:pt x="-1317" y="53243"/>
                        <a:pt x="-1317" y="61781"/>
                        <a:pt x="3950" y="67047"/>
                      </a:cubicBezTo>
                      <a:cubicBezTo>
                        <a:pt x="6583" y="69681"/>
                        <a:pt x="10034" y="70998"/>
                        <a:pt x="13485" y="70998"/>
                      </a:cubicBezTo>
                      <a:cubicBezTo>
                        <a:pt x="16935" y="70998"/>
                        <a:pt x="20387" y="69681"/>
                        <a:pt x="23019" y="67047"/>
                      </a:cubicBezTo>
                      <a:lnTo>
                        <a:pt x="67047" y="23020"/>
                      </a:lnTo>
                      <a:cubicBezTo>
                        <a:pt x="72313" y="17754"/>
                        <a:pt x="72313" y="9216"/>
                        <a:pt x="67047" y="3950"/>
                      </a:cubicBezTo>
                      <a:cubicBezTo>
                        <a:pt x="61781" y="-1317"/>
                        <a:pt x="53242" y="-1317"/>
                        <a:pt x="47977" y="395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8" name="Shape 7">
            <a:extLst>
              <a:ext uri="{FF2B5EF4-FFF2-40B4-BE49-F238E27FC236}">
                <a16:creationId xmlns:a16="http://schemas.microsoft.com/office/drawing/2014/main" id="{C37BEB1F-7F36-A11A-0331-2E1FA9EEF513}"/>
              </a:ext>
            </a:extLst>
          </p:cNvPr>
          <p:cNvSpPr/>
          <p:nvPr/>
        </p:nvSpPr>
        <p:spPr>
          <a:xfrm>
            <a:off x="8545558" y="3932170"/>
            <a:ext cx="2847656" cy="1706926"/>
          </a:xfrm>
          <a:prstGeom prst="roundRect">
            <a:avLst/>
          </a:prstGeom>
          <a:solidFill>
            <a:schemeClr val="bg1"/>
          </a:solidFill>
          <a:ln/>
          <a:effectLst>
            <a:outerShdw blurRad="1016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AFE4EE-5F21-8096-301C-1970CB97A41A}"/>
              </a:ext>
            </a:extLst>
          </p:cNvPr>
          <p:cNvSpPr txBox="1"/>
          <p:nvPr/>
        </p:nvSpPr>
        <p:spPr>
          <a:xfrm>
            <a:off x="8754027" y="4367657"/>
            <a:ext cx="1555531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800" b="1"/>
              <a:t>Production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495841-6041-C738-5795-4DD71DEEC78A}"/>
              </a:ext>
            </a:extLst>
          </p:cNvPr>
          <p:cNvSpPr txBox="1"/>
          <p:nvPr/>
        </p:nvSpPr>
        <p:spPr>
          <a:xfrm>
            <a:off x="8752488" y="5046590"/>
            <a:ext cx="1555531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600"/>
              <a:t>Aug. 15/16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3E3A493-823E-D81C-F195-1AEF2DD7D697}"/>
              </a:ext>
            </a:extLst>
          </p:cNvPr>
          <p:cNvGrpSpPr>
            <a:grpSpLocks noChangeAspect="1"/>
          </p:cNvGrpSpPr>
          <p:nvPr/>
        </p:nvGrpSpPr>
        <p:grpSpPr>
          <a:xfrm>
            <a:off x="10405986" y="4070794"/>
            <a:ext cx="756000" cy="756000"/>
            <a:chOff x="9814033" y="1430655"/>
            <a:chExt cx="936000" cy="93600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CE1D306-FC8C-58C7-6EFC-DEEF5A368F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14033" y="1430655"/>
              <a:ext cx="936000" cy="936000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B6889DD-286B-A75F-A427-AEDBB04E991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00242" y="1628654"/>
              <a:ext cx="540000" cy="540001"/>
              <a:chOff x="10030047" y="2638081"/>
              <a:chExt cx="460291" cy="460292"/>
            </a:xfrm>
            <a:solidFill>
              <a:schemeClr val="bg1">
                <a:lumMod val="95000"/>
              </a:schemeClr>
            </a:solidFill>
          </p:grpSpPr>
          <p:sp>
            <p:nvSpPr>
              <p:cNvPr id="34" name="Graphic 159">
                <a:extLst>
                  <a:ext uri="{FF2B5EF4-FFF2-40B4-BE49-F238E27FC236}">
                    <a16:creationId xmlns:a16="http://schemas.microsoft.com/office/drawing/2014/main" id="{504B2255-1F8C-FC4C-C703-758A57BF3311}"/>
                  </a:ext>
                </a:extLst>
              </p:cNvPr>
              <p:cNvSpPr/>
              <p:nvPr/>
            </p:nvSpPr>
            <p:spPr>
              <a:xfrm>
                <a:off x="10277924" y="2715681"/>
                <a:ext cx="134846" cy="134782"/>
              </a:xfrm>
              <a:custGeom>
                <a:avLst/>
                <a:gdLst>
                  <a:gd name="connsiteX0" fmla="*/ 67424 w 134846"/>
                  <a:gd name="connsiteY0" fmla="*/ 134783 h 134782"/>
                  <a:gd name="connsiteX1" fmla="*/ 115099 w 134846"/>
                  <a:gd name="connsiteY1" fmla="*/ 115067 h 134782"/>
                  <a:gd name="connsiteX2" fmla="*/ 134846 w 134846"/>
                  <a:gd name="connsiteY2" fmla="*/ 67392 h 134782"/>
                  <a:gd name="connsiteX3" fmla="*/ 115099 w 134846"/>
                  <a:gd name="connsiteY3" fmla="*/ 19717 h 134782"/>
                  <a:gd name="connsiteX4" fmla="*/ 19748 w 134846"/>
                  <a:gd name="connsiteY4" fmla="*/ 19717 h 134782"/>
                  <a:gd name="connsiteX5" fmla="*/ 0 w 134846"/>
                  <a:gd name="connsiteY5" fmla="*/ 67392 h 134782"/>
                  <a:gd name="connsiteX6" fmla="*/ 19748 w 134846"/>
                  <a:gd name="connsiteY6" fmla="*/ 115067 h 134782"/>
                  <a:gd name="connsiteX7" fmla="*/ 67424 w 134846"/>
                  <a:gd name="connsiteY7" fmla="*/ 134783 h 134782"/>
                  <a:gd name="connsiteX8" fmla="*/ 38817 w 134846"/>
                  <a:gd name="connsiteY8" fmla="*/ 38786 h 134782"/>
                  <a:gd name="connsiteX9" fmla="*/ 67422 w 134846"/>
                  <a:gd name="connsiteY9" fmla="*/ 26956 h 134782"/>
                  <a:gd name="connsiteX10" fmla="*/ 96027 w 134846"/>
                  <a:gd name="connsiteY10" fmla="*/ 38786 h 134782"/>
                  <a:gd name="connsiteX11" fmla="*/ 107875 w 134846"/>
                  <a:gd name="connsiteY11" fmla="*/ 67391 h 134782"/>
                  <a:gd name="connsiteX12" fmla="*/ 96027 w 134846"/>
                  <a:gd name="connsiteY12" fmla="*/ 95996 h 134782"/>
                  <a:gd name="connsiteX13" fmla="*/ 38816 w 134846"/>
                  <a:gd name="connsiteY13" fmla="*/ 95996 h 134782"/>
                  <a:gd name="connsiteX14" fmla="*/ 26967 w 134846"/>
                  <a:gd name="connsiteY14" fmla="*/ 67392 h 134782"/>
                  <a:gd name="connsiteX15" fmla="*/ 38817 w 134846"/>
                  <a:gd name="connsiteY15" fmla="*/ 38786 h 134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4846" h="134782">
                    <a:moveTo>
                      <a:pt x="67424" y="134783"/>
                    </a:moveTo>
                    <a:cubicBezTo>
                      <a:pt x="84686" y="134781"/>
                      <a:pt x="101956" y="128209"/>
                      <a:pt x="115099" y="115067"/>
                    </a:cubicBezTo>
                    <a:cubicBezTo>
                      <a:pt x="127834" y="102332"/>
                      <a:pt x="134846" y="85401"/>
                      <a:pt x="134846" y="67392"/>
                    </a:cubicBezTo>
                    <a:cubicBezTo>
                      <a:pt x="134846" y="49383"/>
                      <a:pt x="127833" y="32451"/>
                      <a:pt x="115099" y="19717"/>
                    </a:cubicBezTo>
                    <a:cubicBezTo>
                      <a:pt x="88810" y="-6573"/>
                      <a:pt x="46035" y="-6571"/>
                      <a:pt x="19748" y="19717"/>
                    </a:cubicBezTo>
                    <a:cubicBezTo>
                      <a:pt x="7013" y="32451"/>
                      <a:pt x="0" y="49383"/>
                      <a:pt x="0" y="67392"/>
                    </a:cubicBezTo>
                    <a:cubicBezTo>
                      <a:pt x="0" y="85401"/>
                      <a:pt x="7014" y="102332"/>
                      <a:pt x="19748" y="115067"/>
                    </a:cubicBezTo>
                    <a:cubicBezTo>
                      <a:pt x="32894" y="128212"/>
                      <a:pt x="50155" y="134785"/>
                      <a:pt x="67424" y="134783"/>
                    </a:cubicBezTo>
                    <a:close/>
                    <a:moveTo>
                      <a:pt x="38817" y="38786"/>
                    </a:moveTo>
                    <a:cubicBezTo>
                      <a:pt x="46703" y="30899"/>
                      <a:pt x="57063" y="26956"/>
                      <a:pt x="67422" y="26956"/>
                    </a:cubicBezTo>
                    <a:cubicBezTo>
                      <a:pt x="77782" y="26956"/>
                      <a:pt x="88141" y="30899"/>
                      <a:pt x="96027" y="38786"/>
                    </a:cubicBezTo>
                    <a:cubicBezTo>
                      <a:pt x="103668" y="46427"/>
                      <a:pt x="107875" y="56586"/>
                      <a:pt x="107875" y="67391"/>
                    </a:cubicBezTo>
                    <a:cubicBezTo>
                      <a:pt x="107875" y="78196"/>
                      <a:pt x="103668" y="88356"/>
                      <a:pt x="96027" y="95996"/>
                    </a:cubicBezTo>
                    <a:cubicBezTo>
                      <a:pt x="80255" y="111769"/>
                      <a:pt x="54589" y="111768"/>
                      <a:pt x="38816" y="95996"/>
                    </a:cubicBezTo>
                    <a:cubicBezTo>
                      <a:pt x="31176" y="88356"/>
                      <a:pt x="26967" y="78197"/>
                      <a:pt x="26967" y="67392"/>
                    </a:cubicBezTo>
                    <a:cubicBezTo>
                      <a:pt x="26967" y="56587"/>
                      <a:pt x="31177" y="46427"/>
                      <a:pt x="38817" y="38786"/>
                    </a:cubicBezTo>
                    <a:close/>
                  </a:path>
                </a:pathLst>
              </a:custGeom>
              <a:grpFill/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4C9497D-6282-15BC-F966-61A521326375}"/>
                  </a:ext>
                </a:extLst>
              </p:cNvPr>
              <p:cNvGrpSpPr/>
              <p:nvPr/>
            </p:nvGrpSpPr>
            <p:grpSpPr>
              <a:xfrm>
                <a:off x="10030047" y="2638081"/>
                <a:ext cx="460291" cy="460292"/>
                <a:chOff x="10030047" y="2638081"/>
                <a:chExt cx="460291" cy="460292"/>
              </a:xfrm>
              <a:grpFill/>
            </p:grpSpPr>
            <p:sp>
              <p:nvSpPr>
                <p:cNvPr id="36" name="Graphic 159">
                  <a:extLst>
                    <a:ext uri="{FF2B5EF4-FFF2-40B4-BE49-F238E27FC236}">
                      <a16:creationId xmlns:a16="http://schemas.microsoft.com/office/drawing/2014/main" id="{2BE05CB1-1FD0-9AB8-DBE9-E6E3AF2BD7F9}"/>
                    </a:ext>
                  </a:extLst>
                </p:cNvPr>
                <p:cNvSpPr/>
                <p:nvPr/>
              </p:nvSpPr>
              <p:spPr>
                <a:xfrm>
                  <a:off x="10030047" y="2638081"/>
                  <a:ext cx="460291" cy="460292"/>
                </a:xfrm>
                <a:custGeom>
                  <a:avLst/>
                  <a:gdLst>
                    <a:gd name="connsiteX0" fmla="*/ 459752 w 460291"/>
                    <a:gd name="connsiteY0" fmla="*/ 34362 h 460292"/>
                    <a:gd name="connsiteX1" fmla="*/ 425929 w 460291"/>
                    <a:gd name="connsiteY1" fmla="*/ 540 h 460292"/>
                    <a:gd name="connsiteX2" fmla="*/ 247809 w 460291"/>
                    <a:gd name="connsiteY2" fmla="*/ 36191 h 460292"/>
                    <a:gd name="connsiteX3" fmla="*/ 145697 w 460291"/>
                    <a:gd name="connsiteY3" fmla="*/ 120864 h 460292"/>
                    <a:gd name="connsiteX4" fmla="*/ 144612 w 460291"/>
                    <a:gd name="connsiteY4" fmla="*/ 122184 h 460292"/>
                    <a:gd name="connsiteX5" fmla="*/ 77204 w 460291"/>
                    <a:gd name="connsiteY5" fmla="*/ 127391 h 460292"/>
                    <a:gd name="connsiteX6" fmla="*/ 50089 w 460291"/>
                    <a:gd name="connsiteY6" fmla="*/ 143345 h 460292"/>
                    <a:gd name="connsiteX7" fmla="*/ 4101 w 460291"/>
                    <a:gd name="connsiteY7" fmla="*/ 212903 h 460292"/>
                    <a:gd name="connsiteX8" fmla="*/ 2121 w 460291"/>
                    <a:gd name="connsiteY8" fmla="*/ 236468 h 460292"/>
                    <a:gd name="connsiteX9" fmla="*/ 20890 w 460291"/>
                    <a:gd name="connsiteY9" fmla="*/ 250855 h 460292"/>
                    <a:gd name="connsiteX10" fmla="*/ 77681 w 460291"/>
                    <a:gd name="connsiteY10" fmla="*/ 259651 h 460292"/>
                    <a:gd name="connsiteX11" fmla="*/ 77094 w 460291"/>
                    <a:gd name="connsiteY11" fmla="*/ 262962 h 460292"/>
                    <a:gd name="connsiteX12" fmla="*/ 87119 w 460291"/>
                    <a:gd name="connsiteY12" fmla="*/ 294067 h 460292"/>
                    <a:gd name="connsiteX13" fmla="*/ 166225 w 460291"/>
                    <a:gd name="connsiteY13" fmla="*/ 373173 h 460292"/>
                    <a:gd name="connsiteX14" fmla="*/ 191524 w 460291"/>
                    <a:gd name="connsiteY14" fmla="*/ 383679 h 460292"/>
                    <a:gd name="connsiteX15" fmla="*/ 197330 w 460291"/>
                    <a:gd name="connsiteY15" fmla="*/ 383197 h 460292"/>
                    <a:gd name="connsiteX16" fmla="*/ 200641 w 460291"/>
                    <a:gd name="connsiteY16" fmla="*/ 382610 h 460292"/>
                    <a:gd name="connsiteX17" fmla="*/ 209437 w 460291"/>
                    <a:gd name="connsiteY17" fmla="*/ 439403 h 460292"/>
                    <a:gd name="connsiteX18" fmla="*/ 223822 w 460291"/>
                    <a:gd name="connsiteY18" fmla="*/ 458171 h 460292"/>
                    <a:gd name="connsiteX19" fmla="*/ 233812 w 460291"/>
                    <a:gd name="connsiteY19" fmla="*/ 460293 h 460292"/>
                    <a:gd name="connsiteX20" fmla="*/ 247388 w 460291"/>
                    <a:gd name="connsiteY20" fmla="*/ 456191 h 460292"/>
                    <a:gd name="connsiteX21" fmla="*/ 316946 w 460291"/>
                    <a:gd name="connsiteY21" fmla="*/ 410203 h 460292"/>
                    <a:gd name="connsiteX22" fmla="*/ 332899 w 460291"/>
                    <a:gd name="connsiteY22" fmla="*/ 383088 h 460292"/>
                    <a:gd name="connsiteX23" fmla="*/ 338106 w 460291"/>
                    <a:gd name="connsiteY23" fmla="*/ 315681 h 460292"/>
                    <a:gd name="connsiteX24" fmla="*/ 339426 w 460291"/>
                    <a:gd name="connsiteY24" fmla="*/ 314596 h 460292"/>
                    <a:gd name="connsiteX25" fmla="*/ 424100 w 460291"/>
                    <a:gd name="connsiteY25" fmla="*/ 212483 h 460292"/>
                    <a:gd name="connsiteX26" fmla="*/ 459752 w 460291"/>
                    <a:gd name="connsiteY26" fmla="*/ 34362 h 460292"/>
                    <a:gd name="connsiteX27" fmla="*/ 302072 w 460291"/>
                    <a:gd name="connsiteY27" fmla="*/ 387704 h 460292"/>
                    <a:gd name="connsiteX28" fmla="*/ 235535 w 460291"/>
                    <a:gd name="connsiteY28" fmla="*/ 431695 h 460292"/>
                    <a:gd name="connsiteX29" fmla="*/ 226962 w 460291"/>
                    <a:gd name="connsiteY29" fmla="*/ 376348 h 460292"/>
                    <a:gd name="connsiteX30" fmla="*/ 309403 w 460291"/>
                    <a:gd name="connsiteY30" fmla="*/ 337097 h 460292"/>
                    <a:gd name="connsiteX31" fmla="*/ 306011 w 460291"/>
                    <a:gd name="connsiteY31" fmla="*/ 381009 h 460292"/>
                    <a:gd name="connsiteX32" fmla="*/ 302072 w 460291"/>
                    <a:gd name="connsiteY32" fmla="*/ 387704 h 460292"/>
                    <a:gd name="connsiteX33" fmla="*/ 185295 w 460291"/>
                    <a:gd name="connsiteY33" fmla="*/ 354102 h 460292"/>
                    <a:gd name="connsiteX34" fmla="*/ 106189 w 460291"/>
                    <a:gd name="connsiteY34" fmla="*/ 274996 h 460292"/>
                    <a:gd name="connsiteX35" fmla="*/ 103695 w 460291"/>
                    <a:gd name="connsiteY35" fmla="*/ 267408 h 460292"/>
                    <a:gd name="connsiteX36" fmla="*/ 114225 w 460291"/>
                    <a:gd name="connsiteY36" fmla="*/ 227347 h 460292"/>
                    <a:gd name="connsiteX37" fmla="*/ 232919 w 460291"/>
                    <a:gd name="connsiteY37" fmla="*/ 346041 h 460292"/>
                    <a:gd name="connsiteX38" fmla="*/ 192883 w 460291"/>
                    <a:gd name="connsiteY38" fmla="*/ 356596 h 460292"/>
                    <a:gd name="connsiteX39" fmla="*/ 185295 w 460291"/>
                    <a:gd name="connsiteY39" fmla="*/ 354102 h 460292"/>
                    <a:gd name="connsiteX40" fmla="*/ 79282 w 460291"/>
                    <a:gd name="connsiteY40" fmla="*/ 154281 h 460292"/>
                    <a:gd name="connsiteX41" fmla="*/ 123193 w 460291"/>
                    <a:gd name="connsiteY41" fmla="*/ 150889 h 460292"/>
                    <a:gd name="connsiteX42" fmla="*/ 83941 w 460291"/>
                    <a:gd name="connsiteY42" fmla="*/ 233330 h 460292"/>
                    <a:gd name="connsiteX43" fmla="*/ 28595 w 460291"/>
                    <a:gd name="connsiteY43" fmla="*/ 224758 h 460292"/>
                    <a:gd name="connsiteX44" fmla="*/ 72587 w 460291"/>
                    <a:gd name="connsiteY44" fmla="*/ 158220 h 460292"/>
                    <a:gd name="connsiteX45" fmla="*/ 79282 w 460291"/>
                    <a:gd name="connsiteY45" fmla="*/ 154281 h 460292"/>
                    <a:gd name="connsiteX46" fmla="*/ 322153 w 460291"/>
                    <a:gd name="connsiteY46" fmla="*/ 293884 h 460292"/>
                    <a:gd name="connsiteX47" fmla="*/ 259728 w 460291"/>
                    <a:gd name="connsiteY47" fmla="*/ 334710 h 460292"/>
                    <a:gd name="connsiteX48" fmla="*/ 125577 w 460291"/>
                    <a:gd name="connsiteY48" fmla="*/ 200559 h 460292"/>
                    <a:gd name="connsiteX49" fmla="*/ 166407 w 460291"/>
                    <a:gd name="connsiteY49" fmla="*/ 138140 h 460292"/>
                    <a:gd name="connsiteX50" fmla="*/ 260201 w 460291"/>
                    <a:gd name="connsiteY50" fmla="*/ 60146 h 460292"/>
                    <a:gd name="connsiteX51" fmla="*/ 424461 w 460291"/>
                    <a:gd name="connsiteY51" fmla="*/ 27469 h 460292"/>
                    <a:gd name="connsiteX52" fmla="*/ 432823 w 460291"/>
                    <a:gd name="connsiteY52" fmla="*/ 35832 h 460292"/>
                    <a:gd name="connsiteX53" fmla="*/ 400145 w 460291"/>
                    <a:gd name="connsiteY53" fmla="*/ 200092 h 460292"/>
                    <a:gd name="connsiteX54" fmla="*/ 322153 w 460291"/>
                    <a:gd name="connsiteY54" fmla="*/ 293884 h 460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460291" h="460292">
                      <a:moveTo>
                        <a:pt x="459752" y="34362"/>
                      </a:moveTo>
                      <a:cubicBezTo>
                        <a:pt x="458755" y="16078"/>
                        <a:pt x="444213" y="1538"/>
                        <a:pt x="425929" y="540"/>
                      </a:cubicBezTo>
                      <a:cubicBezTo>
                        <a:pt x="389036" y="-1475"/>
                        <a:pt x="316842" y="485"/>
                        <a:pt x="247809" y="36191"/>
                      </a:cubicBezTo>
                      <a:cubicBezTo>
                        <a:pt x="212618" y="54394"/>
                        <a:pt x="175399" y="85256"/>
                        <a:pt x="145697" y="120864"/>
                      </a:cubicBezTo>
                      <a:cubicBezTo>
                        <a:pt x="145331" y="121303"/>
                        <a:pt x="144975" y="121744"/>
                        <a:pt x="144612" y="122184"/>
                      </a:cubicBezTo>
                      <a:lnTo>
                        <a:pt x="77204" y="127391"/>
                      </a:lnTo>
                      <a:cubicBezTo>
                        <a:pt x="66109" y="128248"/>
                        <a:pt x="56226" y="134064"/>
                        <a:pt x="50089" y="143345"/>
                      </a:cubicBezTo>
                      <a:lnTo>
                        <a:pt x="4101" y="212903"/>
                      </a:lnTo>
                      <a:cubicBezTo>
                        <a:pt x="-553" y="219943"/>
                        <a:pt x="-1293" y="228752"/>
                        <a:pt x="2121" y="236468"/>
                      </a:cubicBezTo>
                      <a:cubicBezTo>
                        <a:pt x="5535" y="244185"/>
                        <a:pt x="12551" y="249563"/>
                        <a:pt x="20890" y="250855"/>
                      </a:cubicBezTo>
                      <a:lnTo>
                        <a:pt x="77681" y="259651"/>
                      </a:lnTo>
                      <a:cubicBezTo>
                        <a:pt x="77480" y="260755"/>
                        <a:pt x="77279" y="261858"/>
                        <a:pt x="77094" y="262962"/>
                      </a:cubicBezTo>
                      <a:cubicBezTo>
                        <a:pt x="75204" y="274271"/>
                        <a:pt x="78951" y="285899"/>
                        <a:pt x="87119" y="294067"/>
                      </a:cubicBezTo>
                      <a:lnTo>
                        <a:pt x="166225" y="373173"/>
                      </a:lnTo>
                      <a:cubicBezTo>
                        <a:pt x="172997" y="379945"/>
                        <a:pt x="182148" y="383679"/>
                        <a:pt x="191524" y="383679"/>
                      </a:cubicBezTo>
                      <a:cubicBezTo>
                        <a:pt x="193456" y="383679"/>
                        <a:pt x="195397" y="383519"/>
                        <a:pt x="197330" y="383197"/>
                      </a:cubicBezTo>
                      <a:cubicBezTo>
                        <a:pt x="198434" y="383012"/>
                        <a:pt x="199537" y="382811"/>
                        <a:pt x="200641" y="382610"/>
                      </a:cubicBezTo>
                      <a:lnTo>
                        <a:pt x="209437" y="439403"/>
                      </a:lnTo>
                      <a:cubicBezTo>
                        <a:pt x="210729" y="447741"/>
                        <a:pt x="216107" y="454758"/>
                        <a:pt x="223822" y="458171"/>
                      </a:cubicBezTo>
                      <a:cubicBezTo>
                        <a:pt x="227032" y="459591"/>
                        <a:pt x="230430" y="460293"/>
                        <a:pt x="233812" y="460293"/>
                      </a:cubicBezTo>
                      <a:cubicBezTo>
                        <a:pt x="238561" y="460292"/>
                        <a:pt x="243278" y="458909"/>
                        <a:pt x="247388" y="456191"/>
                      </a:cubicBezTo>
                      <a:lnTo>
                        <a:pt x="316946" y="410203"/>
                      </a:lnTo>
                      <a:cubicBezTo>
                        <a:pt x="326228" y="404065"/>
                        <a:pt x="332043" y="394183"/>
                        <a:pt x="332899" y="383088"/>
                      </a:cubicBezTo>
                      <a:lnTo>
                        <a:pt x="338106" y="315681"/>
                      </a:lnTo>
                      <a:cubicBezTo>
                        <a:pt x="338545" y="315318"/>
                        <a:pt x="338987" y="314962"/>
                        <a:pt x="339426" y="314596"/>
                      </a:cubicBezTo>
                      <a:cubicBezTo>
                        <a:pt x="375035" y="284894"/>
                        <a:pt x="405898" y="247675"/>
                        <a:pt x="424100" y="212483"/>
                      </a:cubicBezTo>
                      <a:cubicBezTo>
                        <a:pt x="459808" y="143447"/>
                        <a:pt x="461765" y="71252"/>
                        <a:pt x="459752" y="34362"/>
                      </a:cubicBezTo>
                      <a:close/>
                      <a:moveTo>
                        <a:pt x="302072" y="387704"/>
                      </a:moveTo>
                      <a:lnTo>
                        <a:pt x="235535" y="431695"/>
                      </a:lnTo>
                      <a:lnTo>
                        <a:pt x="226962" y="376348"/>
                      </a:lnTo>
                      <a:cubicBezTo>
                        <a:pt x="255083" y="368080"/>
                        <a:pt x="282901" y="354838"/>
                        <a:pt x="309403" y="337097"/>
                      </a:cubicBezTo>
                      <a:lnTo>
                        <a:pt x="306011" y="381009"/>
                      </a:lnTo>
                      <a:cubicBezTo>
                        <a:pt x="305800" y="383749"/>
                        <a:pt x="304363" y="386189"/>
                        <a:pt x="302072" y="387704"/>
                      </a:cubicBezTo>
                      <a:close/>
                      <a:moveTo>
                        <a:pt x="185295" y="354102"/>
                      </a:moveTo>
                      <a:lnTo>
                        <a:pt x="106189" y="274996"/>
                      </a:lnTo>
                      <a:cubicBezTo>
                        <a:pt x="104171" y="272977"/>
                        <a:pt x="103238" y="270140"/>
                        <a:pt x="103695" y="267408"/>
                      </a:cubicBezTo>
                      <a:cubicBezTo>
                        <a:pt x="106047" y="253345"/>
                        <a:pt x="109701" y="239958"/>
                        <a:pt x="114225" y="227347"/>
                      </a:cubicBezTo>
                      <a:lnTo>
                        <a:pt x="232919" y="346041"/>
                      </a:lnTo>
                      <a:cubicBezTo>
                        <a:pt x="217773" y="351466"/>
                        <a:pt x="204206" y="354703"/>
                        <a:pt x="192883" y="356596"/>
                      </a:cubicBezTo>
                      <a:cubicBezTo>
                        <a:pt x="190146" y="357051"/>
                        <a:pt x="187313" y="356120"/>
                        <a:pt x="185295" y="354102"/>
                      </a:cubicBezTo>
                      <a:close/>
                      <a:moveTo>
                        <a:pt x="79282" y="154281"/>
                      </a:moveTo>
                      <a:lnTo>
                        <a:pt x="123193" y="150889"/>
                      </a:lnTo>
                      <a:cubicBezTo>
                        <a:pt x="105452" y="177391"/>
                        <a:pt x="92209" y="205209"/>
                        <a:pt x="83941" y="233330"/>
                      </a:cubicBezTo>
                      <a:lnTo>
                        <a:pt x="28595" y="224758"/>
                      </a:lnTo>
                      <a:lnTo>
                        <a:pt x="72587" y="158220"/>
                      </a:lnTo>
                      <a:cubicBezTo>
                        <a:pt x="74103" y="155928"/>
                        <a:pt x="76543" y="154492"/>
                        <a:pt x="79282" y="154281"/>
                      </a:cubicBezTo>
                      <a:close/>
                      <a:moveTo>
                        <a:pt x="322153" y="293884"/>
                      </a:moveTo>
                      <a:cubicBezTo>
                        <a:pt x="300367" y="312056"/>
                        <a:pt x="279220" y="325199"/>
                        <a:pt x="259728" y="334710"/>
                      </a:cubicBezTo>
                      <a:lnTo>
                        <a:pt x="125577" y="200559"/>
                      </a:lnTo>
                      <a:cubicBezTo>
                        <a:pt x="138035" y="175114"/>
                        <a:pt x="153240" y="153925"/>
                        <a:pt x="166407" y="138140"/>
                      </a:cubicBezTo>
                      <a:cubicBezTo>
                        <a:pt x="193894" y="105187"/>
                        <a:pt x="228081" y="76760"/>
                        <a:pt x="260201" y="60146"/>
                      </a:cubicBezTo>
                      <a:cubicBezTo>
                        <a:pt x="323558" y="27375"/>
                        <a:pt x="390310" y="25610"/>
                        <a:pt x="424461" y="27469"/>
                      </a:cubicBezTo>
                      <a:cubicBezTo>
                        <a:pt x="428982" y="27715"/>
                        <a:pt x="432577" y="31310"/>
                        <a:pt x="432823" y="35832"/>
                      </a:cubicBezTo>
                      <a:cubicBezTo>
                        <a:pt x="434685" y="69983"/>
                        <a:pt x="432917" y="136734"/>
                        <a:pt x="400145" y="200092"/>
                      </a:cubicBezTo>
                      <a:cubicBezTo>
                        <a:pt x="383532" y="232211"/>
                        <a:pt x="355105" y="266397"/>
                        <a:pt x="322153" y="293884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Graphic 159">
                  <a:extLst>
                    <a:ext uri="{FF2B5EF4-FFF2-40B4-BE49-F238E27FC236}">
                      <a16:creationId xmlns:a16="http://schemas.microsoft.com/office/drawing/2014/main" id="{159E0415-4A9D-14FA-0CB5-49AE0EF94848}"/>
                    </a:ext>
                  </a:extLst>
                </p:cNvPr>
                <p:cNvSpPr/>
                <p:nvPr/>
              </p:nvSpPr>
              <p:spPr>
                <a:xfrm>
                  <a:off x="10030319" y="2946408"/>
                  <a:ext cx="70996" cy="70997"/>
                </a:xfrm>
                <a:custGeom>
                  <a:avLst/>
                  <a:gdLst>
                    <a:gd name="connsiteX0" fmla="*/ 13485 w 70996"/>
                    <a:gd name="connsiteY0" fmla="*/ 70998 h 70997"/>
                    <a:gd name="connsiteX1" fmla="*/ 23019 w 70996"/>
                    <a:gd name="connsiteY1" fmla="*/ 67047 h 70997"/>
                    <a:gd name="connsiteX2" fmla="*/ 67047 w 70996"/>
                    <a:gd name="connsiteY2" fmla="*/ 23020 h 70997"/>
                    <a:gd name="connsiteX3" fmla="*/ 67047 w 70996"/>
                    <a:gd name="connsiteY3" fmla="*/ 3950 h 70997"/>
                    <a:gd name="connsiteX4" fmla="*/ 47976 w 70996"/>
                    <a:gd name="connsiteY4" fmla="*/ 3950 h 70997"/>
                    <a:gd name="connsiteX5" fmla="*/ 3950 w 70996"/>
                    <a:gd name="connsiteY5" fmla="*/ 47977 h 70997"/>
                    <a:gd name="connsiteX6" fmla="*/ 3950 w 70996"/>
                    <a:gd name="connsiteY6" fmla="*/ 67047 h 70997"/>
                    <a:gd name="connsiteX7" fmla="*/ 13485 w 70996"/>
                    <a:gd name="connsiteY7" fmla="*/ 70998 h 70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0996" h="70997">
                      <a:moveTo>
                        <a:pt x="13485" y="70998"/>
                      </a:moveTo>
                      <a:cubicBezTo>
                        <a:pt x="16936" y="70998"/>
                        <a:pt x="20387" y="69681"/>
                        <a:pt x="23019" y="67047"/>
                      </a:cubicBezTo>
                      <a:lnTo>
                        <a:pt x="67047" y="23020"/>
                      </a:lnTo>
                      <a:cubicBezTo>
                        <a:pt x="72313" y="17754"/>
                        <a:pt x="72313" y="9216"/>
                        <a:pt x="67047" y="3950"/>
                      </a:cubicBezTo>
                      <a:cubicBezTo>
                        <a:pt x="61781" y="-1317"/>
                        <a:pt x="53242" y="-1317"/>
                        <a:pt x="47976" y="3950"/>
                      </a:cubicBezTo>
                      <a:lnTo>
                        <a:pt x="3950" y="47977"/>
                      </a:lnTo>
                      <a:cubicBezTo>
                        <a:pt x="-1317" y="53243"/>
                        <a:pt x="-1317" y="61781"/>
                        <a:pt x="3950" y="67047"/>
                      </a:cubicBezTo>
                      <a:cubicBezTo>
                        <a:pt x="6582" y="69681"/>
                        <a:pt x="10033" y="70998"/>
                        <a:pt x="13485" y="7099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Graphic 159">
                  <a:extLst>
                    <a:ext uri="{FF2B5EF4-FFF2-40B4-BE49-F238E27FC236}">
                      <a16:creationId xmlns:a16="http://schemas.microsoft.com/office/drawing/2014/main" id="{B046BF04-3D55-BED3-1300-77C8632D45F8}"/>
                    </a:ext>
                  </a:extLst>
                </p:cNvPr>
                <p:cNvSpPr/>
                <p:nvPr/>
              </p:nvSpPr>
              <p:spPr>
                <a:xfrm>
                  <a:off x="10030048" y="2986756"/>
                  <a:ext cx="111615" cy="111615"/>
                </a:xfrm>
                <a:custGeom>
                  <a:avLst/>
                  <a:gdLst>
                    <a:gd name="connsiteX0" fmla="*/ 107665 w 111615"/>
                    <a:gd name="connsiteY0" fmla="*/ 3950 h 111615"/>
                    <a:gd name="connsiteX1" fmla="*/ 88595 w 111615"/>
                    <a:gd name="connsiteY1" fmla="*/ 3950 h 111615"/>
                    <a:gd name="connsiteX2" fmla="*/ 3950 w 111615"/>
                    <a:gd name="connsiteY2" fmla="*/ 88596 h 111615"/>
                    <a:gd name="connsiteX3" fmla="*/ 3950 w 111615"/>
                    <a:gd name="connsiteY3" fmla="*/ 107666 h 111615"/>
                    <a:gd name="connsiteX4" fmla="*/ 13485 w 111615"/>
                    <a:gd name="connsiteY4" fmla="*/ 111616 h 111615"/>
                    <a:gd name="connsiteX5" fmla="*/ 23019 w 111615"/>
                    <a:gd name="connsiteY5" fmla="*/ 107665 h 111615"/>
                    <a:gd name="connsiteX6" fmla="*/ 107664 w 111615"/>
                    <a:gd name="connsiteY6" fmla="*/ 23020 h 111615"/>
                    <a:gd name="connsiteX7" fmla="*/ 107665 w 111615"/>
                    <a:gd name="connsiteY7" fmla="*/ 3950 h 111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1615" h="111615">
                      <a:moveTo>
                        <a:pt x="107665" y="3950"/>
                      </a:moveTo>
                      <a:cubicBezTo>
                        <a:pt x="102400" y="-1317"/>
                        <a:pt x="93861" y="-1317"/>
                        <a:pt x="88595" y="3950"/>
                      </a:cubicBezTo>
                      <a:lnTo>
                        <a:pt x="3950" y="88596"/>
                      </a:lnTo>
                      <a:cubicBezTo>
                        <a:pt x="-1317" y="93862"/>
                        <a:pt x="-1317" y="102400"/>
                        <a:pt x="3950" y="107666"/>
                      </a:cubicBezTo>
                      <a:cubicBezTo>
                        <a:pt x="6583" y="110299"/>
                        <a:pt x="10033" y="111616"/>
                        <a:pt x="13485" y="111616"/>
                      </a:cubicBezTo>
                      <a:cubicBezTo>
                        <a:pt x="16936" y="111616"/>
                        <a:pt x="20387" y="110299"/>
                        <a:pt x="23019" y="107665"/>
                      </a:cubicBezTo>
                      <a:lnTo>
                        <a:pt x="107664" y="23020"/>
                      </a:lnTo>
                      <a:cubicBezTo>
                        <a:pt x="112932" y="17754"/>
                        <a:pt x="112932" y="9216"/>
                        <a:pt x="107665" y="395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Graphic 159">
                  <a:extLst>
                    <a:ext uri="{FF2B5EF4-FFF2-40B4-BE49-F238E27FC236}">
                      <a16:creationId xmlns:a16="http://schemas.microsoft.com/office/drawing/2014/main" id="{5F4B9C75-BFB4-5C1D-9DEC-88344D9B83A0}"/>
                    </a:ext>
                  </a:extLst>
                </p:cNvPr>
                <p:cNvSpPr/>
                <p:nvPr/>
              </p:nvSpPr>
              <p:spPr>
                <a:xfrm>
                  <a:off x="10111014" y="3027104"/>
                  <a:ext cx="70996" cy="70997"/>
                </a:xfrm>
                <a:custGeom>
                  <a:avLst/>
                  <a:gdLst>
                    <a:gd name="connsiteX0" fmla="*/ 47977 w 70996"/>
                    <a:gd name="connsiteY0" fmla="*/ 3950 h 70997"/>
                    <a:gd name="connsiteX1" fmla="*/ 3950 w 70996"/>
                    <a:gd name="connsiteY1" fmla="*/ 47977 h 70997"/>
                    <a:gd name="connsiteX2" fmla="*/ 3950 w 70996"/>
                    <a:gd name="connsiteY2" fmla="*/ 67047 h 70997"/>
                    <a:gd name="connsiteX3" fmla="*/ 13485 w 70996"/>
                    <a:gd name="connsiteY3" fmla="*/ 70998 h 70997"/>
                    <a:gd name="connsiteX4" fmla="*/ 23019 w 70996"/>
                    <a:gd name="connsiteY4" fmla="*/ 67047 h 70997"/>
                    <a:gd name="connsiteX5" fmla="*/ 67047 w 70996"/>
                    <a:gd name="connsiteY5" fmla="*/ 23020 h 70997"/>
                    <a:gd name="connsiteX6" fmla="*/ 67047 w 70996"/>
                    <a:gd name="connsiteY6" fmla="*/ 3950 h 70997"/>
                    <a:gd name="connsiteX7" fmla="*/ 47977 w 70996"/>
                    <a:gd name="connsiteY7" fmla="*/ 3950 h 70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0996" h="70997">
                      <a:moveTo>
                        <a:pt x="47977" y="3950"/>
                      </a:moveTo>
                      <a:lnTo>
                        <a:pt x="3950" y="47977"/>
                      </a:lnTo>
                      <a:cubicBezTo>
                        <a:pt x="-1317" y="53243"/>
                        <a:pt x="-1317" y="61781"/>
                        <a:pt x="3950" y="67047"/>
                      </a:cubicBezTo>
                      <a:cubicBezTo>
                        <a:pt x="6583" y="69681"/>
                        <a:pt x="10034" y="70998"/>
                        <a:pt x="13485" y="70998"/>
                      </a:cubicBezTo>
                      <a:cubicBezTo>
                        <a:pt x="16935" y="70998"/>
                        <a:pt x="20387" y="69681"/>
                        <a:pt x="23019" y="67047"/>
                      </a:cubicBezTo>
                      <a:lnTo>
                        <a:pt x="67047" y="23020"/>
                      </a:lnTo>
                      <a:cubicBezTo>
                        <a:pt x="72313" y="17754"/>
                        <a:pt x="72313" y="9216"/>
                        <a:pt x="67047" y="3950"/>
                      </a:cubicBezTo>
                      <a:cubicBezTo>
                        <a:pt x="61781" y="-1317"/>
                        <a:pt x="53242" y="-1317"/>
                        <a:pt x="47977" y="3950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40" name="Shape 7">
            <a:extLst>
              <a:ext uri="{FF2B5EF4-FFF2-40B4-BE49-F238E27FC236}">
                <a16:creationId xmlns:a16="http://schemas.microsoft.com/office/drawing/2014/main" id="{9EFFA62F-9AE9-DE63-857D-61B562E0BAF3}"/>
              </a:ext>
            </a:extLst>
          </p:cNvPr>
          <p:cNvSpPr/>
          <p:nvPr/>
        </p:nvSpPr>
        <p:spPr>
          <a:xfrm>
            <a:off x="5101430" y="1478699"/>
            <a:ext cx="2847656" cy="1706926"/>
          </a:xfrm>
          <a:prstGeom prst="roundRect">
            <a:avLst/>
          </a:prstGeom>
          <a:solidFill>
            <a:schemeClr val="bg1"/>
          </a:solidFill>
          <a:ln/>
          <a:effectLst>
            <a:outerShdw blurRad="1016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704AAB-A2F8-EC0E-9D34-D5038340AB6E}"/>
              </a:ext>
            </a:extLst>
          </p:cNvPr>
          <p:cNvSpPr txBox="1"/>
          <p:nvPr/>
        </p:nvSpPr>
        <p:spPr>
          <a:xfrm>
            <a:off x="5309899" y="1914186"/>
            <a:ext cx="1555531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800" b="1"/>
              <a:t>Test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65FE99-9A08-DFBE-DEAF-F897BBA2E8E1}"/>
              </a:ext>
            </a:extLst>
          </p:cNvPr>
          <p:cNvSpPr txBox="1"/>
          <p:nvPr/>
        </p:nvSpPr>
        <p:spPr>
          <a:xfrm>
            <a:off x="5308360" y="2392470"/>
            <a:ext cx="1555531" cy="83099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600"/>
              <a:t>Jul. 18/19</a:t>
            </a:r>
          </a:p>
          <a:p>
            <a:r>
              <a:rPr lang="en-GB" sz="1600"/>
              <a:t>Aug. 01/02*</a:t>
            </a:r>
          </a:p>
          <a:p>
            <a:endParaRPr lang="en-GB" sz="1600"/>
          </a:p>
        </p:txBody>
      </p:sp>
      <p:sp>
        <p:nvSpPr>
          <p:cNvPr id="52" name="Shape 7">
            <a:extLst>
              <a:ext uri="{FF2B5EF4-FFF2-40B4-BE49-F238E27FC236}">
                <a16:creationId xmlns:a16="http://schemas.microsoft.com/office/drawing/2014/main" id="{D2BAA91D-7D29-1394-73A1-085778BF1857}"/>
              </a:ext>
            </a:extLst>
          </p:cNvPr>
          <p:cNvSpPr/>
          <p:nvPr/>
        </p:nvSpPr>
        <p:spPr>
          <a:xfrm>
            <a:off x="5101430" y="3932170"/>
            <a:ext cx="2847656" cy="1706926"/>
          </a:xfrm>
          <a:prstGeom prst="roundRect">
            <a:avLst/>
          </a:prstGeom>
          <a:solidFill>
            <a:schemeClr val="bg1"/>
          </a:solidFill>
          <a:ln/>
          <a:effectLst>
            <a:outerShdw blurRad="101600" algn="ctr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42157D0-1A18-ACD4-4045-EF1CC101036C}"/>
              </a:ext>
            </a:extLst>
          </p:cNvPr>
          <p:cNvSpPr txBox="1"/>
          <p:nvPr/>
        </p:nvSpPr>
        <p:spPr>
          <a:xfrm>
            <a:off x="5309899" y="4367657"/>
            <a:ext cx="1555531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800" b="1"/>
              <a:t>Test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CF41F93-5BE7-46A7-B05F-ACE0AD9182DE}"/>
              </a:ext>
            </a:extLst>
          </p:cNvPr>
          <p:cNvSpPr txBox="1"/>
          <p:nvPr/>
        </p:nvSpPr>
        <p:spPr>
          <a:xfrm>
            <a:off x="5308360" y="5046590"/>
            <a:ext cx="1555531" cy="33855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sz="1600"/>
              <a:t>Aug. 01/02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1D6184F-7562-100E-544C-07FA8105A5F0}"/>
              </a:ext>
            </a:extLst>
          </p:cNvPr>
          <p:cNvSpPr>
            <a:spLocks noChangeAspect="1"/>
          </p:cNvSpPr>
          <p:nvPr/>
        </p:nvSpPr>
        <p:spPr>
          <a:xfrm>
            <a:off x="6961858" y="1617323"/>
            <a:ext cx="756000" cy="756000"/>
          </a:xfrm>
          <a:prstGeom prst="ellipse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42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A4071C1-7969-436F-5049-BEAF3B0DD983}"/>
              </a:ext>
            </a:extLst>
          </p:cNvPr>
          <p:cNvSpPr>
            <a:spLocks noChangeAspect="1"/>
          </p:cNvSpPr>
          <p:nvPr/>
        </p:nvSpPr>
        <p:spPr>
          <a:xfrm>
            <a:off x="6961858" y="4070794"/>
            <a:ext cx="756000" cy="756000"/>
          </a:xfrm>
          <a:prstGeom prst="ellipse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4200000" scaled="0"/>
          </a:gradFill>
          <a:ln>
            <a:noFill/>
          </a:ln>
          <a:effectLst>
            <a:outerShdw blurRad="101600" dist="38100" dir="2700000" algn="tl" rotWithShape="0">
              <a:prstClr val="black">
                <a:alpha val="15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10" name="Graphic 2">
            <a:extLst>
              <a:ext uri="{FF2B5EF4-FFF2-40B4-BE49-F238E27FC236}">
                <a16:creationId xmlns:a16="http://schemas.microsoft.com/office/drawing/2014/main" id="{A4646E00-CCB1-0EF3-BB68-7EA3474AEAD6}"/>
              </a:ext>
            </a:extLst>
          </p:cNvPr>
          <p:cNvGrpSpPr>
            <a:grpSpLocks noChangeAspect="1"/>
          </p:cNvGrpSpPr>
          <p:nvPr/>
        </p:nvGrpSpPr>
        <p:grpSpPr>
          <a:xfrm>
            <a:off x="7080218" y="1721853"/>
            <a:ext cx="540000" cy="510008"/>
            <a:chOff x="409075" y="419777"/>
            <a:chExt cx="1396454" cy="1318898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90E42C4-AD32-6C0B-4098-B9E7EDA3D65F}"/>
                </a:ext>
              </a:extLst>
            </p:cNvPr>
            <p:cNvSpPr/>
            <p:nvPr/>
          </p:nvSpPr>
          <p:spPr>
            <a:xfrm>
              <a:off x="409075" y="419777"/>
              <a:ext cx="1396454" cy="1318898"/>
            </a:xfrm>
            <a:custGeom>
              <a:avLst/>
              <a:gdLst>
                <a:gd name="connsiteX0" fmla="*/ 1396453 w 1396453"/>
                <a:gd name="connsiteY0" fmla="*/ 392389 h 1318898"/>
                <a:gd name="connsiteX1" fmla="*/ 1004067 w 1396453"/>
                <a:gd name="connsiteY1" fmla="*/ 0 h 1318898"/>
                <a:gd name="connsiteX2" fmla="*/ 613161 w 1396453"/>
                <a:gd name="connsiteY2" fmla="*/ 358461 h 1318898"/>
                <a:gd name="connsiteX3" fmla="*/ 85634 w 1396453"/>
                <a:gd name="connsiteY3" fmla="*/ 358461 h 1318898"/>
                <a:gd name="connsiteX4" fmla="*/ 85634 w 1396453"/>
                <a:gd name="connsiteY4" fmla="*/ 1034989 h 1318898"/>
                <a:gd name="connsiteX5" fmla="*/ 65960 w 1396453"/>
                <a:gd name="connsiteY5" fmla="*/ 1034989 h 1318898"/>
                <a:gd name="connsiteX6" fmla="*/ 9902 w 1396453"/>
                <a:gd name="connsiteY6" fmla="*/ 1066246 h 1318898"/>
                <a:gd name="connsiteX7" fmla="*/ 7015 w 1396453"/>
                <a:gd name="connsiteY7" fmla="*/ 1130364 h 1318898"/>
                <a:gd name="connsiteX8" fmla="*/ 49532 w 1396453"/>
                <a:gd name="connsiteY8" fmla="*/ 1215404 h 1318898"/>
                <a:gd name="connsiteX9" fmla="*/ 216992 w 1396453"/>
                <a:gd name="connsiteY9" fmla="*/ 1318899 h 1318898"/>
                <a:gd name="connsiteX10" fmla="*/ 1055666 w 1396453"/>
                <a:gd name="connsiteY10" fmla="*/ 1318899 h 1318898"/>
                <a:gd name="connsiteX11" fmla="*/ 1223126 w 1396453"/>
                <a:gd name="connsiteY11" fmla="*/ 1215404 h 1318898"/>
                <a:gd name="connsiteX12" fmla="*/ 1265641 w 1396453"/>
                <a:gd name="connsiteY12" fmla="*/ 1130367 h 1318898"/>
                <a:gd name="connsiteX13" fmla="*/ 1262756 w 1396453"/>
                <a:gd name="connsiteY13" fmla="*/ 1066246 h 1318898"/>
                <a:gd name="connsiteX14" fmla="*/ 1206695 w 1396453"/>
                <a:gd name="connsiteY14" fmla="*/ 1034989 h 1318898"/>
                <a:gd name="connsiteX15" fmla="*/ 1187025 w 1396453"/>
                <a:gd name="connsiteY15" fmla="*/ 1034989 h 1318898"/>
                <a:gd name="connsiteX16" fmla="*/ 1187025 w 1396453"/>
                <a:gd name="connsiteY16" fmla="*/ 739423 h 1318898"/>
                <a:gd name="connsiteX17" fmla="*/ 1396453 w 1396453"/>
                <a:gd name="connsiteY17" fmla="*/ 392389 h 1318898"/>
                <a:gd name="connsiteX18" fmla="*/ 1004067 w 1396453"/>
                <a:gd name="connsiteY18" fmla="*/ 81937 h 1318898"/>
                <a:gd name="connsiteX19" fmla="*/ 1314516 w 1396453"/>
                <a:gd name="connsiteY19" fmla="*/ 392389 h 1318898"/>
                <a:gd name="connsiteX20" fmla="*/ 1004067 w 1396453"/>
                <a:gd name="connsiteY20" fmla="*/ 702841 h 1318898"/>
                <a:gd name="connsiteX21" fmla="*/ 693615 w 1396453"/>
                <a:gd name="connsiteY21" fmla="*/ 392389 h 1318898"/>
                <a:gd name="connsiteX22" fmla="*/ 1004067 w 1396453"/>
                <a:gd name="connsiteY22" fmla="*/ 81937 h 1318898"/>
                <a:gd name="connsiteX23" fmla="*/ 1149839 w 1396453"/>
                <a:gd name="connsiteY23" fmla="*/ 1178759 h 1318898"/>
                <a:gd name="connsiteX24" fmla="*/ 1055669 w 1396453"/>
                <a:gd name="connsiteY24" fmla="*/ 1236962 h 1318898"/>
                <a:gd name="connsiteX25" fmla="*/ 216992 w 1396453"/>
                <a:gd name="connsiteY25" fmla="*/ 1236962 h 1318898"/>
                <a:gd name="connsiteX26" fmla="*/ 122822 w 1396453"/>
                <a:gd name="connsiteY26" fmla="*/ 1178762 h 1318898"/>
                <a:gd name="connsiteX27" fmla="*/ 91904 w 1396453"/>
                <a:gd name="connsiteY27" fmla="*/ 1116927 h 1318898"/>
                <a:gd name="connsiteX28" fmla="*/ 1180754 w 1396453"/>
                <a:gd name="connsiteY28" fmla="*/ 1116927 h 1318898"/>
                <a:gd name="connsiteX29" fmla="*/ 1105088 w 1396453"/>
                <a:gd name="connsiteY29" fmla="*/ 1034989 h 1318898"/>
                <a:gd name="connsiteX30" fmla="*/ 167571 w 1396453"/>
                <a:gd name="connsiteY30" fmla="*/ 1034989 h 1318898"/>
                <a:gd name="connsiteX31" fmla="*/ 167571 w 1396453"/>
                <a:gd name="connsiteY31" fmla="*/ 440399 h 1318898"/>
                <a:gd name="connsiteX32" fmla="*/ 614617 w 1396453"/>
                <a:gd name="connsiteY32" fmla="*/ 440399 h 1318898"/>
                <a:gd name="connsiteX33" fmla="*/ 1004064 w 1396453"/>
                <a:gd name="connsiteY33" fmla="*/ 784778 h 1318898"/>
                <a:gd name="connsiteX34" fmla="*/ 1105085 w 1396453"/>
                <a:gd name="connsiteY34" fmla="*/ 771570 h 1318898"/>
                <a:gd name="connsiteX35" fmla="*/ 1105085 w 1396453"/>
                <a:gd name="connsiteY35" fmla="*/ 1034989 h 131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396453" h="1318898">
                  <a:moveTo>
                    <a:pt x="1396453" y="392389"/>
                  </a:moveTo>
                  <a:cubicBezTo>
                    <a:pt x="1396453" y="176023"/>
                    <a:pt x="1220431" y="0"/>
                    <a:pt x="1004067" y="0"/>
                  </a:cubicBezTo>
                  <a:cubicBezTo>
                    <a:pt x="799134" y="0"/>
                    <a:pt x="630420" y="157923"/>
                    <a:pt x="613161" y="358461"/>
                  </a:cubicBezTo>
                  <a:lnTo>
                    <a:pt x="85634" y="358461"/>
                  </a:lnTo>
                  <a:lnTo>
                    <a:pt x="85634" y="1034989"/>
                  </a:lnTo>
                  <a:lnTo>
                    <a:pt x="65960" y="1034989"/>
                  </a:lnTo>
                  <a:cubicBezTo>
                    <a:pt x="42952" y="1034989"/>
                    <a:pt x="21996" y="1046674"/>
                    <a:pt x="9902" y="1066246"/>
                  </a:cubicBezTo>
                  <a:cubicBezTo>
                    <a:pt x="-2192" y="1085818"/>
                    <a:pt x="-3271" y="1109787"/>
                    <a:pt x="7015" y="1130364"/>
                  </a:cubicBezTo>
                  <a:lnTo>
                    <a:pt x="49532" y="1215404"/>
                  </a:lnTo>
                  <a:cubicBezTo>
                    <a:pt x="81452" y="1279241"/>
                    <a:pt x="145617" y="1318899"/>
                    <a:pt x="216992" y="1318899"/>
                  </a:cubicBezTo>
                  <a:lnTo>
                    <a:pt x="1055666" y="1318899"/>
                  </a:lnTo>
                  <a:cubicBezTo>
                    <a:pt x="1127039" y="1318899"/>
                    <a:pt x="1191203" y="1279241"/>
                    <a:pt x="1223126" y="1215404"/>
                  </a:cubicBezTo>
                  <a:lnTo>
                    <a:pt x="1265641" y="1130367"/>
                  </a:lnTo>
                  <a:cubicBezTo>
                    <a:pt x="1275932" y="1109790"/>
                    <a:pt x="1274853" y="1085818"/>
                    <a:pt x="1262756" y="1066246"/>
                  </a:cubicBezTo>
                  <a:cubicBezTo>
                    <a:pt x="1250660" y="1046674"/>
                    <a:pt x="1229703" y="1034989"/>
                    <a:pt x="1206695" y="1034989"/>
                  </a:cubicBezTo>
                  <a:lnTo>
                    <a:pt x="1187025" y="1034989"/>
                  </a:lnTo>
                  <a:lnTo>
                    <a:pt x="1187025" y="739423"/>
                  </a:lnTo>
                  <a:cubicBezTo>
                    <a:pt x="1311463" y="673551"/>
                    <a:pt x="1396453" y="542719"/>
                    <a:pt x="1396453" y="392389"/>
                  </a:cubicBezTo>
                  <a:close/>
                  <a:moveTo>
                    <a:pt x="1004067" y="81937"/>
                  </a:moveTo>
                  <a:cubicBezTo>
                    <a:pt x="1175250" y="81937"/>
                    <a:pt x="1314516" y="221206"/>
                    <a:pt x="1314516" y="392389"/>
                  </a:cubicBezTo>
                  <a:cubicBezTo>
                    <a:pt x="1314516" y="563572"/>
                    <a:pt x="1175250" y="702841"/>
                    <a:pt x="1004067" y="702841"/>
                  </a:cubicBezTo>
                  <a:cubicBezTo>
                    <a:pt x="832884" y="702841"/>
                    <a:pt x="693615" y="563572"/>
                    <a:pt x="693615" y="392389"/>
                  </a:cubicBezTo>
                  <a:cubicBezTo>
                    <a:pt x="693615" y="221206"/>
                    <a:pt x="832884" y="81937"/>
                    <a:pt x="1004067" y="81937"/>
                  </a:cubicBezTo>
                  <a:close/>
                  <a:moveTo>
                    <a:pt x="1149839" y="1178759"/>
                  </a:moveTo>
                  <a:cubicBezTo>
                    <a:pt x="1131889" y="1214661"/>
                    <a:pt x="1095804" y="1236962"/>
                    <a:pt x="1055669" y="1236962"/>
                  </a:cubicBezTo>
                  <a:lnTo>
                    <a:pt x="216992" y="1236962"/>
                  </a:lnTo>
                  <a:cubicBezTo>
                    <a:pt x="176854" y="1236962"/>
                    <a:pt x="140772" y="1214661"/>
                    <a:pt x="122822" y="1178762"/>
                  </a:cubicBezTo>
                  <a:lnTo>
                    <a:pt x="91904" y="1116927"/>
                  </a:lnTo>
                  <a:lnTo>
                    <a:pt x="1180754" y="1116927"/>
                  </a:lnTo>
                  <a:close/>
                  <a:moveTo>
                    <a:pt x="1105088" y="1034989"/>
                  </a:moveTo>
                  <a:lnTo>
                    <a:pt x="167571" y="1034989"/>
                  </a:lnTo>
                  <a:lnTo>
                    <a:pt x="167571" y="440399"/>
                  </a:lnTo>
                  <a:lnTo>
                    <a:pt x="614617" y="440399"/>
                  </a:lnTo>
                  <a:cubicBezTo>
                    <a:pt x="638368" y="634199"/>
                    <a:pt x="803952" y="784778"/>
                    <a:pt x="1004064" y="784778"/>
                  </a:cubicBezTo>
                  <a:cubicBezTo>
                    <a:pt x="1038983" y="784778"/>
                    <a:pt x="1072840" y="780167"/>
                    <a:pt x="1105085" y="771570"/>
                  </a:cubicBezTo>
                  <a:lnTo>
                    <a:pt x="1105085" y="1034989"/>
                  </a:lnTo>
                  <a:close/>
                </a:path>
              </a:pathLst>
            </a:custGeom>
            <a:grpFill/>
            <a:ln w="2721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MY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4B47D22-A360-EF6B-929E-418D0391DA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03303" y="608594"/>
              <a:ext cx="418939" cy="418937"/>
            </a:xfrm>
            <a:custGeom>
              <a:avLst/>
              <a:gdLst>
                <a:gd name="connsiteX0" fmla="*/ 74869 w 450993"/>
                <a:gd name="connsiteY0" fmla="*/ 318189 h 450995"/>
                <a:gd name="connsiteX1" fmla="*/ 37077 w 450993"/>
                <a:gd name="connsiteY1" fmla="*/ 355981 h 450995"/>
                <a:gd name="connsiteX2" fmla="*/ 95014 w 450993"/>
                <a:gd name="connsiteY2" fmla="*/ 413919 h 450995"/>
                <a:gd name="connsiteX3" fmla="*/ 132806 w 450993"/>
                <a:gd name="connsiteY3" fmla="*/ 376127 h 450995"/>
                <a:gd name="connsiteX4" fmla="*/ 184528 w 450993"/>
                <a:gd name="connsiteY4" fmla="*/ 397589 h 450995"/>
                <a:gd name="connsiteX5" fmla="*/ 184528 w 450993"/>
                <a:gd name="connsiteY5" fmla="*/ 450996 h 450995"/>
                <a:gd name="connsiteX6" fmla="*/ 266465 w 450993"/>
                <a:gd name="connsiteY6" fmla="*/ 450996 h 450995"/>
                <a:gd name="connsiteX7" fmla="*/ 266465 w 450993"/>
                <a:gd name="connsiteY7" fmla="*/ 397589 h 450995"/>
                <a:gd name="connsiteX8" fmla="*/ 318187 w 450993"/>
                <a:gd name="connsiteY8" fmla="*/ 376127 h 450995"/>
                <a:gd name="connsiteX9" fmla="*/ 355979 w 450993"/>
                <a:gd name="connsiteY9" fmla="*/ 413919 h 450995"/>
                <a:gd name="connsiteX10" fmla="*/ 413916 w 450993"/>
                <a:gd name="connsiteY10" fmla="*/ 355981 h 450995"/>
                <a:gd name="connsiteX11" fmla="*/ 376124 w 450993"/>
                <a:gd name="connsiteY11" fmla="*/ 318189 h 450995"/>
                <a:gd name="connsiteX12" fmla="*/ 397586 w 450993"/>
                <a:gd name="connsiteY12" fmla="*/ 266468 h 450995"/>
                <a:gd name="connsiteX13" fmla="*/ 450993 w 450993"/>
                <a:gd name="connsiteY13" fmla="*/ 266468 h 450995"/>
                <a:gd name="connsiteX14" fmla="*/ 450993 w 450993"/>
                <a:gd name="connsiteY14" fmla="*/ 184531 h 450995"/>
                <a:gd name="connsiteX15" fmla="*/ 397586 w 450993"/>
                <a:gd name="connsiteY15" fmla="*/ 184531 h 450995"/>
                <a:gd name="connsiteX16" fmla="*/ 376124 w 450993"/>
                <a:gd name="connsiteY16" fmla="*/ 132809 h 450995"/>
                <a:gd name="connsiteX17" fmla="*/ 413916 w 450993"/>
                <a:gd name="connsiteY17" fmla="*/ 95017 h 450995"/>
                <a:gd name="connsiteX18" fmla="*/ 355979 w 450993"/>
                <a:gd name="connsiteY18" fmla="*/ 37079 h 450995"/>
                <a:gd name="connsiteX19" fmla="*/ 318187 w 450993"/>
                <a:gd name="connsiteY19" fmla="*/ 74871 h 450995"/>
                <a:gd name="connsiteX20" fmla="*/ 266465 w 450993"/>
                <a:gd name="connsiteY20" fmla="*/ 53409 h 450995"/>
                <a:gd name="connsiteX21" fmla="*/ 266465 w 450993"/>
                <a:gd name="connsiteY21" fmla="*/ 0 h 450995"/>
                <a:gd name="connsiteX22" fmla="*/ 184528 w 450993"/>
                <a:gd name="connsiteY22" fmla="*/ 0 h 450995"/>
                <a:gd name="connsiteX23" fmla="*/ 184528 w 450993"/>
                <a:gd name="connsiteY23" fmla="*/ 53407 h 450995"/>
                <a:gd name="connsiteX24" fmla="*/ 132806 w 450993"/>
                <a:gd name="connsiteY24" fmla="*/ 74869 h 450995"/>
                <a:gd name="connsiteX25" fmla="*/ 95014 w 450993"/>
                <a:gd name="connsiteY25" fmla="*/ 37077 h 450995"/>
                <a:gd name="connsiteX26" fmla="*/ 37077 w 450993"/>
                <a:gd name="connsiteY26" fmla="*/ 95014 h 450995"/>
                <a:gd name="connsiteX27" fmla="*/ 74869 w 450993"/>
                <a:gd name="connsiteY27" fmla="*/ 132806 h 450995"/>
                <a:gd name="connsiteX28" fmla="*/ 53404 w 450993"/>
                <a:gd name="connsiteY28" fmla="*/ 184531 h 450995"/>
                <a:gd name="connsiteX29" fmla="*/ 0 w 450993"/>
                <a:gd name="connsiteY29" fmla="*/ 184531 h 450995"/>
                <a:gd name="connsiteX30" fmla="*/ 0 w 450993"/>
                <a:gd name="connsiteY30" fmla="*/ 266468 h 450995"/>
                <a:gd name="connsiteX31" fmla="*/ 53404 w 450993"/>
                <a:gd name="connsiteY31" fmla="*/ 266468 h 450995"/>
                <a:gd name="connsiteX32" fmla="*/ 74869 w 450993"/>
                <a:gd name="connsiteY32" fmla="*/ 318189 h 450995"/>
                <a:gd name="connsiteX33" fmla="*/ 225499 w 450993"/>
                <a:gd name="connsiteY33" fmla="*/ 130504 h 450995"/>
                <a:gd name="connsiteX34" fmla="*/ 320492 w 450993"/>
                <a:gd name="connsiteY34" fmla="*/ 225497 h 450995"/>
                <a:gd name="connsiteX35" fmla="*/ 225499 w 450993"/>
                <a:gd name="connsiteY35" fmla="*/ 320489 h 450995"/>
                <a:gd name="connsiteX36" fmla="*/ 130504 w 450993"/>
                <a:gd name="connsiteY36" fmla="*/ 225497 h 450995"/>
                <a:gd name="connsiteX37" fmla="*/ 225499 w 450993"/>
                <a:gd name="connsiteY37" fmla="*/ 130504 h 45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50993" h="450995">
                  <a:moveTo>
                    <a:pt x="74869" y="318189"/>
                  </a:moveTo>
                  <a:lnTo>
                    <a:pt x="37077" y="355981"/>
                  </a:lnTo>
                  <a:lnTo>
                    <a:pt x="95014" y="413919"/>
                  </a:lnTo>
                  <a:lnTo>
                    <a:pt x="132806" y="376127"/>
                  </a:lnTo>
                  <a:cubicBezTo>
                    <a:pt x="148582" y="385869"/>
                    <a:pt x="165997" y="393178"/>
                    <a:pt x="184528" y="397589"/>
                  </a:cubicBezTo>
                  <a:lnTo>
                    <a:pt x="184528" y="450996"/>
                  </a:lnTo>
                  <a:lnTo>
                    <a:pt x="266465" y="450996"/>
                  </a:lnTo>
                  <a:lnTo>
                    <a:pt x="266465" y="397589"/>
                  </a:lnTo>
                  <a:cubicBezTo>
                    <a:pt x="284997" y="393178"/>
                    <a:pt x="302411" y="385869"/>
                    <a:pt x="318187" y="376127"/>
                  </a:cubicBezTo>
                  <a:lnTo>
                    <a:pt x="355979" y="413919"/>
                  </a:lnTo>
                  <a:lnTo>
                    <a:pt x="413916" y="355981"/>
                  </a:lnTo>
                  <a:lnTo>
                    <a:pt x="376124" y="318189"/>
                  </a:lnTo>
                  <a:cubicBezTo>
                    <a:pt x="385867" y="302414"/>
                    <a:pt x="393175" y="284999"/>
                    <a:pt x="397586" y="266468"/>
                  </a:cubicBezTo>
                  <a:lnTo>
                    <a:pt x="450993" y="266468"/>
                  </a:lnTo>
                  <a:lnTo>
                    <a:pt x="450993" y="184531"/>
                  </a:lnTo>
                  <a:lnTo>
                    <a:pt x="397586" y="184531"/>
                  </a:lnTo>
                  <a:cubicBezTo>
                    <a:pt x="393175" y="165999"/>
                    <a:pt x="385867" y="148582"/>
                    <a:pt x="376124" y="132809"/>
                  </a:cubicBezTo>
                  <a:lnTo>
                    <a:pt x="413916" y="95017"/>
                  </a:lnTo>
                  <a:lnTo>
                    <a:pt x="355979" y="37079"/>
                  </a:lnTo>
                  <a:lnTo>
                    <a:pt x="318187" y="74871"/>
                  </a:lnTo>
                  <a:cubicBezTo>
                    <a:pt x="302414" y="65129"/>
                    <a:pt x="284997" y="57823"/>
                    <a:pt x="266465" y="53409"/>
                  </a:cubicBezTo>
                  <a:lnTo>
                    <a:pt x="266465" y="0"/>
                  </a:lnTo>
                  <a:lnTo>
                    <a:pt x="184528" y="0"/>
                  </a:lnTo>
                  <a:lnTo>
                    <a:pt x="184528" y="53407"/>
                  </a:lnTo>
                  <a:cubicBezTo>
                    <a:pt x="165997" y="57818"/>
                    <a:pt x="148579" y="65126"/>
                    <a:pt x="132806" y="74869"/>
                  </a:cubicBezTo>
                  <a:lnTo>
                    <a:pt x="95014" y="37077"/>
                  </a:lnTo>
                  <a:lnTo>
                    <a:pt x="37077" y="95014"/>
                  </a:lnTo>
                  <a:lnTo>
                    <a:pt x="74869" y="132806"/>
                  </a:lnTo>
                  <a:cubicBezTo>
                    <a:pt x="65126" y="148582"/>
                    <a:pt x="57818" y="165997"/>
                    <a:pt x="53404" y="184531"/>
                  </a:cubicBezTo>
                  <a:lnTo>
                    <a:pt x="0" y="184531"/>
                  </a:lnTo>
                  <a:lnTo>
                    <a:pt x="0" y="266468"/>
                  </a:lnTo>
                  <a:lnTo>
                    <a:pt x="53404" y="266468"/>
                  </a:lnTo>
                  <a:cubicBezTo>
                    <a:pt x="57818" y="284997"/>
                    <a:pt x="65126" y="302414"/>
                    <a:pt x="74869" y="318189"/>
                  </a:cubicBezTo>
                  <a:close/>
                  <a:moveTo>
                    <a:pt x="225499" y="130504"/>
                  </a:moveTo>
                  <a:cubicBezTo>
                    <a:pt x="277879" y="130504"/>
                    <a:pt x="320492" y="173120"/>
                    <a:pt x="320492" y="225497"/>
                  </a:cubicBezTo>
                  <a:cubicBezTo>
                    <a:pt x="320492" y="277874"/>
                    <a:pt x="277876" y="320489"/>
                    <a:pt x="225499" y="320489"/>
                  </a:cubicBezTo>
                  <a:cubicBezTo>
                    <a:pt x="173117" y="320489"/>
                    <a:pt x="130504" y="277874"/>
                    <a:pt x="130504" y="225497"/>
                  </a:cubicBezTo>
                  <a:cubicBezTo>
                    <a:pt x="130504" y="173120"/>
                    <a:pt x="173117" y="130504"/>
                    <a:pt x="225499" y="130504"/>
                  </a:cubicBezTo>
                  <a:close/>
                </a:path>
              </a:pathLst>
            </a:custGeom>
            <a:grpFill/>
            <a:ln w="2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MY"/>
            </a:p>
          </p:txBody>
        </p:sp>
      </p:grpSp>
      <p:grpSp>
        <p:nvGrpSpPr>
          <p:cNvPr id="76" name="Graphic 2">
            <a:extLst>
              <a:ext uri="{FF2B5EF4-FFF2-40B4-BE49-F238E27FC236}">
                <a16:creationId xmlns:a16="http://schemas.microsoft.com/office/drawing/2014/main" id="{0F3AC65D-29D0-BE59-5858-874A7B3B4FC1}"/>
              </a:ext>
            </a:extLst>
          </p:cNvPr>
          <p:cNvGrpSpPr>
            <a:grpSpLocks noChangeAspect="1"/>
          </p:cNvGrpSpPr>
          <p:nvPr/>
        </p:nvGrpSpPr>
        <p:grpSpPr>
          <a:xfrm>
            <a:off x="7080218" y="4176957"/>
            <a:ext cx="540000" cy="510008"/>
            <a:chOff x="409075" y="419777"/>
            <a:chExt cx="1396454" cy="1318898"/>
          </a:xfrm>
          <a:solidFill>
            <a:schemeClr val="bg1"/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C99FF54-B8AD-3FDF-974B-E20914AB0B25}"/>
                </a:ext>
              </a:extLst>
            </p:cNvPr>
            <p:cNvSpPr/>
            <p:nvPr/>
          </p:nvSpPr>
          <p:spPr>
            <a:xfrm>
              <a:off x="409075" y="419777"/>
              <a:ext cx="1396454" cy="1318898"/>
            </a:xfrm>
            <a:custGeom>
              <a:avLst/>
              <a:gdLst>
                <a:gd name="connsiteX0" fmla="*/ 1396453 w 1396453"/>
                <a:gd name="connsiteY0" fmla="*/ 392389 h 1318898"/>
                <a:gd name="connsiteX1" fmla="*/ 1004067 w 1396453"/>
                <a:gd name="connsiteY1" fmla="*/ 0 h 1318898"/>
                <a:gd name="connsiteX2" fmla="*/ 613161 w 1396453"/>
                <a:gd name="connsiteY2" fmla="*/ 358461 h 1318898"/>
                <a:gd name="connsiteX3" fmla="*/ 85634 w 1396453"/>
                <a:gd name="connsiteY3" fmla="*/ 358461 h 1318898"/>
                <a:gd name="connsiteX4" fmla="*/ 85634 w 1396453"/>
                <a:gd name="connsiteY4" fmla="*/ 1034989 h 1318898"/>
                <a:gd name="connsiteX5" fmla="*/ 65960 w 1396453"/>
                <a:gd name="connsiteY5" fmla="*/ 1034989 h 1318898"/>
                <a:gd name="connsiteX6" fmla="*/ 9902 w 1396453"/>
                <a:gd name="connsiteY6" fmla="*/ 1066246 h 1318898"/>
                <a:gd name="connsiteX7" fmla="*/ 7015 w 1396453"/>
                <a:gd name="connsiteY7" fmla="*/ 1130364 h 1318898"/>
                <a:gd name="connsiteX8" fmla="*/ 49532 w 1396453"/>
                <a:gd name="connsiteY8" fmla="*/ 1215404 h 1318898"/>
                <a:gd name="connsiteX9" fmla="*/ 216992 w 1396453"/>
                <a:gd name="connsiteY9" fmla="*/ 1318899 h 1318898"/>
                <a:gd name="connsiteX10" fmla="*/ 1055666 w 1396453"/>
                <a:gd name="connsiteY10" fmla="*/ 1318899 h 1318898"/>
                <a:gd name="connsiteX11" fmla="*/ 1223126 w 1396453"/>
                <a:gd name="connsiteY11" fmla="*/ 1215404 h 1318898"/>
                <a:gd name="connsiteX12" fmla="*/ 1265641 w 1396453"/>
                <a:gd name="connsiteY12" fmla="*/ 1130367 h 1318898"/>
                <a:gd name="connsiteX13" fmla="*/ 1262756 w 1396453"/>
                <a:gd name="connsiteY13" fmla="*/ 1066246 h 1318898"/>
                <a:gd name="connsiteX14" fmla="*/ 1206695 w 1396453"/>
                <a:gd name="connsiteY14" fmla="*/ 1034989 h 1318898"/>
                <a:gd name="connsiteX15" fmla="*/ 1187025 w 1396453"/>
                <a:gd name="connsiteY15" fmla="*/ 1034989 h 1318898"/>
                <a:gd name="connsiteX16" fmla="*/ 1187025 w 1396453"/>
                <a:gd name="connsiteY16" fmla="*/ 739423 h 1318898"/>
                <a:gd name="connsiteX17" fmla="*/ 1396453 w 1396453"/>
                <a:gd name="connsiteY17" fmla="*/ 392389 h 1318898"/>
                <a:gd name="connsiteX18" fmla="*/ 1004067 w 1396453"/>
                <a:gd name="connsiteY18" fmla="*/ 81937 h 1318898"/>
                <a:gd name="connsiteX19" fmla="*/ 1314516 w 1396453"/>
                <a:gd name="connsiteY19" fmla="*/ 392389 h 1318898"/>
                <a:gd name="connsiteX20" fmla="*/ 1004067 w 1396453"/>
                <a:gd name="connsiteY20" fmla="*/ 702841 h 1318898"/>
                <a:gd name="connsiteX21" fmla="*/ 693615 w 1396453"/>
                <a:gd name="connsiteY21" fmla="*/ 392389 h 1318898"/>
                <a:gd name="connsiteX22" fmla="*/ 1004067 w 1396453"/>
                <a:gd name="connsiteY22" fmla="*/ 81937 h 1318898"/>
                <a:gd name="connsiteX23" fmla="*/ 1149839 w 1396453"/>
                <a:gd name="connsiteY23" fmla="*/ 1178759 h 1318898"/>
                <a:gd name="connsiteX24" fmla="*/ 1055669 w 1396453"/>
                <a:gd name="connsiteY24" fmla="*/ 1236962 h 1318898"/>
                <a:gd name="connsiteX25" fmla="*/ 216992 w 1396453"/>
                <a:gd name="connsiteY25" fmla="*/ 1236962 h 1318898"/>
                <a:gd name="connsiteX26" fmla="*/ 122822 w 1396453"/>
                <a:gd name="connsiteY26" fmla="*/ 1178762 h 1318898"/>
                <a:gd name="connsiteX27" fmla="*/ 91904 w 1396453"/>
                <a:gd name="connsiteY27" fmla="*/ 1116927 h 1318898"/>
                <a:gd name="connsiteX28" fmla="*/ 1180754 w 1396453"/>
                <a:gd name="connsiteY28" fmla="*/ 1116927 h 1318898"/>
                <a:gd name="connsiteX29" fmla="*/ 1105088 w 1396453"/>
                <a:gd name="connsiteY29" fmla="*/ 1034989 h 1318898"/>
                <a:gd name="connsiteX30" fmla="*/ 167571 w 1396453"/>
                <a:gd name="connsiteY30" fmla="*/ 1034989 h 1318898"/>
                <a:gd name="connsiteX31" fmla="*/ 167571 w 1396453"/>
                <a:gd name="connsiteY31" fmla="*/ 440399 h 1318898"/>
                <a:gd name="connsiteX32" fmla="*/ 614617 w 1396453"/>
                <a:gd name="connsiteY32" fmla="*/ 440399 h 1318898"/>
                <a:gd name="connsiteX33" fmla="*/ 1004064 w 1396453"/>
                <a:gd name="connsiteY33" fmla="*/ 784778 h 1318898"/>
                <a:gd name="connsiteX34" fmla="*/ 1105085 w 1396453"/>
                <a:gd name="connsiteY34" fmla="*/ 771570 h 1318898"/>
                <a:gd name="connsiteX35" fmla="*/ 1105085 w 1396453"/>
                <a:gd name="connsiteY35" fmla="*/ 1034989 h 131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396453" h="1318898">
                  <a:moveTo>
                    <a:pt x="1396453" y="392389"/>
                  </a:moveTo>
                  <a:cubicBezTo>
                    <a:pt x="1396453" y="176023"/>
                    <a:pt x="1220431" y="0"/>
                    <a:pt x="1004067" y="0"/>
                  </a:cubicBezTo>
                  <a:cubicBezTo>
                    <a:pt x="799134" y="0"/>
                    <a:pt x="630420" y="157923"/>
                    <a:pt x="613161" y="358461"/>
                  </a:cubicBezTo>
                  <a:lnTo>
                    <a:pt x="85634" y="358461"/>
                  </a:lnTo>
                  <a:lnTo>
                    <a:pt x="85634" y="1034989"/>
                  </a:lnTo>
                  <a:lnTo>
                    <a:pt x="65960" y="1034989"/>
                  </a:lnTo>
                  <a:cubicBezTo>
                    <a:pt x="42952" y="1034989"/>
                    <a:pt x="21996" y="1046674"/>
                    <a:pt x="9902" y="1066246"/>
                  </a:cubicBezTo>
                  <a:cubicBezTo>
                    <a:pt x="-2192" y="1085818"/>
                    <a:pt x="-3271" y="1109787"/>
                    <a:pt x="7015" y="1130364"/>
                  </a:cubicBezTo>
                  <a:lnTo>
                    <a:pt x="49532" y="1215404"/>
                  </a:lnTo>
                  <a:cubicBezTo>
                    <a:pt x="81452" y="1279241"/>
                    <a:pt x="145617" y="1318899"/>
                    <a:pt x="216992" y="1318899"/>
                  </a:cubicBezTo>
                  <a:lnTo>
                    <a:pt x="1055666" y="1318899"/>
                  </a:lnTo>
                  <a:cubicBezTo>
                    <a:pt x="1127039" y="1318899"/>
                    <a:pt x="1191203" y="1279241"/>
                    <a:pt x="1223126" y="1215404"/>
                  </a:cubicBezTo>
                  <a:lnTo>
                    <a:pt x="1265641" y="1130367"/>
                  </a:lnTo>
                  <a:cubicBezTo>
                    <a:pt x="1275932" y="1109790"/>
                    <a:pt x="1274853" y="1085818"/>
                    <a:pt x="1262756" y="1066246"/>
                  </a:cubicBezTo>
                  <a:cubicBezTo>
                    <a:pt x="1250660" y="1046674"/>
                    <a:pt x="1229703" y="1034989"/>
                    <a:pt x="1206695" y="1034989"/>
                  </a:cubicBezTo>
                  <a:lnTo>
                    <a:pt x="1187025" y="1034989"/>
                  </a:lnTo>
                  <a:lnTo>
                    <a:pt x="1187025" y="739423"/>
                  </a:lnTo>
                  <a:cubicBezTo>
                    <a:pt x="1311463" y="673551"/>
                    <a:pt x="1396453" y="542719"/>
                    <a:pt x="1396453" y="392389"/>
                  </a:cubicBezTo>
                  <a:close/>
                  <a:moveTo>
                    <a:pt x="1004067" y="81937"/>
                  </a:moveTo>
                  <a:cubicBezTo>
                    <a:pt x="1175250" y="81937"/>
                    <a:pt x="1314516" y="221206"/>
                    <a:pt x="1314516" y="392389"/>
                  </a:cubicBezTo>
                  <a:cubicBezTo>
                    <a:pt x="1314516" y="563572"/>
                    <a:pt x="1175250" y="702841"/>
                    <a:pt x="1004067" y="702841"/>
                  </a:cubicBezTo>
                  <a:cubicBezTo>
                    <a:pt x="832884" y="702841"/>
                    <a:pt x="693615" y="563572"/>
                    <a:pt x="693615" y="392389"/>
                  </a:cubicBezTo>
                  <a:cubicBezTo>
                    <a:pt x="693615" y="221206"/>
                    <a:pt x="832884" y="81937"/>
                    <a:pt x="1004067" y="81937"/>
                  </a:cubicBezTo>
                  <a:close/>
                  <a:moveTo>
                    <a:pt x="1149839" y="1178759"/>
                  </a:moveTo>
                  <a:cubicBezTo>
                    <a:pt x="1131889" y="1214661"/>
                    <a:pt x="1095804" y="1236962"/>
                    <a:pt x="1055669" y="1236962"/>
                  </a:cubicBezTo>
                  <a:lnTo>
                    <a:pt x="216992" y="1236962"/>
                  </a:lnTo>
                  <a:cubicBezTo>
                    <a:pt x="176854" y="1236962"/>
                    <a:pt x="140772" y="1214661"/>
                    <a:pt x="122822" y="1178762"/>
                  </a:cubicBezTo>
                  <a:lnTo>
                    <a:pt x="91904" y="1116927"/>
                  </a:lnTo>
                  <a:lnTo>
                    <a:pt x="1180754" y="1116927"/>
                  </a:lnTo>
                  <a:close/>
                  <a:moveTo>
                    <a:pt x="1105088" y="1034989"/>
                  </a:moveTo>
                  <a:lnTo>
                    <a:pt x="167571" y="1034989"/>
                  </a:lnTo>
                  <a:lnTo>
                    <a:pt x="167571" y="440399"/>
                  </a:lnTo>
                  <a:lnTo>
                    <a:pt x="614617" y="440399"/>
                  </a:lnTo>
                  <a:cubicBezTo>
                    <a:pt x="638368" y="634199"/>
                    <a:pt x="803952" y="784778"/>
                    <a:pt x="1004064" y="784778"/>
                  </a:cubicBezTo>
                  <a:cubicBezTo>
                    <a:pt x="1038983" y="784778"/>
                    <a:pt x="1072840" y="780167"/>
                    <a:pt x="1105085" y="771570"/>
                  </a:cubicBezTo>
                  <a:lnTo>
                    <a:pt x="1105085" y="1034989"/>
                  </a:lnTo>
                  <a:close/>
                </a:path>
              </a:pathLst>
            </a:custGeom>
            <a:grpFill/>
            <a:ln w="2721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MY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EB61665-C77C-6C0B-A0AA-8DC0D9999F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03303" y="608594"/>
              <a:ext cx="418939" cy="418937"/>
            </a:xfrm>
            <a:custGeom>
              <a:avLst/>
              <a:gdLst>
                <a:gd name="connsiteX0" fmla="*/ 74869 w 450993"/>
                <a:gd name="connsiteY0" fmla="*/ 318189 h 450995"/>
                <a:gd name="connsiteX1" fmla="*/ 37077 w 450993"/>
                <a:gd name="connsiteY1" fmla="*/ 355981 h 450995"/>
                <a:gd name="connsiteX2" fmla="*/ 95014 w 450993"/>
                <a:gd name="connsiteY2" fmla="*/ 413919 h 450995"/>
                <a:gd name="connsiteX3" fmla="*/ 132806 w 450993"/>
                <a:gd name="connsiteY3" fmla="*/ 376127 h 450995"/>
                <a:gd name="connsiteX4" fmla="*/ 184528 w 450993"/>
                <a:gd name="connsiteY4" fmla="*/ 397589 h 450995"/>
                <a:gd name="connsiteX5" fmla="*/ 184528 w 450993"/>
                <a:gd name="connsiteY5" fmla="*/ 450996 h 450995"/>
                <a:gd name="connsiteX6" fmla="*/ 266465 w 450993"/>
                <a:gd name="connsiteY6" fmla="*/ 450996 h 450995"/>
                <a:gd name="connsiteX7" fmla="*/ 266465 w 450993"/>
                <a:gd name="connsiteY7" fmla="*/ 397589 h 450995"/>
                <a:gd name="connsiteX8" fmla="*/ 318187 w 450993"/>
                <a:gd name="connsiteY8" fmla="*/ 376127 h 450995"/>
                <a:gd name="connsiteX9" fmla="*/ 355979 w 450993"/>
                <a:gd name="connsiteY9" fmla="*/ 413919 h 450995"/>
                <a:gd name="connsiteX10" fmla="*/ 413916 w 450993"/>
                <a:gd name="connsiteY10" fmla="*/ 355981 h 450995"/>
                <a:gd name="connsiteX11" fmla="*/ 376124 w 450993"/>
                <a:gd name="connsiteY11" fmla="*/ 318189 h 450995"/>
                <a:gd name="connsiteX12" fmla="*/ 397586 w 450993"/>
                <a:gd name="connsiteY12" fmla="*/ 266468 h 450995"/>
                <a:gd name="connsiteX13" fmla="*/ 450993 w 450993"/>
                <a:gd name="connsiteY13" fmla="*/ 266468 h 450995"/>
                <a:gd name="connsiteX14" fmla="*/ 450993 w 450993"/>
                <a:gd name="connsiteY14" fmla="*/ 184531 h 450995"/>
                <a:gd name="connsiteX15" fmla="*/ 397586 w 450993"/>
                <a:gd name="connsiteY15" fmla="*/ 184531 h 450995"/>
                <a:gd name="connsiteX16" fmla="*/ 376124 w 450993"/>
                <a:gd name="connsiteY16" fmla="*/ 132809 h 450995"/>
                <a:gd name="connsiteX17" fmla="*/ 413916 w 450993"/>
                <a:gd name="connsiteY17" fmla="*/ 95017 h 450995"/>
                <a:gd name="connsiteX18" fmla="*/ 355979 w 450993"/>
                <a:gd name="connsiteY18" fmla="*/ 37079 h 450995"/>
                <a:gd name="connsiteX19" fmla="*/ 318187 w 450993"/>
                <a:gd name="connsiteY19" fmla="*/ 74871 h 450995"/>
                <a:gd name="connsiteX20" fmla="*/ 266465 w 450993"/>
                <a:gd name="connsiteY20" fmla="*/ 53409 h 450995"/>
                <a:gd name="connsiteX21" fmla="*/ 266465 w 450993"/>
                <a:gd name="connsiteY21" fmla="*/ 0 h 450995"/>
                <a:gd name="connsiteX22" fmla="*/ 184528 w 450993"/>
                <a:gd name="connsiteY22" fmla="*/ 0 h 450995"/>
                <a:gd name="connsiteX23" fmla="*/ 184528 w 450993"/>
                <a:gd name="connsiteY23" fmla="*/ 53407 h 450995"/>
                <a:gd name="connsiteX24" fmla="*/ 132806 w 450993"/>
                <a:gd name="connsiteY24" fmla="*/ 74869 h 450995"/>
                <a:gd name="connsiteX25" fmla="*/ 95014 w 450993"/>
                <a:gd name="connsiteY25" fmla="*/ 37077 h 450995"/>
                <a:gd name="connsiteX26" fmla="*/ 37077 w 450993"/>
                <a:gd name="connsiteY26" fmla="*/ 95014 h 450995"/>
                <a:gd name="connsiteX27" fmla="*/ 74869 w 450993"/>
                <a:gd name="connsiteY27" fmla="*/ 132806 h 450995"/>
                <a:gd name="connsiteX28" fmla="*/ 53404 w 450993"/>
                <a:gd name="connsiteY28" fmla="*/ 184531 h 450995"/>
                <a:gd name="connsiteX29" fmla="*/ 0 w 450993"/>
                <a:gd name="connsiteY29" fmla="*/ 184531 h 450995"/>
                <a:gd name="connsiteX30" fmla="*/ 0 w 450993"/>
                <a:gd name="connsiteY30" fmla="*/ 266468 h 450995"/>
                <a:gd name="connsiteX31" fmla="*/ 53404 w 450993"/>
                <a:gd name="connsiteY31" fmla="*/ 266468 h 450995"/>
                <a:gd name="connsiteX32" fmla="*/ 74869 w 450993"/>
                <a:gd name="connsiteY32" fmla="*/ 318189 h 450995"/>
                <a:gd name="connsiteX33" fmla="*/ 225499 w 450993"/>
                <a:gd name="connsiteY33" fmla="*/ 130504 h 450995"/>
                <a:gd name="connsiteX34" fmla="*/ 320492 w 450993"/>
                <a:gd name="connsiteY34" fmla="*/ 225497 h 450995"/>
                <a:gd name="connsiteX35" fmla="*/ 225499 w 450993"/>
                <a:gd name="connsiteY35" fmla="*/ 320489 h 450995"/>
                <a:gd name="connsiteX36" fmla="*/ 130504 w 450993"/>
                <a:gd name="connsiteY36" fmla="*/ 225497 h 450995"/>
                <a:gd name="connsiteX37" fmla="*/ 225499 w 450993"/>
                <a:gd name="connsiteY37" fmla="*/ 130504 h 45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50993" h="450995">
                  <a:moveTo>
                    <a:pt x="74869" y="318189"/>
                  </a:moveTo>
                  <a:lnTo>
                    <a:pt x="37077" y="355981"/>
                  </a:lnTo>
                  <a:lnTo>
                    <a:pt x="95014" y="413919"/>
                  </a:lnTo>
                  <a:lnTo>
                    <a:pt x="132806" y="376127"/>
                  </a:lnTo>
                  <a:cubicBezTo>
                    <a:pt x="148582" y="385869"/>
                    <a:pt x="165997" y="393178"/>
                    <a:pt x="184528" y="397589"/>
                  </a:cubicBezTo>
                  <a:lnTo>
                    <a:pt x="184528" y="450996"/>
                  </a:lnTo>
                  <a:lnTo>
                    <a:pt x="266465" y="450996"/>
                  </a:lnTo>
                  <a:lnTo>
                    <a:pt x="266465" y="397589"/>
                  </a:lnTo>
                  <a:cubicBezTo>
                    <a:pt x="284997" y="393178"/>
                    <a:pt x="302411" y="385869"/>
                    <a:pt x="318187" y="376127"/>
                  </a:cubicBezTo>
                  <a:lnTo>
                    <a:pt x="355979" y="413919"/>
                  </a:lnTo>
                  <a:lnTo>
                    <a:pt x="413916" y="355981"/>
                  </a:lnTo>
                  <a:lnTo>
                    <a:pt x="376124" y="318189"/>
                  </a:lnTo>
                  <a:cubicBezTo>
                    <a:pt x="385867" y="302414"/>
                    <a:pt x="393175" y="284999"/>
                    <a:pt x="397586" y="266468"/>
                  </a:cubicBezTo>
                  <a:lnTo>
                    <a:pt x="450993" y="266468"/>
                  </a:lnTo>
                  <a:lnTo>
                    <a:pt x="450993" y="184531"/>
                  </a:lnTo>
                  <a:lnTo>
                    <a:pt x="397586" y="184531"/>
                  </a:lnTo>
                  <a:cubicBezTo>
                    <a:pt x="393175" y="165999"/>
                    <a:pt x="385867" y="148582"/>
                    <a:pt x="376124" y="132809"/>
                  </a:cubicBezTo>
                  <a:lnTo>
                    <a:pt x="413916" y="95017"/>
                  </a:lnTo>
                  <a:lnTo>
                    <a:pt x="355979" y="37079"/>
                  </a:lnTo>
                  <a:lnTo>
                    <a:pt x="318187" y="74871"/>
                  </a:lnTo>
                  <a:cubicBezTo>
                    <a:pt x="302414" y="65129"/>
                    <a:pt x="284997" y="57823"/>
                    <a:pt x="266465" y="53409"/>
                  </a:cubicBezTo>
                  <a:lnTo>
                    <a:pt x="266465" y="0"/>
                  </a:lnTo>
                  <a:lnTo>
                    <a:pt x="184528" y="0"/>
                  </a:lnTo>
                  <a:lnTo>
                    <a:pt x="184528" y="53407"/>
                  </a:lnTo>
                  <a:cubicBezTo>
                    <a:pt x="165997" y="57818"/>
                    <a:pt x="148579" y="65126"/>
                    <a:pt x="132806" y="74869"/>
                  </a:cubicBezTo>
                  <a:lnTo>
                    <a:pt x="95014" y="37077"/>
                  </a:lnTo>
                  <a:lnTo>
                    <a:pt x="37077" y="95014"/>
                  </a:lnTo>
                  <a:lnTo>
                    <a:pt x="74869" y="132806"/>
                  </a:lnTo>
                  <a:cubicBezTo>
                    <a:pt x="65126" y="148582"/>
                    <a:pt x="57818" y="165997"/>
                    <a:pt x="53404" y="184531"/>
                  </a:cubicBezTo>
                  <a:lnTo>
                    <a:pt x="0" y="184531"/>
                  </a:lnTo>
                  <a:lnTo>
                    <a:pt x="0" y="266468"/>
                  </a:lnTo>
                  <a:lnTo>
                    <a:pt x="53404" y="266468"/>
                  </a:lnTo>
                  <a:cubicBezTo>
                    <a:pt x="57818" y="284997"/>
                    <a:pt x="65126" y="302414"/>
                    <a:pt x="74869" y="318189"/>
                  </a:cubicBezTo>
                  <a:close/>
                  <a:moveTo>
                    <a:pt x="225499" y="130504"/>
                  </a:moveTo>
                  <a:cubicBezTo>
                    <a:pt x="277879" y="130504"/>
                    <a:pt x="320492" y="173120"/>
                    <a:pt x="320492" y="225497"/>
                  </a:cubicBezTo>
                  <a:cubicBezTo>
                    <a:pt x="320492" y="277874"/>
                    <a:pt x="277876" y="320489"/>
                    <a:pt x="225499" y="320489"/>
                  </a:cubicBezTo>
                  <a:cubicBezTo>
                    <a:pt x="173117" y="320489"/>
                    <a:pt x="130504" y="277874"/>
                    <a:pt x="130504" y="225497"/>
                  </a:cubicBezTo>
                  <a:cubicBezTo>
                    <a:pt x="130504" y="173120"/>
                    <a:pt x="173117" y="130504"/>
                    <a:pt x="225499" y="130504"/>
                  </a:cubicBezTo>
                  <a:close/>
                </a:path>
              </a:pathLst>
            </a:custGeom>
            <a:grpFill/>
            <a:ln w="27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MY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DE7EF79-DE3F-38F9-45AA-8ABBCF08B4E2}"/>
              </a:ext>
            </a:extLst>
          </p:cNvPr>
          <p:cNvGrpSpPr/>
          <p:nvPr/>
        </p:nvGrpSpPr>
        <p:grpSpPr>
          <a:xfrm>
            <a:off x="1657302" y="1478699"/>
            <a:ext cx="2847656" cy="1706926"/>
            <a:chOff x="1657302" y="1542199"/>
            <a:chExt cx="2847656" cy="1706926"/>
          </a:xfrm>
        </p:grpSpPr>
        <p:sp>
          <p:nvSpPr>
            <p:cNvPr id="79" name="Shape 7">
              <a:extLst>
                <a:ext uri="{FF2B5EF4-FFF2-40B4-BE49-F238E27FC236}">
                  <a16:creationId xmlns:a16="http://schemas.microsoft.com/office/drawing/2014/main" id="{8FFB3DD1-AEA4-F1A9-C14A-0F3C05220E00}"/>
                </a:ext>
              </a:extLst>
            </p:cNvPr>
            <p:cNvSpPr/>
            <p:nvPr/>
          </p:nvSpPr>
          <p:spPr>
            <a:xfrm>
              <a:off x="1657302" y="1542199"/>
              <a:ext cx="2847656" cy="1706926"/>
            </a:xfrm>
            <a:prstGeom prst="roundRect">
              <a:avLst/>
            </a:prstGeom>
            <a:solidFill>
              <a:schemeClr val="bg1"/>
            </a:solidFill>
            <a:ln/>
            <a:effectLst>
              <a:outerShdw blurRad="101600" algn="ctr" rotWithShape="0">
                <a:prstClr val="black">
                  <a:alpha val="15000"/>
                </a:prstClr>
              </a:outerShdw>
            </a:effectLst>
          </p:spPr>
          <p:txBody>
            <a:bodyPr/>
            <a:lstStyle/>
            <a:p>
              <a:endParaRPr lang="en-BE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F4BE077-E269-F226-8EC0-AD8CD1E77500}"/>
                </a:ext>
              </a:extLst>
            </p:cNvPr>
            <p:cNvSpPr txBox="1"/>
            <p:nvPr/>
          </p:nvSpPr>
          <p:spPr>
            <a:xfrm>
              <a:off x="1865771" y="1977686"/>
              <a:ext cx="1613727" cy="369332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r>
                <a:rPr lang="en-GB" sz="1800" b="1"/>
                <a:t>Development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A60005C-3A09-02A1-131A-8C4258107D26}"/>
                </a:ext>
              </a:extLst>
            </p:cNvPr>
            <p:cNvSpPr txBox="1"/>
            <p:nvPr/>
          </p:nvSpPr>
          <p:spPr>
            <a:xfrm>
              <a:off x="1864232" y="2656619"/>
              <a:ext cx="1555531" cy="338554"/>
            </a:xfrm>
            <a:prstGeom prst="rect">
              <a:avLst/>
            </a:prstGeom>
            <a:noFill/>
          </p:spPr>
          <p:txBody>
            <a:bodyPr wrap="square" lIns="0">
              <a:spAutoFit/>
            </a:bodyPr>
            <a:lstStyle/>
            <a:p>
              <a:r>
                <a:rPr lang="en-GB" sz="1600"/>
                <a:t>Aug. 15/16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FF286C1-E61A-0A7A-64D4-3A5C35FCC8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17730" y="1680823"/>
              <a:ext cx="756000" cy="756000"/>
            </a:xfrm>
            <a:prstGeom prst="ellipse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4200000" scaled="0"/>
            </a:gradFill>
            <a:ln>
              <a:noFill/>
            </a:ln>
            <a:effectLst>
              <a:outerShdw blurRad="101600" dist="38100" dir="2700000" algn="tl" rotWithShape="0">
                <a:prstClr val="black">
                  <a:alpha val="15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grpSp>
          <p:nvGrpSpPr>
            <p:cNvPr id="5" name="Graphic 6">
              <a:extLst>
                <a:ext uri="{FF2B5EF4-FFF2-40B4-BE49-F238E27FC236}">
                  <a16:creationId xmlns:a16="http://schemas.microsoft.com/office/drawing/2014/main" id="{A9EF420C-053D-140E-9A73-5F7B8E25525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62253" y="1838377"/>
              <a:ext cx="468000" cy="468000"/>
              <a:chOff x="4259179" y="525379"/>
              <a:chExt cx="1443789" cy="1443789"/>
            </a:xfrm>
            <a:solidFill>
              <a:schemeClr val="bg1"/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E5E3B113-559C-8C6C-27A9-73E0FD8EDFAA}"/>
                  </a:ext>
                </a:extLst>
              </p:cNvPr>
              <p:cNvSpPr/>
              <p:nvPr/>
            </p:nvSpPr>
            <p:spPr>
              <a:xfrm>
                <a:off x="4259179" y="570060"/>
                <a:ext cx="1443789" cy="1354423"/>
              </a:xfrm>
              <a:custGeom>
                <a:avLst/>
                <a:gdLst>
                  <a:gd name="connsiteX0" fmla="*/ 0 w 1443789"/>
                  <a:gd name="connsiteY0" fmla="*/ 0 h 1354423"/>
                  <a:gd name="connsiteX1" fmla="*/ 0 w 1443789"/>
                  <a:gd name="connsiteY1" fmla="*/ 1185089 h 1354423"/>
                  <a:gd name="connsiteX2" fmla="*/ 463400 w 1443789"/>
                  <a:gd name="connsiteY2" fmla="*/ 1185089 h 1354423"/>
                  <a:gd name="connsiteX3" fmla="*/ 463400 w 1443789"/>
                  <a:gd name="connsiteY3" fmla="*/ 1269824 h 1354423"/>
                  <a:gd name="connsiteX4" fmla="*/ 378701 w 1443789"/>
                  <a:gd name="connsiteY4" fmla="*/ 1269824 h 1354423"/>
                  <a:gd name="connsiteX5" fmla="*/ 378701 w 1443789"/>
                  <a:gd name="connsiteY5" fmla="*/ 1354424 h 1354423"/>
                  <a:gd name="connsiteX6" fmla="*/ 1065085 w 1443789"/>
                  <a:gd name="connsiteY6" fmla="*/ 1354424 h 1354423"/>
                  <a:gd name="connsiteX7" fmla="*/ 1065085 w 1443789"/>
                  <a:gd name="connsiteY7" fmla="*/ 1269824 h 1354423"/>
                  <a:gd name="connsiteX8" fmla="*/ 980386 w 1443789"/>
                  <a:gd name="connsiteY8" fmla="*/ 1269824 h 1354423"/>
                  <a:gd name="connsiteX9" fmla="*/ 980386 w 1443789"/>
                  <a:gd name="connsiteY9" fmla="*/ 1185089 h 1354423"/>
                  <a:gd name="connsiteX10" fmla="*/ 1443789 w 1443789"/>
                  <a:gd name="connsiteY10" fmla="*/ 1185089 h 1354423"/>
                  <a:gd name="connsiteX11" fmla="*/ 1443789 w 1443789"/>
                  <a:gd name="connsiteY11" fmla="*/ 0 h 1354423"/>
                  <a:gd name="connsiteX12" fmla="*/ 0 w 1443789"/>
                  <a:gd name="connsiteY12" fmla="*/ 0 h 1354423"/>
                  <a:gd name="connsiteX13" fmla="*/ 895784 w 1443789"/>
                  <a:gd name="connsiteY13" fmla="*/ 1269824 h 1354423"/>
                  <a:gd name="connsiteX14" fmla="*/ 548003 w 1443789"/>
                  <a:gd name="connsiteY14" fmla="*/ 1269824 h 1354423"/>
                  <a:gd name="connsiteX15" fmla="*/ 548003 w 1443789"/>
                  <a:gd name="connsiteY15" fmla="*/ 1185089 h 1354423"/>
                  <a:gd name="connsiteX16" fmla="*/ 895786 w 1443789"/>
                  <a:gd name="connsiteY16" fmla="*/ 1185089 h 1354423"/>
                  <a:gd name="connsiteX17" fmla="*/ 895786 w 1443789"/>
                  <a:gd name="connsiteY17" fmla="*/ 1269824 h 1354423"/>
                  <a:gd name="connsiteX18" fmla="*/ 1359189 w 1443789"/>
                  <a:gd name="connsiteY18" fmla="*/ 1100489 h 1354423"/>
                  <a:gd name="connsiteX19" fmla="*/ 84600 w 1443789"/>
                  <a:gd name="connsiteY19" fmla="*/ 1100489 h 1354423"/>
                  <a:gd name="connsiteX20" fmla="*/ 84600 w 1443789"/>
                  <a:gd name="connsiteY20" fmla="*/ 931083 h 1354423"/>
                  <a:gd name="connsiteX21" fmla="*/ 1359186 w 1443789"/>
                  <a:gd name="connsiteY21" fmla="*/ 931083 h 1354423"/>
                  <a:gd name="connsiteX22" fmla="*/ 1359186 w 1443789"/>
                  <a:gd name="connsiteY22" fmla="*/ 1100489 h 1354423"/>
                  <a:gd name="connsiteX23" fmla="*/ 1359189 w 1443789"/>
                  <a:gd name="connsiteY23" fmla="*/ 846483 h 1354423"/>
                  <a:gd name="connsiteX24" fmla="*/ 84600 w 1443789"/>
                  <a:gd name="connsiteY24" fmla="*/ 846483 h 1354423"/>
                  <a:gd name="connsiteX25" fmla="*/ 84600 w 1443789"/>
                  <a:gd name="connsiteY25" fmla="*/ 84603 h 1354423"/>
                  <a:gd name="connsiteX26" fmla="*/ 1359186 w 1443789"/>
                  <a:gd name="connsiteY26" fmla="*/ 84603 h 1354423"/>
                  <a:gd name="connsiteX27" fmla="*/ 1359186 w 1443789"/>
                  <a:gd name="connsiteY27" fmla="*/ 846483 h 1354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443789" h="1354423">
                    <a:moveTo>
                      <a:pt x="0" y="0"/>
                    </a:moveTo>
                    <a:lnTo>
                      <a:pt x="0" y="1185089"/>
                    </a:lnTo>
                    <a:lnTo>
                      <a:pt x="463400" y="1185089"/>
                    </a:lnTo>
                    <a:lnTo>
                      <a:pt x="463400" y="1269824"/>
                    </a:lnTo>
                    <a:lnTo>
                      <a:pt x="378701" y="1269824"/>
                    </a:lnTo>
                    <a:lnTo>
                      <a:pt x="378701" y="1354424"/>
                    </a:lnTo>
                    <a:lnTo>
                      <a:pt x="1065085" y="1354424"/>
                    </a:lnTo>
                    <a:lnTo>
                      <a:pt x="1065085" y="1269824"/>
                    </a:lnTo>
                    <a:lnTo>
                      <a:pt x="980386" y="1269824"/>
                    </a:lnTo>
                    <a:lnTo>
                      <a:pt x="980386" y="1185089"/>
                    </a:lnTo>
                    <a:lnTo>
                      <a:pt x="1443789" y="1185089"/>
                    </a:lnTo>
                    <a:lnTo>
                      <a:pt x="1443789" y="0"/>
                    </a:lnTo>
                    <a:lnTo>
                      <a:pt x="0" y="0"/>
                    </a:lnTo>
                    <a:close/>
                    <a:moveTo>
                      <a:pt x="895784" y="1269824"/>
                    </a:moveTo>
                    <a:lnTo>
                      <a:pt x="548003" y="1269824"/>
                    </a:lnTo>
                    <a:lnTo>
                      <a:pt x="548003" y="1185089"/>
                    </a:lnTo>
                    <a:lnTo>
                      <a:pt x="895786" y="1185089"/>
                    </a:lnTo>
                    <a:lnTo>
                      <a:pt x="895786" y="1269824"/>
                    </a:lnTo>
                    <a:close/>
                    <a:moveTo>
                      <a:pt x="1359189" y="1100489"/>
                    </a:moveTo>
                    <a:lnTo>
                      <a:pt x="84600" y="1100489"/>
                    </a:lnTo>
                    <a:lnTo>
                      <a:pt x="84600" y="931083"/>
                    </a:lnTo>
                    <a:lnTo>
                      <a:pt x="1359186" y="931083"/>
                    </a:lnTo>
                    <a:lnTo>
                      <a:pt x="1359186" y="1100489"/>
                    </a:lnTo>
                    <a:close/>
                    <a:moveTo>
                      <a:pt x="1359189" y="846483"/>
                    </a:moveTo>
                    <a:lnTo>
                      <a:pt x="84600" y="846483"/>
                    </a:lnTo>
                    <a:lnTo>
                      <a:pt x="84600" y="84603"/>
                    </a:lnTo>
                    <a:lnTo>
                      <a:pt x="1359186" y="84603"/>
                    </a:lnTo>
                    <a:lnTo>
                      <a:pt x="1359186" y="846483"/>
                    </a:lnTo>
                    <a:close/>
                  </a:path>
                </a:pathLst>
              </a:custGeom>
              <a:grpFill/>
              <a:ln w="280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MY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869E5B-ACA0-AD30-740F-9264F33F3119}"/>
                  </a:ext>
                </a:extLst>
              </p:cNvPr>
              <p:cNvSpPr/>
              <p:nvPr/>
            </p:nvSpPr>
            <p:spPr>
              <a:xfrm>
                <a:off x="4561726" y="822872"/>
                <a:ext cx="272551" cy="425458"/>
              </a:xfrm>
              <a:custGeom>
                <a:avLst/>
                <a:gdLst>
                  <a:gd name="connsiteX0" fmla="*/ 272552 w 272551"/>
                  <a:gd name="connsiteY0" fmla="*/ 59821 h 425458"/>
                  <a:gd name="connsiteX1" fmla="*/ 212730 w 272551"/>
                  <a:gd name="connsiteY1" fmla="*/ 0 h 425458"/>
                  <a:gd name="connsiteX2" fmla="*/ 0 w 272551"/>
                  <a:gd name="connsiteY2" fmla="*/ 212730 h 425458"/>
                  <a:gd name="connsiteX3" fmla="*/ 212730 w 272551"/>
                  <a:gd name="connsiteY3" fmla="*/ 425458 h 425458"/>
                  <a:gd name="connsiteX4" fmla="*/ 272552 w 272551"/>
                  <a:gd name="connsiteY4" fmla="*/ 365637 h 425458"/>
                  <a:gd name="connsiteX5" fmla="*/ 119643 w 272551"/>
                  <a:gd name="connsiteY5" fmla="*/ 212730 h 42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2551" h="425458">
                    <a:moveTo>
                      <a:pt x="272552" y="59821"/>
                    </a:moveTo>
                    <a:lnTo>
                      <a:pt x="212730" y="0"/>
                    </a:lnTo>
                    <a:lnTo>
                      <a:pt x="0" y="212730"/>
                    </a:lnTo>
                    <a:lnTo>
                      <a:pt x="212730" y="425458"/>
                    </a:lnTo>
                    <a:lnTo>
                      <a:pt x="272552" y="365637"/>
                    </a:lnTo>
                    <a:lnTo>
                      <a:pt x="119643" y="212730"/>
                    </a:lnTo>
                    <a:close/>
                  </a:path>
                </a:pathLst>
              </a:custGeom>
              <a:grpFill/>
              <a:ln w="280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MY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2B930960-F857-8D7F-88E0-DD8D52AD88D3}"/>
                  </a:ext>
                </a:extLst>
              </p:cNvPr>
              <p:cNvSpPr/>
              <p:nvPr/>
            </p:nvSpPr>
            <p:spPr>
              <a:xfrm>
                <a:off x="5127869" y="822872"/>
                <a:ext cx="272549" cy="425458"/>
              </a:xfrm>
              <a:custGeom>
                <a:avLst/>
                <a:gdLst>
                  <a:gd name="connsiteX0" fmla="*/ 59821 w 272549"/>
                  <a:gd name="connsiteY0" fmla="*/ 0 h 425458"/>
                  <a:gd name="connsiteX1" fmla="*/ 0 w 272549"/>
                  <a:gd name="connsiteY1" fmla="*/ 59821 h 425458"/>
                  <a:gd name="connsiteX2" fmla="*/ 152909 w 272549"/>
                  <a:gd name="connsiteY2" fmla="*/ 212730 h 425458"/>
                  <a:gd name="connsiteX3" fmla="*/ 0 w 272549"/>
                  <a:gd name="connsiteY3" fmla="*/ 365637 h 425458"/>
                  <a:gd name="connsiteX4" fmla="*/ 59821 w 272549"/>
                  <a:gd name="connsiteY4" fmla="*/ 425458 h 425458"/>
                  <a:gd name="connsiteX5" fmla="*/ 272549 w 272549"/>
                  <a:gd name="connsiteY5" fmla="*/ 212730 h 42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2549" h="425458">
                    <a:moveTo>
                      <a:pt x="59821" y="0"/>
                    </a:moveTo>
                    <a:lnTo>
                      <a:pt x="0" y="59821"/>
                    </a:lnTo>
                    <a:lnTo>
                      <a:pt x="152909" y="212730"/>
                    </a:lnTo>
                    <a:lnTo>
                      <a:pt x="0" y="365637"/>
                    </a:lnTo>
                    <a:lnTo>
                      <a:pt x="59821" y="425458"/>
                    </a:lnTo>
                    <a:lnTo>
                      <a:pt x="272549" y="212730"/>
                    </a:lnTo>
                    <a:close/>
                  </a:path>
                </a:pathLst>
              </a:custGeom>
              <a:grpFill/>
              <a:ln w="280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MY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D68472A0-2071-ECB4-4AB7-DAFE1D11B8AF}"/>
                  </a:ext>
                </a:extLst>
              </p:cNvPr>
              <p:cNvSpPr/>
              <p:nvPr/>
            </p:nvSpPr>
            <p:spPr>
              <a:xfrm rot="-4724977">
                <a:off x="4729378" y="993322"/>
                <a:ext cx="503391" cy="84604"/>
              </a:xfrm>
              <a:custGeom>
                <a:avLst/>
                <a:gdLst>
                  <a:gd name="connsiteX0" fmla="*/ 0 w 503391"/>
                  <a:gd name="connsiteY0" fmla="*/ 0 h 84604"/>
                  <a:gd name="connsiteX1" fmla="*/ 503391 w 503391"/>
                  <a:gd name="connsiteY1" fmla="*/ 0 h 84604"/>
                  <a:gd name="connsiteX2" fmla="*/ 503391 w 503391"/>
                  <a:gd name="connsiteY2" fmla="*/ 84604 h 84604"/>
                  <a:gd name="connsiteX3" fmla="*/ 0 w 503391"/>
                  <a:gd name="connsiteY3" fmla="*/ 84604 h 84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3391" h="84604">
                    <a:moveTo>
                      <a:pt x="0" y="0"/>
                    </a:moveTo>
                    <a:lnTo>
                      <a:pt x="503391" y="0"/>
                    </a:lnTo>
                    <a:lnTo>
                      <a:pt x="503391" y="84604"/>
                    </a:lnTo>
                    <a:lnTo>
                      <a:pt x="0" y="84604"/>
                    </a:lnTo>
                    <a:close/>
                  </a:path>
                </a:pathLst>
              </a:custGeom>
              <a:grpFill/>
              <a:ln w="2809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MY"/>
              </a:p>
            </p:txBody>
          </p: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4CD7404C-72CA-BFB8-7D23-08BFC8F9AE0A}"/>
              </a:ext>
            </a:extLst>
          </p:cNvPr>
          <p:cNvSpPr txBox="1"/>
          <p:nvPr/>
        </p:nvSpPr>
        <p:spPr>
          <a:xfrm>
            <a:off x="546562" y="1997133"/>
            <a:ext cx="1051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chemeClr val="tx2"/>
                </a:solidFill>
              </a:rPr>
              <a:t>3SL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A3AE4BC-D5DB-A246-2807-E9A71D1B5DD8}"/>
              </a:ext>
            </a:extLst>
          </p:cNvPr>
          <p:cNvSpPr txBox="1"/>
          <p:nvPr/>
        </p:nvSpPr>
        <p:spPr>
          <a:xfrm>
            <a:off x="546562" y="4561107"/>
            <a:ext cx="1051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chemeClr val="tx2"/>
                </a:solidFill>
              </a:rPr>
              <a:t>2SL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3636DCD-A762-2C2E-5773-D97E693C1D36}"/>
              </a:ext>
            </a:extLst>
          </p:cNvPr>
          <p:cNvSpPr/>
          <p:nvPr/>
        </p:nvSpPr>
        <p:spPr>
          <a:xfrm>
            <a:off x="2955293" y="6053495"/>
            <a:ext cx="7668624" cy="66853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1200">
                <a:solidFill>
                  <a:schemeClr val="tx1"/>
                </a:solidFill>
              </a:rPr>
              <a:t>*3SL Test systems are upgraded twice, with a hotfix delivered halfway through the testing period.</a:t>
            </a:r>
          </a:p>
          <a:p>
            <a:r>
              <a:rPr lang="en-GB" sz="1200">
                <a:solidFill>
                  <a:schemeClr val="tx1"/>
                </a:solidFill>
              </a:rPr>
              <a:t>2SL Test systems are upgraded once only, with the enhanced collection</a:t>
            </a:r>
          </a:p>
        </p:txBody>
      </p:sp>
    </p:spTree>
    <p:extLst>
      <p:ext uri="{BB962C8B-B14F-4D97-AF65-F5344CB8AC3E}">
        <p14:creationId xmlns:p14="http://schemas.microsoft.com/office/powerpoint/2010/main" val="2889712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03CB2-8852-CCAA-39A2-6E918E42F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What happens when? - 2608</a:t>
            </a:r>
            <a:endParaRPr lang="en-MY"/>
          </a:p>
        </p:txBody>
      </p: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4A025B57-0E44-F406-2C7A-0230DAD10FE6}"/>
              </a:ext>
            </a:extLst>
          </p:cNvPr>
          <p:cNvSpPr/>
          <p:nvPr/>
        </p:nvSpPr>
        <p:spPr>
          <a:xfrm rot="16200000">
            <a:off x="5502926" y="-1746007"/>
            <a:ext cx="1186148" cy="1132449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2926FDB7-E4ED-8D74-3FD1-79CFA0181E06}"/>
              </a:ext>
            </a:extLst>
          </p:cNvPr>
          <p:cNvSpPr/>
          <p:nvPr/>
        </p:nvSpPr>
        <p:spPr>
          <a:xfrm rot="16200000">
            <a:off x="2314232" y="2715099"/>
            <a:ext cx="1186148" cy="494710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C1BD31B1-9274-17A2-C559-16DA01966D89}"/>
              </a:ext>
            </a:extLst>
          </p:cNvPr>
          <p:cNvSpPr/>
          <p:nvPr/>
        </p:nvSpPr>
        <p:spPr>
          <a:xfrm rot="16200000">
            <a:off x="5502926" y="-3018418"/>
            <a:ext cx="1186148" cy="1132449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6BB0862-6B38-08CD-8442-7785988D34B1}"/>
              </a:ext>
            </a:extLst>
          </p:cNvPr>
          <p:cNvSpPr/>
          <p:nvPr/>
        </p:nvSpPr>
        <p:spPr>
          <a:xfrm>
            <a:off x="678470" y="4774650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F4C41AC-7472-FAF6-74D2-08DBFB45AC51}"/>
              </a:ext>
            </a:extLst>
          </p:cNvPr>
          <p:cNvSpPr/>
          <p:nvPr/>
        </p:nvSpPr>
        <p:spPr>
          <a:xfrm>
            <a:off x="678470" y="2229827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3BDEF7F-815F-B2CB-76C8-36BBA523EBDB}"/>
              </a:ext>
            </a:extLst>
          </p:cNvPr>
          <p:cNvSpPr/>
          <p:nvPr/>
        </p:nvSpPr>
        <p:spPr>
          <a:xfrm>
            <a:off x="678470" y="3502239"/>
            <a:ext cx="828000" cy="828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1" name="Rectangle: Top Corners Rounded 40">
            <a:extLst>
              <a:ext uri="{FF2B5EF4-FFF2-40B4-BE49-F238E27FC236}">
                <a16:creationId xmlns:a16="http://schemas.microsoft.com/office/drawing/2014/main" id="{BA6AEADE-36FC-DFA4-8DA8-81CE1EBA8420}"/>
              </a:ext>
            </a:extLst>
          </p:cNvPr>
          <p:cNvSpPr/>
          <p:nvPr/>
        </p:nvSpPr>
        <p:spPr>
          <a:xfrm>
            <a:off x="8580655" y="1285895"/>
            <a:ext cx="3177588" cy="7669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/>
              <a:t>Upgrades are Mandatory</a:t>
            </a:r>
            <a:endParaRPr lang="en-MY" b="1"/>
          </a:p>
        </p:txBody>
      </p:sp>
      <p:sp>
        <p:nvSpPr>
          <p:cNvPr id="42" name="Rectangle: Top Corners Rounded 41">
            <a:extLst>
              <a:ext uri="{FF2B5EF4-FFF2-40B4-BE49-F238E27FC236}">
                <a16:creationId xmlns:a16="http://schemas.microsoft.com/office/drawing/2014/main" id="{D2154BD9-DEB9-9580-3BB7-D97459EBFF2F}"/>
              </a:ext>
            </a:extLst>
          </p:cNvPr>
          <p:cNvSpPr/>
          <p:nvPr/>
        </p:nvSpPr>
        <p:spPr>
          <a:xfrm>
            <a:off x="2083233" y="1250778"/>
            <a:ext cx="3288504" cy="80208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/>
              <a:t>Key Upgrade Dates</a:t>
            </a:r>
            <a:endParaRPr lang="en-MY" b="1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E99F40F-3D56-A7FC-FEB6-DE4A3919E950}"/>
              </a:ext>
            </a:extLst>
          </p:cNvPr>
          <p:cNvCxnSpPr>
            <a:cxnSpLocks/>
          </p:cNvCxnSpPr>
          <p:nvPr/>
        </p:nvCxnSpPr>
        <p:spPr>
          <a:xfrm>
            <a:off x="1739663" y="2103828"/>
            <a:ext cx="0" cy="108000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50000">
                  <a:srgbClr val="D9D9D9"/>
                </a:gs>
                <a:gs pos="98000">
                  <a:schemeClr val="bg1">
                    <a:lumMod val="85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8F3D8EA-C95F-A0F9-A49B-CDB4EA46BD00}"/>
              </a:ext>
            </a:extLst>
          </p:cNvPr>
          <p:cNvCxnSpPr>
            <a:cxnSpLocks/>
          </p:cNvCxnSpPr>
          <p:nvPr/>
        </p:nvCxnSpPr>
        <p:spPr>
          <a:xfrm>
            <a:off x="1739663" y="3323165"/>
            <a:ext cx="0" cy="108000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50000">
                  <a:srgbClr val="D9D9D9"/>
                </a:gs>
                <a:gs pos="98000">
                  <a:schemeClr val="bg1">
                    <a:lumMod val="85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F4A900B-899B-775F-81B7-AC79CB2F25BE}"/>
              </a:ext>
            </a:extLst>
          </p:cNvPr>
          <p:cNvCxnSpPr>
            <a:cxnSpLocks/>
          </p:cNvCxnSpPr>
          <p:nvPr/>
        </p:nvCxnSpPr>
        <p:spPr>
          <a:xfrm>
            <a:off x="1739663" y="4648650"/>
            <a:ext cx="0" cy="108000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50000">
                  <a:srgbClr val="D9D9D9"/>
                </a:gs>
                <a:gs pos="98000">
                  <a:schemeClr val="bg1">
                    <a:lumMod val="85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Top Corners Rounded 45">
            <a:extLst>
              <a:ext uri="{FF2B5EF4-FFF2-40B4-BE49-F238E27FC236}">
                <a16:creationId xmlns:a16="http://schemas.microsoft.com/office/drawing/2014/main" id="{21CC983D-72AB-A001-F426-D76D095ED649}"/>
              </a:ext>
            </a:extLst>
          </p:cNvPr>
          <p:cNvSpPr/>
          <p:nvPr/>
        </p:nvSpPr>
        <p:spPr>
          <a:xfrm>
            <a:off x="5387402" y="1285895"/>
            <a:ext cx="3177588" cy="7669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/>
              <a:t>CBC Content</a:t>
            </a:r>
            <a:endParaRPr lang="en-MY" b="1"/>
          </a:p>
        </p:txBody>
      </p:sp>
      <p:cxnSp>
        <p:nvCxnSpPr>
          <p:cNvPr id="47" name="Straight Connector 23">
            <a:extLst>
              <a:ext uri="{FF2B5EF4-FFF2-40B4-BE49-F238E27FC236}">
                <a16:creationId xmlns:a16="http://schemas.microsoft.com/office/drawing/2014/main" id="{D9AB2550-6D8D-0861-D174-9B49EBFC82E0}"/>
              </a:ext>
            </a:extLst>
          </p:cNvPr>
          <p:cNvCxnSpPr>
            <a:cxnSpLocks/>
          </p:cNvCxnSpPr>
          <p:nvPr/>
        </p:nvCxnSpPr>
        <p:spPr>
          <a:xfrm flipV="1">
            <a:off x="5376698" y="3323165"/>
            <a:ext cx="0" cy="1186149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3">
            <a:extLst>
              <a:ext uri="{FF2B5EF4-FFF2-40B4-BE49-F238E27FC236}">
                <a16:creationId xmlns:a16="http://schemas.microsoft.com/office/drawing/2014/main" id="{1BD3C703-0A8A-3D82-7FFA-D5F10CA5157A}"/>
              </a:ext>
            </a:extLst>
          </p:cNvPr>
          <p:cNvCxnSpPr>
            <a:cxnSpLocks/>
          </p:cNvCxnSpPr>
          <p:nvPr/>
        </p:nvCxnSpPr>
        <p:spPr>
          <a:xfrm flipV="1">
            <a:off x="5376698" y="2048547"/>
            <a:ext cx="0" cy="1186149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23">
            <a:extLst>
              <a:ext uri="{FF2B5EF4-FFF2-40B4-BE49-F238E27FC236}">
                <a16:creationId xmlns:a16="http://schemas.microsoft.com/office/drawing/2014/main" id="{5BB64C87-8F55-D48E-0292-D32ACC59B5DC}"/>
              </a:ext>
            </a:extLst>
          </p:cNvPr>
          <p:cNvCxnSpPr>
            <a:cxnSpLocks/>
          </p:cNvCxnSpPr>
          <p:nvPr/>
        </p:nvCxnSpPr>
        <p:spPr>
          <a:xfrm flipV="1">
            <a:off x="5380855" y="4590856"/>
            <a:ext cx="0" cy="1186149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23">
            <a:extLst>
              <a:ext uri="{FF2B5EF4-FFF2-40B4-BE49-F238E27FC236}">
                <a16:creationId xmlns:a16="http://schemas.microsoft.com/office/drawing/2014/main" id="{D29EBE0E-32CB-ACFE-B4DF-FF30B7233038}"/>
              </a:ext>
            </a:extLst>
          </p:cNvPr>
          <p:cNvCxnSpPr>
            <a:cxnSpLocks/>
          </p:cNvCxnSpPr>
          <p:nvPr/>
        </p:nvCxnSpPr>
        <p:spPr>
          <a:xfrm flipV="1">
            <a:off x="8566938" y="3318049"/>
            <a:ext cx="0" cy="1186149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1">
            <a:extLst>
              <a:ext uri="{FF2B5EF4-FFF2-40B4-BE49-F238E27FC236}">
                <a16:creationId xmlns:a16="http://schemas.microsoft.com/office/drawing/2014/main" id="{9EA5ADDA-567B-2ABA-2E91-F00BF2FEAEE8}"/>
              </a:ext>
            </a:extLst>
          </p:cNvPr>
          <p:cNvSpPr txBox="1"/>
          <p:nvPr/>
        </p:nvSpPr>
        <p:spPr>
          <a:xfrm>
            <a:off x="2083233" y="3325383"/>
            <a:ext cx="3177049" cy="1178815"/>
          </a:xfrm>
          <a:prstGeom prst="rect">
            <a:avLst/>
          </a:prstGeom>
          <a:noFill/>
        </p:spPr>
        <p:txBody>
          <a:bodyPr wrap="square" lIns="0" tIns="180000" rIns="144000" bIns="0" rtlCol="0" anchor="t" anchorCtr="0">
            <a:noAutofit/>
          </a:bodyPr>
          <a:lstStyle/>
          <a:p>
            <a:r>
              <a:rPr lang="en-US" sz="1200" b="1"/>
              <a:t>July 18th/19th</a:t>
            </a:r>
            <a:r>
              <a:rPr lang="en-US" sz="1200"/>
              <a:t>: Test systems</a:t>
            </a:r>
            <a:endParaRPr lang="en-GB" sz="1200"/>
          </a:p>
        </p:txBody>
      </p:sp>
      <p:sp>
        <p:nvSpPr>
          <p:cNvPr id="52" name="TextBox 11">
            <a:extLst>
              <a:ext uri="{FF2B5EF4-FFF2-40B4-BE49-F238E27FC236}">
                <a16:creationId xmlns:a16="http://schemas.microsoft.com/office/drawing/2014/main" id="{9A81D394-6D41-30F8-9F2F-40F126F89498}"/>
              </a:ext>
            </a:extLst>
          </p:cNvPr>
          <p:cNvSpPr txBox="1"/>
          <p:nvPr/>
        </p:nvSpPr>
        <p:spPr>
          <a:xfrm>
            <a:off x="2083233" y="2054522"/>
            <a:ext cx="3177049" cy="1178815"/>
          </a:xfrm>
          <a:prstGeom prst="rect">
            <a:avLst/>
          </a:prstGeom>
          <a:noFill/>
        </p:spPr>
        <p:txBody>
          <a:bodyPr wrap="square" lIns="0" tIns="180000" rIns="144000" bIns="0" rtlCol="0" anchor="t" anchorCtr="0">
            <a:noAutofit/>
          </a:bodyPr>
          <a:lstStyle/>
          <a:p>
            <a:r>
              <a:rPr lang="en-US" sz="1200" b="1"/>
              <a:t>July 15th</a:t>
            </a:r>
            <a:r>
              <a:rPr lang="en-US" sz="1200"/>
              <a:t>: Availability of finalized User Assistance content on SAP Help Portal </a:t>
            </a:r>
          </a:p>
          <a:p>
            <a:endParaRPr lang="en-US" sz="1200"/>
          </a:p>
          <a:p>
            <a:r>
              <a:rPr lang="en-US" sz="1200"/>
              <a:t>Preliminary What’s New is already available</a:t>
            </a:r>
          </a:p>
        </p:txBody>
      </p:sp>
      <p:sp>
        <p:nvSpPr>
          <p:cNvPr id="53" name="TextBox 11">
            <a:extLst>
              <a:ext uri="{FF2B5EF4-FFF2-40B4-BE49-F238E27FC236}">
                <a16:creationId xmlns:a16="http://schemas.microsoft.com/office/drawing/2014/main" id="{9C9CF437-06F7-42FE-E6DF-5F03555FC5C8}"/>
              </a:ext>
            </a:extLst>
          </p:cNvPr>
          <p:cNvSpPr txBox="1"/>
          <p:nvPr/>
        </p:nvSpPr>
        <p:spPr>
          <a:xfrm>
            <a:off x="2083234" y="4596244"/>
            <a:ext cx="3177048" cy="1178815"/>
          </a:xfrm>
          <a:prstGeom prst="rect">
            <a:avLst/>
          </a:prstGeom>
          <a:noFill/>
        </p:spPr>
        <p:txBody>
          <a:bodyPr wrap="square" lIns="0" tIns="180000" rIns="144000" bIns="0" rtlCol="0" anchor="t" anchorCtr="0">
            <a:noAutofit/>
          </a:bodyPr>
          <a:lstStyle/>
          <a:p>
            <a:r>
              <a:rPr lang="en-GB" sz="1200" b="1"/>
              <a:t>Aug. 15/16th</a:t>
            </a:r>
            <a:r>
              <a:rPr lang="en-GB" sz="1200"/>
              <a:t>: Production + Development systems</a:t>
            </a:r>
          </a:p>
        </p:txBody>
      </p:sp>
      <p:sp>
        <p:nvSpPr>
          <p:cNvPr id="54" name="TextBox 11">
            <a:extLst>
              <a:ext uri="{FF2B5EF4-FFF2-40B4-BE49-F238E27FC236}">
                <a16:creationId xmlns:a16="http://schemas.microsoft.com/office/drawing/2014/main" id="{A2772C32-F0D7-5A01-2398-7C0610236B23}"/>
              </a:ext>
            </a:extLst>
          </p:cNvPr>
          <p:cNvSpPr txBox="1"/>
          <p:nvPr/>
        </p:nvSpPr>
        <p:spPr>
          <a:xfrm>
            <a:off x="5399870" y="3325383"/>
            <a:ext cx="3177049" cy="1178815"/>
          </a:xfrm>
          <a:prstGeom prst="rect">
            <a:avLst/>
          </a:prstGeom>
          <a:noFill/>
        </p:spPr>
        <p:txBody>
          <a:bodyPr wrap="square" lIns="180000" tIns="180000" rIns="144000" bIns="0" rtlCol="0" anchor="t" anchorCtr="0">
            <a:noAutofit/>
          </a:bodyPr>
          <a:lstStyle/>
          <a:p>
            <a:r>
              <a:rPr lang="en-US" sz="1200"/>
              <a:t>Delivered in transports which must move through the landscape.</a:t>
            </a:r>
            <a:endParaRPr lang="en-GB" sz="1200"/>
          </a:p>
        </p:txBody>
      </p:sp>
      <p:sp>
        <p:nvSpPr>
          <p:cNvPr id="56" name="TextBox 11">
            <a:extLst>
              <a:ext uri="{FF2B5EF4-FFF2-40B4-BE49-F238E27FC236}">
                <a16:creationId xmlns:a16="http://schemas.microsoft.com/office/drawing/2014/main" id="{6D40E37E-AB9F-6616-9321-5E8701DB063F}"/>
              </a:ext>
            </a:extLst>
          </p:cNvPr>
          <p:cNvSpPr txBox="1"/>
          <p:nvPr/>
        </p:nvSpPr>
        <p:spPr>
          <a:xfrm>
            <a:off x="8577022" y="3325383"/>
            <a:ext cx="3177049" cy="1178815"/>
          </a:xfrm>
          <a:prstGeom prst="rect">
            <a:avLst/>
          </a:prstGeom>
          <a:noFill/>
        </p:spPr>
        <p:txBody>
          <a:bodyPr wrap="square" lIns="180000" tIns="180000" rIns="144000" bIns="0" rtlCol="0" anchor="t" anchorCtr="0">
            <a:noAutofit/>
          </a:bodyPr>
          <a:lstStyle/>
          <a:p>
            <a:r>
              <a:rPr lang="en-US" sz="1200"/>
              <a:t>If appropriate change management is not employed, disruptions will occur.</a:t>
            </a:r>
            <a:endParaRPr lang="en-GB" sz="1200"/>
          </a:p>
        </p:txBody>
      </p:sp>
      <p:sp>
        <p:nvSpPr>
          <p:cNvPr id="59" name="TextBox 11">
            <a:extLst>
              <a:ext uri="{FF2B5EF4-FFF2-40B4-BE49-F238E27FC236}">
                <a16:creationId xmlns:a16="http://schemas.microsoft.com/office/drawing/2014/main" id="{C75B768F-C621-4B0A-E715-254BC257744B}"/>
              </a:ext>
            </a:extLst>
          </p:cNvPr>
          <p:cNvSpPr txBox="1"/>
          <p:nvPr/>
        </p:nvSpPr>
        <p:spPr>
          <a:xfrm>
            <a:off x="5387402" y="2096103"/>
            <a:ext cx="3177049" cy="1178815"/>
          </a:xfrm>
          <a:prstGeom prst="rect">
            <a:avLst/>
          </a:prstGeom>
          <a:noFill/>
        </p:spPr>
        <p:txBody>
          <a:bodyPr wrap="square" lIns="180000" tIns="180000" rIns="144000" bIns="0" rtlCol="0" anchor="t" anchorCtr="0">
            <a:noAutofit/>
          </a:bodyPr>
          <a:lstStyle/>
          <a:p>
            <a:r>
              <a:rPr lang="en-GB" sz="1200"/>
              <a:t>Updated after production upgrade.</a:t>
            </a: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id="{7606414B-EC47-4436-750C-83681C3D5D85}"/>
              </a:ext>
            </a:extLst>
          </p:cNvPr>
          <p:cNvSpPr txBox="1"/>
          <p:nvPr/>
        </p:nvSpPr>
        <p:spPr>
          <a:xfrm>
            <a:off x="8564554" y="2096103"/>
            <a:ext cx="3177049" cy="1178815"/>
          </a:xfrm>
          <a:prstGeom prst="rect">
            <a:avLst/>
          </a:prstGeom>
          <a:noFill/>
        </p:spPr>
        <p:txBody>
          <a:bodyPr wrap="square" lIns="180000" tIns="180000" rIns="144000" bIns="0" rtlCol="0" anchor="t" anchorCtr="0">
            <a:noAutofit/>
          </a:bodyPr>
          <a:lstStyle/>
          <a:p>
            <a:r>
              <a:rPr lang="en-US" sz="1200"/>
              <a:t>You cannot opt-out of the upgrade.</a:t>
            </a:r>
            <a:endParaRPr lang="en-GB" sz="1200"/>
          </a:p>
        </p:txBody>
      </p:sp>
      <p:cxnSp>
        <p:nvCxnSpPr>
          <p:cNvPr id="62" name="Straight Connector 23">
            <a:extLst>
              <a:ext uri="{FF2B5EF4-FFF2-40B4-BE49-F238E27FC236}">
                <a16:creationId xmlns:a16="http://schemas.microsoft.com/office/drawing/2014/main" id="{19E26D58-09F1-6064-20D7-6E83C33026FD}"/>
              </a:ext>
            </a:extLst>
          </p:cNvPr>
          <p:cNvCxnSpPr>
            <a:cxnSpLocks/>
          </p:cNvCxnSpPr>
          <p:nvPr/>
        </p:nvCxnSpPr>
        <p:spPr>
          <a:xfrm flipV="1">
            <a:off x="8570927" y="2041851"/>
            <a:ext cx="0" cy="1186149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FBBB930C-4B73-14AF-CBBB-6FC7BBFF255F}"/>
              </a:ext>
            </a:extLst>
          </p:cNvPr>
          <p:cNvSpPr txBox="1"/>
          <p:nvPr/>
        </p:nvSpPr>
        <p:spPr>
          <a:xfrm>
            <a:off x="5518686" y="4592718"/>
            <a:ext cx="6284025" cy="125162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83600" indent="-183600">
              <a:spcAft>
                <a:spcPts val="20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MY" sz="1400"/>
              <a:t>If starter systems are still in use (you are still in the project) - Aug. 01/02</a:t>
            </a:r>
          </a:p>
          <a:p>
            <a:pPr marL="183600" indent="-183600">
              <a:spcAft>
                <a:spcPts val="20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MY" sz="1400"/>
              <a:t>Releases include the year and month (YYMM) in the name e.g. 2502</a:t>
            </a:r>
          </a:p>
          <a:p>
            <a:pPr marL="183600" indent="-183600">
              <a:spcAft>
                <a:spcPts val="20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MY" sz="1400"/>
              <a:t>Testing is essential!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B435672-8C43-4793-1B91-6603920DB678}"/>
              </a:ext>
            </a:extLst>
          </p:cNvPr>
          <p:cNvCxnSpPr/>
          <p:nvPr/>
        </p:nvCxnSpPr>
        <p:spPr>
          <a:xfrm>
            <a:off x="5700409" y="4976856"/>
            <a:ext cx="6057838" cy="0"/>
          </a:xfrm>
          <a:prstGeom prst="line">
            <a:avLst/>
          </a:prstGeom>
          <a:ln w="190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88D3145-47C1-E646-BADC-6CB8C3C0BD45}"/>
              </a:ext>
            </a:extLst>
          </p:cNvPr>
          <p:cNvCxnSpPr/>
          <p:nvPr/>
        </p:nvCxnSpPr>
        <p:spPr>
          <a:xfrm>
            <a:off x="5693493" y="5459995"/>
            <a:ext cx="6057838" cy="0"/>
          </a:xfrm>
          <a:prstGeom prst="line">
            <a:avLst/>
          </a:prstGeom>
          <a:ln w="190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Picture Placeholder 71">
            <a:extLst>
              <a:ext uri="{FF2B5EF4-FFF2-40B4-BE49-F238E27FC236}">
                <a16:creationId xmlns:a16="http://schemas.microsoft.com/office/drawing/2014/main" id="{C2A64D57-B7B2-2DB7-EBFD-F4FF8F00E3DD}"/>
              </a:ext>
            </a:extLst>
          </p:cNvPr>
          <p:cNvGrpSpPr>
            <a:grpSpLocks noChangeAspect="1"/>
          </p:cNvGrpSpPr>
          <p:nvPr/>
        </p:nvGrpSpPr>
        <p:grpSpPr>
          <a:xfrm>
            <a:off x="847632" y="2395130"/>
            <a:ext cx="514538" cy="514535"/>
            <a:chOff x="6780469" y="3659821"/>
            <a:chExt cx="828666" cy="828665"/>
          </a:xfrm>
        </p:grpSpPr>
        <p:sp>
          <p:nvSpPr>
            <p:cNvPr id="72" name="Freeform 104">
              <a:extLst>
                <a:ext uri="{FF2B5EF4-FFF2-40B4-BE49-F238E27FC236}">
                  <a16:creationId xmlns:a16="http://schemas.microsoft.com/office/drawing/2014/main" id="{22C06E20-4CA4-50E8-633A-B43B75F2AB99}"/>
                </a:ext>
              </a:extLst>
            </p:cNvPr>
            <p:cNvSpPr/>
            <p:nvPr/>
          </p:nvSpPr>
          <p:spPr>
            <a:xfrm>
              <a:off x="7155105" y="3659821"/>
              <a:ext cx="79393" cy="828665"/>
            </a:xfrm>
            <a:custGeom>
              <a:avLst/>
              <a:gdLst>
                <a:gd name="connsiteX0" fmla="*/ 39697 w 79393"/>
                <a:gd name="connsiteY0" fmla="*/ 828665 h 828665"/>
                <a:gd name="connsiteX1" fmla="*/ 0 w 79393"/>
                <a:gd name="connsiteY1" fmla="*/ 788969 h 828665"/>
                <a:gd name="connsiteX2" fmla="*/ 0 w 79393"/>
                <a:gd name="connsiteY2" fmla="*/ 39697 h 828665"/>
                <a:gd name="connsiteX3" fmla="*/ 39697 w 79393"/>
                <a:gd name="connsiteY3" fmla="*/ 0 h 828665"/>
                <a:gd name="connsiteX4" fmla="*/ 79393 w 79393"/>
                <a:gd name="connsiteY4" fmla="*/ 39697 h 828665"/>
                <a:gd name="connsiteX5" fmla="*/ 79393 w 79393"/>
                <a:gd name="connsiteY5" fmla="*/ 788969 h 828665"/>
                <a:gd name="connsiteX6" fmla="*/ 39697 w 79393"/>
                <a:gd name="connsiteY6" fmla="*/ 828665 h 828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828665">
                  <a:moveTo>
                    <a:pt x="39697" y="828665"/>
                  </a:moveTo>
                  <a:cubicBezTo>
                    <a:pt x="17773" y="828665"/>
                    <a:pt x="0" y="810891"/>
                    <a:pt x="0" y="788969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788969"/>
                  </a:lnTo>
                  <a:cubicBezTo>
                    <a:pt x="79393" y="810891"/>
                    <a:pt x="61621" y="828665"/>
                    <a:pt x="39697" y="82866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3" name="Freeform 105">
              <a:extLst>
                <a:ext uri="{FF2B5EF4-FFF2-40B4-BE49-F238E27FC236}">
                  <a16:creationId xmlns:a16="http://schemas.microsoft.com/office/drawing/2014/main" id="{B4D00407-3CDC-A567-46D9-ECE121009984}"/>
                </a:ext>
              </a:extLst>
            </p:cNvPr>
            <p:cNvSpPr/>
            <p:nvPr/>
          </p:nvSpPr>
          <p:spPr>
            <a:xfrm>
              <a:off x="6785431" y="4034457"/>
              <a:ext cx="818742" cy="79393"/>
            </a:xfrm>
            <a:custGeom>
              <a:avLst/>
              <a:gdLst>
                <a:gd name="connsiteX0" fmla="*/ 779046 w 818742"/>
                <a:gd name="connsiteY0" fmla="*/ 79393 h 79393"/>
                <a:gd name="connsiteX1" fmla="*/ 39697 w 818742"/>
                <a:gd name="connsiteY1" fmla="*/ 79393 h 79393"/>
                <a:gd name="connsiteX2" fmla="*/ 0 w 818742"/>
                <a:gd name="connsiteY2" fmla="*/ 39697 h 79393"/>
                <a:gd name="connsiteX3" fmla="*/ 39697 w 818742"/>
                <a:gd name="connsiteY3" fmla="*/ 0 h 79393"/>
                <a:gd name="connsiteX4" fmla="*/ 779046 w 818742"/>
                <a:gd name="connsiteY4" fmla="*/ 0 h 79393"/>
                <a:gd name="connsiteX5" fmla="*/ 818742 w 818742"/>
                <a:gd name="connsiteY5" fmla="*/ 39697 h 79393"/>
                <a:gd name="connsiteX6" fmla="*/ 779046 w 818742"/>
                <a:gd name="connsiteY6" fmla="*/ 79393 h 7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8742" h="79393">
                  <a:moveTo>
                    <a:pt x="779046" y="79393"/>
                  </a:moveTo>
                  <a:lnTo>
                    <a:pt x="39697" y="79393"/>
                  </a:lnTo>
                  <a:cubicBezTo>
                    <a:pt x="17773" y="79393"/>
                    <a:pt x="0" y="61620"/>
                    <a:pt x="0" y="39697"/>
                  </a:cubicBezTo>
                  <a:cubicBezTo>
                    <a:pt x="0" y="17773"/>
                    <a:pt x="17773" y="0"/>
                    <a:pt x="39697" y="0"/>
                  </a:cubicBezTo>
                  <a:lnTo>
                    <a:pt x="779046" y="0"/>
                  </a:lnTo>
                  <a:cubicBezTo>
                    <a:pt x="800968" y="0"/>
                    <a:pt x="818742" y="17773"/>
                    <a:pt x="818742" y="39697"/>
                  </a:cubicBezTo>
                  <a:cubicBezTo>
                    <a:pt x="818742" y="61620"/>
                    <a:pt x="800968" y="79393"/>
                    <a:pt x="779046" y="79393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4" name="Freeform 106">
              <a:extLst>
                <a:ext uri="{FF2B5EF4-FFF2-40B4-BE49-F238E27FC236}">
                  <a16:creationId xmlns:a16="http://schemas.microsoft.com/office/drawing/2014/main" id="{9CE0C10D-0D9E-2B3A-A273-A03A6D3FAA42}"/>
                </a:ext>
              </a:extLst>
            </p:cNvPr>
            <p:cNvSpPr/>
            <p:nvPr/>
          </p:nvSpPr>
          <p:spPr>
            <a:xfrm>
              <a:off x="7015026" y="3662500"/>
              <a:ext cx="360891" cy="825985"/>
            </a:xfrm>
            <a:custGeom>
              <a:avLst/>
              <a:gdLst>
                <a:gd name="connsiteX0" fmla="*/ 180371 w 360891"/>
                <a:gd name="connsiteY0" fmla="*/ 825986 h 825985"/>
                <a:gd name="connsiteX1" fmla="*/ 0 w 360891"/>
                <a:gd name="connsiteY1" fmla="*/ 405351 h 825985"/>
                <a:gd name="connsiteX2" fmla="*/ 180371 w 360891"/>
                <a:gd name="connsiteY2" fmla="*/ 0 h 825985"/>
                <a:gd name="connsiteX3" fmla="*/ 360892 w 360891"/>
                <a:gd name="connsiteY3" fmla="*/ 405252 h 825985"/>
                <a:gd name="connsiteX4" fmla="*/ 180371 w 360891"/>
                <a:gd name="connsiteY4" fmla="*/ 825986 h 825985"/>
                <a:gd name="connsiteX5" fmla="*/ 180371 w 360891"/>
                <a:gd name="connsiteY5" fmla="*/ 79393 h 825985"/>
                <a:gd name="connsiteX6" fmla="*/ 79393 w 360891"/>
                <a:gd name="connsiteY6" fmla="*/ 405351 h 825985"/>
                <a:gd name="connsiteX7" fmla="*/ 180371 w 360891"/>
                <a:gd name="connsiteY7" fmla="*/ 746593 h 825985"/>
                <a:gd name="connsiteX8" fmla="*/ 281498 w 360891"/>
                <a:gd name="connsiteY8" fmla="*/ 405252 h 825985"/>
                <a:gd name="connsiteX9" fmla="*/ 180371 w 360891"/>
                <a:gd name="connsiteY9" fmla="*/ 79294 h 825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891" h="825985">
                  <a:moveTo>
                    <a:pt x="180371" y="825986"/>
                  </a:moveTo>
                  <a:cubicBezTo>
                    <a:pt x="61927" y="825986"/>
                    <a:pt x="0" y="614403"/>
                    <a:pt x="0" y="405351"/>
                  </a:cubicBezTo>
                  <a:cubicBezTo>
                    <a:pt x="0" y="166676"/>
                    <a:pt x="74133" y="0"/>
                    <a:pt x="180371" y="0"/>
                  </a:cubicBezTo>
                  <a:cubicBezTo>
                    <a:pt x="286609" y="0"/>
                    <a:pt x="360892" y="166577"/>
                    <a:pt x="360892" y="405252"/>
                  </a:cubicBezTo>
                  <a:cubicBezTo>
                    <a:pt x="360892" y="614304"/>
                    <a:pt x="298767" y="825986"/>
                    <a:pt x="180371" y="825986"/>
                  </a:cubicBezTo>
                  <a:close/>
                  <a:moveTo>
                    <a:pt x="180371" y="79393"/>
                  </a:moveTo>
                  <a:cubicBezTo>
                    <a:pt x="144099" y="79393"/>
                    <a:pt x="79393" y="188559"/>
                    <a:pt x="79393" y="405351"/>
                  </a:cubicBezTo>
                  <a:cubicBezTo>
                    <a:pt x="79393" y="626163"/>
                    <a:pt x="146083" y="746593"/>
                    <a:pt x="180371" y="746593"/>
                  </a:cubicBezTo>
                  <a:cubicBezTo>
                    <a:pt x="214659" y="746593"/>
                    <a:pt x="281498" y="626064"/>
                    <a:pt x="281498" y="405252"/>
                  </a:cubicBezTo>
                  <a:cubicBezTo>
                    <a:pt x="281498" y="188211"/>
                    <a:pt x="216595" y="79294"/>
                    <a:pt x="180371" y="79294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5" name="Freeform 107">
              <a:extLst>
                <a:ext uri="{FF2B5EF4-FFF2-40B4-BE49-F238E27FC236}">
                  <a16:creationId xmlns:a16="http://schemas.microsoft.com/office/drawing/2014/main" id="{333F3C42-39F3-A65C-75B0-53C3C41CBAD9}"/>
                </a:ext>
              </a:extLst>
            </p:cNvPr>
            <p:cNvSpPr/>
            <p:nvPr/>
          </p:nvSpPr>
          <p:spPr>
            <a:xfrm>
              <a:off x="6883253" y="4178751"/>
              <a:ext cx="621039" cy="197146"/>
            </a:xfrm>
            <a:custGeom>
              <a:avLst/>
              <a:gdLst>
                <a:gd name="connsiteX0" fmla="*/ 581188 w 621039"/>
                <a:gd name="connsiteY0" fmla="*/ 197146 h 197146"/>
                <a:gd name="connsiteX1" fmla="*/ 552209 w 621039"/>
                <a:gd name="connsiteY1" fmla="*/ 184691 h 197146"/>
                <a:gd name="connsiteX2" fmla="*/ 77964 w 621039"/>
                <a:gd name="connsiteY2" fmla="*/ 170822 h 197146"/>
                <a:gd name="connsiteX3" fmla="*/ 67564 w 621039"/>
                <a:gd name="connsiteY3" fmla="*/ 181069 h 197146"/>
                <a:gd name="connsiteX4" fmla="*/ 11426 w 621039"/>
                <a:gd name="connsiteY4" fmla="*/ 180667 h 197146"/>
                <a:gd name="connsiteX5" fmla="*/ 10649 w 621039"/>
                <a:gd name="connsiteY5" fmla="*/ 125742 h 197146"/>
                <a:gd name="connsiteX6" fmla="*/ 308373 w 621039"/>
                <a:gd name="connsiteY6" fmla="*/ 3 h 197146"/>
                <a:gd name="connsiteX7" fmla="*/ 610216 w 621039"/>
                <a:gd name="connsiteY7" fmla="*/ 130208 h 197146"/>
                <a:gd name="connsiteX8" fmla="*/ 608583 w 621039"/>
                <a:gd name="connsiteY8" fmla="*/ 186324 h 197146"/>
                <a:gd name="connsiteX9" fmla="*/ 581337 w 621039"/>
                <a:gd name="connsiteY9" fmla="*/ 197146 h 197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1039" h="197146">
                  <a:moveTo>
                    <a:pt x="581188" y="197146"/>
                  </a:moveTo>
                  <a:cubicBezTo>
                    <a:pt x="570222" y="197176"/>
                    <a:pt x="559732" y="192665"/>
                    <a:pt x="552209" y="184691"/>
                  </a:cubicBezTo>
                  <a:cubicBezTo>
                    <a:pt x="425081" y="49902"/>
                    <a:pt x="212752" y="43694"/>
                    <a:pt x="77964" y="170822"/>
                  </a:cubicBezTo>
                  <a:cubicBezTo>
                    <a:pt x="74423" y="174162"/>
                    <a:pt x="70956" y="177581"/>
                    <a:pt x="67564" y="181069"/>
                  </a:cubicBezTo>
                  <a:cubicBezTo>
                    <a:pt x="51950" y="196461"/>
                    <a:pt x="26816" y="196278"/>
                    <a:pt x="11426" y="180667"/>
                  </a:cubicBezTo>
                  <a:cubicBezTo>
                    <a:pt x="-3502" y="165523"/>
                    <a:pt x="-3845" y="141303"/>
                    <a:pt x="10649" y="125742"/>
                  </a:cubicBezTo>
                  <a:cubicBezTo>
                    <a:pt x="88590" y="44979"/>
                    <a:pt x="196137" y="-438"/>
                    <a:pt x="308373" y="3"/>
                  </a:cubicBezTo>
                  <a:cubicBezTo>
                    <a:pt x="422575" y="222"/>
                    <a:pt x="531686" y="47287"/>
                    <a:pt x="610216" y="130208"/>
                  </a:cubicBezTo>
                  <a:cubicBezTo>
                    <a:pt x="625261" y="146156"/>
                    <a:pt x="624532" y="171279"/>
                    <a:pt x="608583" y="186324"/>
                  </a:cubicBezTo>
                  <a:cubicBezTo>
                    <a:pt x="601215" y="193276"/>
                    <a:pt x="591469" y="197146"/>
                    <a:pt x="581337" y="197146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6" name="Freeform 108">
              <a:extLst>
                <a:ext uri="{FF2B5EF4-FFF2-40B4-BE49-F238E27FC236}">
                  <a16:creationId xmlns:a16="http://schemas.microsoft.com/office/drawing/2014/main" id="{DD4DBEB2-03E2-13EC-F2F2-AC5E78C33E4E}"/>
                </a:ext>
              </a:extLst>
            </p:cNvPr>
            <p:cNvSpPr/>
            <p:nvPr/>
          </p:nvSpPr>
          <p:spPr>
            <a:xfrm>
              <a:off x="6882699" y="3776391"/>
              <a:ext cx="620823" cy="197431"/>
            </a:xfrm>
            <a:custGeom>
              <a:avLst/>
              <a:gdLst>
                <a:gd name="connsiteX0" fmla="*/ 312698 w 620823"/>
                <a:gd name="connsiteY0" fmla="*/ 197429 h 197431"/>
                <a:gd name="connsiteX1" fmla="*/ 10855 w 620823"/>
                <a:gd name="connsiteY1" fmla="*/ 67026 h 197431"/>
                <a:gd name="connsiteX2" fmla="*/ 12443 w 620823"/>
                <a:gd name="connsiteY2" fmla="*/ 10855 h 197431"/>
                <a:gd name="connsiteX3" fmla="*/ 68614 w 620823"/>
                <a:gd name="connsiteY3" fmla="*/ 12443 h 197431"/>
                <a:gd name="connsiteX4" fmla="*/ 312698 w 620823"/>
                <a:gd name="connsiteY4" fmla="*/ 118036 h 197431"/>
                <a:gd name="connsiteX5" fmla="*/ 553260 w 620823"/>
                <a:gd name="connsiteY5" fmla="*/ 16363 h 197431"/>
                <a:gd name="connsiteX6" fmla="*/ 609396 w 620823"/>
                <a:gd name="connsiteY6" fmla="*/ 16767 h 197431"/>
                <a:gd name="connsiteX7" fmla="*/ 610175 w 620823"/>
                <a:gd name="connsiteY7" fmla="*/ 71690 h 197431"/>
                <a:gd name="connsiteX8" fmla="*/ 312698 w 620823"/>
                <a:gd name="connsiteY8" fmla="*/ 197429 h 19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0823" h="197431">
                  <a:moveTo>
                    <a:pt x="312698" y="197429"/>
                  </a:moveTo>
                  <a:cubicBezTo>
                    <a:pt x="198466" y="197160"/>
                    <a:pt x="89349" y="150019"/>
                    <a:pt x="10855" y="67026"/>
                  </a:cubicBezTo>
                  <a:cubicBezTo>
                    <a:pt x="-4217" y="51076"/>
                    <a:pt x="-3506" y="25928"/>
                    <a:pt x="12443" y="10855"/>
                  </a:cubicBezTo>
                  <a:cubicBezTo>
                    <a:pt x="28393" y="-4217"/>
                    <a:pt x="53541" y="-3506"/>
                    <a:pt x="68614" y="12443"/>
                  </a:cubicBezTo>
                  <a:cubicBezTo>
                    <a:pt x="131741" y="80067"/>
                    <a:pt x="220189" y="118331"/>
                    <a:pt x="312698" y="118036"/>
                  </a:cubicBezTo>
                  <a:cubicBezTo>
                    <a:pt x="403395" y="118378"/>
                    <a:pt x="490301" y="81650"/>
                    <a:pt x="553260" y="16363"/>
                  </a:cubicBezTo>
                  <a:cubicBezTo>
                    <a:pt x="568875" y="973"/>
                    <a:pt x="594008" y="1154"/>
                    <a:pt x="609396" y="16767"/>
                  </a:cubicBezTo>
                  <a:cubicBezTo>
                    <a:pt x="624327" y="31912"/>
                    <a:pt x="624669" y="56130"/>
                    <a:pt x="610175" y="71690"/>
                  </a:cubicBezTo>
                  <a:cubicBezTo>
                    <a:pt x="532295" y="152389"/>
                    <a:pt x="424846" y="197804"/>
                    <a:pt x="312698" y="197429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7" name="Freeform 109">
              <a:extLst>
                <a:ext uri="{FF2B5EF4-FFF2-40B4-BE49-F238E27FC236}">
                  <a16:creationId xmlns:a16="http://schemas.microsoft.com/office/drawing/2014/main" id="{D40157A1-A9D3-E240-1ADD-56EE6B3EF161}"/>
                </a:ext>
              </a:extLst>
            </p:cNvPr>
            <p:cNvSpPr/>
            <p:nvPr/>
          </p:nvSpPr>
          <p:spPr>
            <a:xfrm>
              <a:off x="6780469" y="3659821"/>
              <a:ext cx="828666" cy="828665"/>
            </a:xfrm>
            <a:custGeom>
              <a:avLst/>
              <a:gdLst>
                <a:gd name="connsiteX0" fmla="*/ 414333 w 828666"/>
                <a:gd name="connsiteY0" fmla="*/ 828665 h 828665"/>
                <a:gd name="connsiteX1" fmla="*/ 0 w 828666"/>
                <a:gd name="connsiteY1" fmla="*/ 414333 h 828665"/>
                <a:gd name="connsiteX2" fmla="*/ 414333 w 828666"/>
                <a:gd name="connsiteY2" fmla="*/ 0 h 828665"/>
                <a:gd name="connsiteX3" fmla="*/ 828666 w 828666"/>
                <a:gd name="connsiteY3" fmla="*/ 414333 h 828665"/>
                <a:gd name="connsiteX4" fmla="*/ 414333 w 828666"/>
                <a:gd name="connsiteY4" fmla="*/ 828665 h 828665"/>
                <a:gd name="connsiteX5" fmla="*/ 414333 w 828666"/>
                <a:gd name="connsiteY5" fmla="*/ 79393 h 828665"/>
                <a:gd name="connsiteX6" fmla="*/ 79393 w 828666"/>
                <a:gd name="connsiteY6" fmla="*/ 414333 h 828665"/>
                <a:gd name="connsiteX7" fmla="*/ 414333 w 828666"/>
                <a:gd name="connsiteY7" fmla="*/ 749272 h 828665"/>
                <a:gd name="connsiteX8" fmla="*/ 749273 w 828666"/>
                <a:gd name="connsiteY8" fmla="*/ 414333 h 828665"/>
                <a:gd name="connsiteX9" fmla="*/ 414333 w 828666"/>
                <a:gd name="connsiteY9" fmla="*/ 79393 h 828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66" h="828665">
                  <a:moveTo>
                    <a:pt x="414333" y="828665"/>
                  </a:moveTo>
                  <a:cubicBezTo>
                    <a:pt x="185503" y="828665"/>
                    <a:pt x="0" y="643163"/>
                    <a:pt x="0" y="414333"/>
                  </a:cubicBezTo>
                  <a:cubicBezTo>
                    <a:pt x="0" y="185503"/>
                    <a:pt x="185503" y="0"/>
                    <a:pt x="414333" y="0"/>
                  </a:cubicBezTo>
                  <a:cubicBezTo>
                    <a:pt x="643164" y="0"/>
                    <a:pt x="828666" y="185503"/>
                    <a:pt x="828666" y="414333"/>
                  </a:cubicBezTo>
                  <a:cubicBezTo>
                    <a:pt x="828394" y="643049"/>
                    <a:pt x="643050" y="828393"/>
                    <a:pt x="414333" y="828665"/>
                  </a:cubicBezTo>
                  <a:close/>
                  <a:moveTo>
                    <a:pt x="414333" y="79393"/>
                  </a:moveTo>
                  <a:cubicBezTo>
                    <a:pt x="229351" y="79393"/>
                    <a:pt x="79393" y="229351"/>
                    <a:pt x="79393" y="414333"/>
                  </a:cubicBezTo>
                  <a:cubicBezTo>
                    <a:pt x="79393" y="599314"/>
                    <a:pt x="229351" y="749272"/>
                    <a:pt x="414333" y="749272"/>
                  </a:cubicBezTo>
                  <a:cubicBezTo>
                    <a:pt x="599314" y="749272"/>
                    <a:pt x="749273" y="599314"/>
                    <a:pt x="749273" y="414333"/>
                  </a:cubicBezTo>
                  <a:cubicBezTo>
                    <a:pt x="749055" y="229442"/>
                    <a:pt x="599225" y="79612"/>
                    <a:pt x="414333" y="79393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78" name="Picture Placeholder 43">
            <a:extLst>
              <a:ext uri="{FF2B5EF4-FFF2-40B4-BE49-F238E27FC236}">
                <a16:creationId xmlns:a16="http://schemas.microsoft.com/office/drawing/2014/main" id="{1DF2B8C4-406B-7DC7-B195-776D6ABA6141}"/>
              </a:ext>
            </a:extLst>
          </p:cNvPr>
          <p:cNvGrpSpPr>
            <a:grpSpLocks noChangeAspect="1"/>
          </p:cNvGrpSpPr>
          <p:nvPr/>
        </p:nvGrpSpPr>
        <p:grpSpPr>
          <a:xfrm>
            <a:off x="864083" y="3637711"/>
            <a:ext cx="458484" cy="566280"/>
            <a:chOff x="6840433" y="1417984"/>
            <a:chExt cx="678315" cy="837795"/>
          </a:xfrm>
        </p:grpSpPr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1CD55122-6463-1A4E-1301-0B9056E4702A}"/>
                </a:ext>
              </a:extLst>
            </p:cNvPr>
            <p:cNvSpPr/>
            <p:nvPr/>
          </p:nvSpPr>
          <p:spPr>
            <a:xfrm>
              <a:off x="6844651" y="1417984"/>
              <a:ext cx="674097" cy="448769"/>
            </a:xfrm>
            <a:custGeom>
              <a:avLst/>
              <a:gdLst>
                <a:gd name="connsiteX0" fmla="*/ 39697 w 674097"/>
                <a:gd name="connsiteY0" fmla="*/ 448769 h 448769"/>
                <a:gd name="connsiteX1" fmla="*/ 0 w 674097"/>
                <a:gd name="connsiteY1" fmla="*/ 409073 h 448769"/>
                <a:gd name="connsiteX2" fmla="*/ 0 w 674097"/>
                <a:gd name="connsiteY2" fmla="*/ 394683 h 448769"/>
                <a:gd name="connsiteX3" fmla="*/ 55526 w 674097"/>
                <a:gd name="connsiteY3" fmla="*/ 267009 h 448769"/>
                <a:gd name="connsiteX4" fmla="*/ 220068 w 674097"/>
                <a:gd name="connsiteY4" fmla="*/ 64457 h 448769"/>
                <a:gd name="connsiteX5" fmla="*/ 244878 w 674097"/>
                <a:gd name="connsiteY5" fmla="*/ 54235 h 448769"/>
                <a:gd name="connsiteX6" fmla="*/ 244878 w 674097"/>
                <a:gd name="connsiteY6" fmla="*/ 39697 h 448769"/>
                <a:gd name="connsiteX7" fmla="*/ 284575 w 674097"/>
                <a:gd name="connsiteY7" fmla="*/ 0 h 448769"/>
                <a:gd name="connsiteX8" fmla="*/ 389424 w 674097"/>
                <a:gd name="connsiteY8" fmla="*/ 0 h 448769"/>
                <a:gd name="connsiteX9" fmla="*/ 429120 w 674097"/>
                <a:gd name="connsiteY9" fmla="*/ 39697 h 448769"/>
                <a:gd name="connsiteX10" fmla="*/ 429120 w 674097"/>
                <a:gd name="connsiteY10" fmla="*/ 55079 h 448769"/>
                <a:gd name="connsiteX11" fmla="*/ 450011 w 674097"/>
                <a:gd name="connsiteY11" fmla="*/ 62721 h 448769"/>
                <a:gd name="connsiteX12" fmla="*/ 451152 w 674097"/>
                <a:gd name="connsiteY12" fmla="*/ 63217 h 448769"/>
                <a:gd name="connsiteX13" fmla="*/ 451946 w 674097"/>
                <a:gd name="connsiteY13" fmla="*/ 63564 h 448769"/>
                <a:gd name="connsiteX14" fmla="*/ 453236 w 674097"/>
                <a:gd name="connsiteY14" fmla="*/ 64160 h 448769"/>
                <a:gd name="connsiteX15" fmla="*/ 618523 w 674097"/>
                <a:gd name="connsiteY15" fmla="*/ 271624 h 448769"/>
                <a:gd name="connsiteX16" fmla="*/ 674098 w 674097"/>
                <a:gd name="connsiteY16" fmla="*/ 403515 h 448769"/>
                <a:gd name="connsiteX17" fmla="*/ 674098 w 674097"/>
                <a:gd name="connsiteY17" fmla="*/ 409023 h 448769"/>
                <a:gd name="connsiteX18" fmla="*/ 634401 w 674097"/>
                <a:gd name="connsiteY18" fmla="*/ 448720 h 448769"/>
                <a:gd name="connsiteX19" fmla="*/ 634550 w 674097"/>
                <a:gd name="connsiteY19" fmla="*/ 409073 h 448769"/>
                <a:gd name="connsiteX20" fmla="*/ 634550 w 674097"/>
                <a:gd name="connsiteY20" fmla="*/ 409073 h 448769"/>
                <a:gd name="connsiteX21" fmla="*/ 324172 w 674097"/>
                <a:gd name="connsiteY21" fmla="*/ 79393 h 448769"/>
                <a:gd name="connsiteX22" fmla="*/ 324172 w 674097"/>
                <a:gd name="connsiteY22" fmla="*/ 84355 h 448769"/>
                <a:gd name="connsiteX23" fmla="*/ 292762 w 674097"/>
                <a:gd name="connsiteY23" fmla="*/ 123655 h 448769"/>
                <a:gd name="connsiteX24" fmla="*/ 256341 w 674097"/>
                <a:gd name="connsiteY24" fmla="*/ 135415 h 448769"/>
                <a:gd name="connsiteX25" fmla="*/ 255398 w 674097"/>
                <a:gd name="connsiteY25" fmla="*/ 135911 h 448769"/>
                <a:gd name="connsiteX26" fmla="*/ 133976 w 674097"/>
                <a:gd name="connsiteY26" fmla="*/ 285418 h 448769"/>
                <a:gd name="connsiteX27" fmla="*/ 133976 w 674097"/>
                <a:gd name="connsiteY27" fmla="*/ 288544 h 448769"/>
                <a:gd name="connsiteX28" fmla="*/ 112044 w 674097"/>
                <a:gd name="connsiteY28" fmla="*/ 324668 h 448769"/>
                <a:gd name="connsiteX29" fmla="*/ 81527 w 674097"/>
                <a:gd name="connsiteY29" fmla="*/ 369327 h 448769"/>
                <a:gd name="connsiteX30" fmla="*/ 590189 w 674097"/>
                <a:gd name="connsiteY30" fmla="*/ 369327 h 448769"/>
                <a:gd name="connsiteX31" fmla="*/ 561756 w 674097"/>
                <a:gd name="connsiteY31" fmla="*/ 329084 h 448769"/>
                <a:gd name="connsiteX32" fmla="*/ 539824 w 674097"/>
                <a:gd name="connsiteY32" fmla="*/ 292961 h 448769"/>
                <a:gd name="connsiteX33" fmla="*/ 539824 w 674097"/>
                <a:gd name="connsiteY33" fmla="*/ 289834 h 448769"/>
                <a:gd name="connsiteX34" fmla="*/ 419444 w 674097"/>
                <a:gd name="connsiteY34" fmla="*/ 136010 h 448769"/>
                <a:gd name="connsiteX35" fmla="*/ 381038 w 674097"/>
                <a:gd name="connsiteY35" fmla="*/ 124151 h 448769"/>
                <a:gd name="connsiteX36" fmla="*/ 349727 w 674097"/>
                <a:gd name="connsiteY36" fmla="*/ 85397 h 448769"/>
                <a:gd name="connsiteX37" fmla="*/ 349727 w 674097"/>
                <a:gd name="connsiteY37" fmla="*/ 79393 h 448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74097" h="448769">
                  <a:moveTo>
                    <a:pt x="39697" y="448769"/>
                  </a:moveTo>
                  <a:cubicBezTo>
                    <a:pt x="17773" y="448769"/>
                    <a:pt x="0" y="430997"/>
                    <a:pt x="0" y="409073"/>
                  </a:cubicBezTo>
                  <a:lnTo>
                    <a:pt x="0" y="394683"/>
                  </a:lnTo>
                  <a:cubicBezTo>
                    <a:pt x="0" y="339654"/>
                    <a:pt x="19848" y="294449"/>
                    <a:pt x="55526" y="267009"/>
                  </a:cubicBezTo>
                  <a:cubicBezTo>
                    <a:pt x="64110" y="153427"/>
                    <a:pt x="152485" y="97306"/>
                    <a:pt x="220068" y="64457"/>
                  </a:cubicBezTo>
                  <a:cubicBezTo>
                    <a:pt x="228093" y="60482"/>
                    <a:pt x="236382" y="57067"/>
                    <a:pt x="244878" y="54235"/>
                  </a:cubicBezTo>
                  <a:lnTo>
                    <a:pt x="244878" y="39697"/>
                  </a:lnTo>
                  <a:cubicBezTo>
                    <a:pt x="244878" y="17773"/>
                    <a:pt x="262651" y="0"/>
                    <a:pt x="284575" y="0"/>
                  </a:cubicBezTo>
                  <a:lnTo>
                    <a:pt x="389424" y="0"/>
                  </a:lnTo>
                  <a:cubicBezTo>
                    <a:pt x="411346" y="0"/>
                    <a:pt x="429120" y="17773"/>
                    <a:pt x="429120" y="39697"/>
                  </a:cubicBezTo>
                  <a:lnTo>
                    <a:pt x="429120" y="55079"/>
                  </a:lnTo>
                  <a:cubicBezTo>
                    <a:pt x="436166" y="57362"/>
                    <a:pt x="443113" y="60041"/>
                    <a:pt x="450011" y="62721"/>
                  </a:cubicBezTo>
                  <a:lnTo>
                    <a:pt x="451152" y="63217"/>
                  </a:lnTo>
                  <a:lnTo>
                    <a:pt x="451946" y="63564"/>
                  </a:lnTo>
                  <a:lnTo>
                    <a:pt x="453236" y="64160"/>
                  </a:lnTo>
                  <a:cubicBezTo>
                    <a:pt x="556348" y="114128"/>
                    <a:pt x="612022" y="183894"/>
                    <a:pt x="618523" y="271624"/>
                  </a:cubicBezTo>
                  <a:cubicBezTo>
                    <a:pt x="653704" y="299610"/>
                    <a:pt x="674098" y="347047"/>
                    <a:pt x="674098" y="403515"/>
                  </a:cubicBezTo>
                  <a:lnTo>
                    <a:pt x="674098" y="409023"/>
                  </a:lnTo>
                  <a:cubicBezTo>
                    <a:pt x="674098" y="430947"/>
                    <a:pt x="656324" y="448720"/>
                    <a:pt x="634401" y="448720"/>
                  </a:cubicBezTo>
                  <a:close/>
                  <a:moveTo>
                    <a:pt x="634550" y="409073"/>
                  </a:moveTo>
                  <a:lnTo>
                    <a:pt x="634550" y="409073"/>
                  </a:lnTo>
                  <a:close/>
                  <a:moveTo>
                    <a:pt x="324172" y="79393"/>
                  </a:moveTo>
                  <a:lnTo>
                    <a:pt x="324172" y="84355"/>
                  </a:lnTo>
                  <a:cubicBezTo>
                    <a:pt x="324400" y="103264"/>
                    <a:pt x="311257" y="119708"/>
                    <a:pt x="292762" y="123655"/>
                  </a:cubicBezTo>
                  <a:cubicBezTo>
                    <a:pt x="280178" y="126037"/>
                    <a:pt x="267942" y="129988"/>
                    <a:pt x="256341" y="135415"/>
                  </a:cubicBezTo>
                  <a:lnTo>
                    <a:pt x="255398" y="135911"/>
                  </a:lnTo>
                  <a:cubicBezTo>
                    <a:pt x="170298" y="176898"/>
                    <a:pt x="133976" y="221656"/>
                    <a:pt x="133976" y="285418"/>
                  </a:cubicBezTo>
                  <a:lnTo>
                    <a:pt x="133976" y="288544"/>
                  </a:lnTo>
                  <a:cubicBezTo>
                    <a:pt x="134215" y="303800"/>
                    <a:pt x="125689" y="317842"/>
                    <a:pt x="112044" y="324668"/>
                  </a:cubicBezTo>
                  <a:cubicBezTo>
                    <a:pt x="93436" y="333947"/>
                    <a:pt x="85100" y="352208"/>
                    <a:pt x="81527" y="369327"/>
                  </a:cubicBezTo>
                  <a:lnTo>
                    <a:pt x="590189" y="369327"/>
                  </a:lnTo>
                  <a:cubicBezTo>
                    <a:pt x="584781" y="350223"/>
                    <a:pt x="574757" y="335585"/>
                    <a:pt x="561756" y="329084"/>
                  </a:cubicBezTo>
                  <a:cubicBezTo>
                    <a:pt x="548111" y="322259"/>
                    <a:pt x="539586" y="308216"/>
                    <a:pt x="539824" y="292961"/>
                  </a:cubicBezTo>
                  <a:lnTo>
                    <a:pt x="539824" y="289834"/>
                  </a:lnTo>
                  <a:cubicBezTo>
                    <a:pt x="539824" y="224881"/>
                    <a:pt x="501566" y="176005"/>
                    <a:pt x="419444" y="136010"/>
                  </a:cubicBezTo>
                  <a:cubicBezTo>
                    <a:pt x="406989" y="131010"/>
                    <a:pt x="394144" y="127043"/>
                    <a:pt x="381038" y="124151"/>
                  </a:cubicBezTo>
                  <a:cubicBezTo>
                    <a:pt x="362785" y="120206"/>
                    <a:pt x="349749" y="104072"/>
                    <a:pt x="349727" y="85397"/>
                  </a:cubicBezTo>
                  <a:lnTo>
                    <a:pt x="349727" y="79393"/>
                  </a:ln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0" name="Freeform 70">
              <a:extLst>
                <a:ext uri="{FF2B5EF4-FFF2-40B4-BE49-F238E27FC236}">
                  <a16:creationId xmlns:a16="http://schemas.microsoft.com/office/drawing/2014/main" id="{FCEFD1DF-2D4E-A83B-193C-A624D1CD38FA}"/>
                </a:ext>
              </a:extLst>
            </p:cNvPr>
            <p:cNvSpPr/>
            <p:nvPr/>
          </p:nvSpPr>
          <p:spPr>
            <a:xfrm>
              <a:off x="7091068" y="1467207"/>
              <a:ext cx="79393" cy="152385"/>
            </a:xfrm>
            <a:custGeom>
              <a:avLst/>
              <a:gdLst>
                <a:gd name="connsiteX0" fmla="*/ 39697 w 79393"/>
                <a:gd name="connsiteY0" fmla="*/ 152385 h 152385"/>
                <a:gd name="connsiteX1" fmla="*/ 0 w 79393"/>
                <a:gd name="connsiteY1" fmla="*/ 112689 h 152385"/>
                <a:gd name="connsiteX2" fmla="*/ 0 w 79393"/>
                <a:gd name="connsiteY2" fmla="*/ 39697 h 152385"/>
                <a:gd name="connsiteX3" fmla="*/ 39697 w 79393"/>
                <a:gd name="connsiteY3" fmla="*/ 0 h 152385"/>
                <a:gd name="connsiteX4" fmla="*/ 79393 w 79393"/>
                <a:gd name="connsiteY4" fmla="*/ 39697 h 152385"/>
                <a:gd name="connsiteX5" fmla="*/ 79393 w 79393"/>
                <a:gd name="connsiteY5" fmla="*/ 112689 h 152385"/>
                <a:gd name="connsiteX6" fmla="*/ 39697 w 79393"/>
                <a:gd name="connsiteY6" fmla="*/ 152385 h 15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152385">
                  <a:moveTo>
                    <a:pt x="39697" y="152385"/>
                  </a:moveTo>
                  <a:cubicBezTo>
                    <a:pt x="17773" y="152385"/>
                    <a:pt x="0" y="134612"/>
                    <a:pt x="0" y="112689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112689"/>
                  </a:lnTo>
                  <a:cubicBezTo>
                    <a:pt x="79393" y="134612"/>
                    <a:pt x="61621" y="152385"/>
                    <a:pt x="39697" y="15238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1" name="Freeform 72">
              <a:extLst>
                <a:ext uri="{FF2B5EF4-FFF2-40B4-BE49-F238E27FC236}">
                  <a16:creationId xmlns:a16="http://schemas.microsoft.com/office/drawing/2014/main" id="{903AD188-DF13-255F-08C2-0D6699862DA9}"/>
                </a:ext>
              </a:extLst>
            </p:cNvPr>
            <p:cNvSpPr/>
            <p:nvPr/>
          </p:nvSpPr>
          <p:spPr>
            <a:xfrm>
              <a:off x="7191252" y="1463089"/>
              <a:ext cx="79393" cy="155759"/>
            </a:xfrm>
            <a:custGeom>
              <a:avLst/>
              <a:gdLst>
                <a:gd name="connsiteX0" fmla="*/ 39697 w 79393"/>
                <a:gd name="connsiteY0" fmla="*/ 155759 h 155759"/>
                <a:gd name="connsiteX1" fmla="*/ 0 w 79393"/>
                <a:gd name="connsiteY1" fmla="*/ 116063 h 155759"/>
                <a:gd name="connsiteX2" fmla="*/ 0 w 79393"/>
                <a:gd name="connsiteY2" fmla="*/ 39697 h 155759"/>
                <a:gd name="connsiteX3" fmla="*/ 39697 w 79393"/>
                <a:gd name="connsiteY3" fmla="*/ 0 h 155759"/>
                <a:gd name="connsiteX4" fmla="*/ 79393 w 79393"/>
                <a:gd name="connsiteY4" fmla="*/ 39697 h 155759"/>
                <a:gd name="connsiteX5" fmla="*/ 79393 w 79393"/>
                <a:gd name="connsiteY5" fmla="*/ 116063 h 155759"/>
                <a:gd name="connsiteX6" fmla="*/ 39697 w 79393"/>
                <a:gd name="connsiteY6" fmla="*/ 155759 h 15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155759">
                  <a:moveTo>
                    <a:pt x="39697" y="155759"/>
                  </a:moveTo>
                  <a:cubicBezTo>
                    <a:pt x="17773" y="155759"/>
                    <a:pt x="0" y="137987"/>
                    <a:pt x="0" y="116063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19" y="0"/>
                    <a:pt x="79393" y="17773"/>
                    <a:pt x="79393" y="39697"/>
                  </a:cubicBezTo>
                  <a:lnTo>
                    <a:pt x="79393" y="116063"/>
                  </a:lnTo>
                  <a:cubicBezTo>
                    <a:pt x="79393" y="137987"/>
                    <a:pt x="61619" y="155759"/>
                    <a:pt x="39697" y="155759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grpSp>
          <p:nvGrpSpPr>
            <p:cNvPr id="82" name="Picture Placeholder 43">
              <a:extLst>
                <a:ext uri="{FF2B5EF4-FFF2-40B4-BE49-F238E27FC236}">
                  <a16:creationId xmlns:a16="http://schemas.microsoft.com/office/drawing/2014/main" id="{57B73ACF-37C4-42D8-BDBF-135E2B2066AE}"/>
                </a:ext>
              </a:extLst>
            </p:cNvPr>
            <p:cNvGrpSpPr/>
            <p:nvPr/>
          </p:nvGrpSpPr>
          <p:grpSpPr>
            <a:xfrm>
              <a:off x="6840433" y="1880597"/>
              <a:ext cx="668788" cy="375182"/>
              <a:chOff x="6840433" y="1880597"/>
              <a:chExt cx="668788" cy="375182"/>
            </a:xfrm>
            <a:solidFill>
              <a:srgbClr val="EF463C"/>
            </a:solidFill>
          </p:grpSpPr>
          <p:sp>
            <p:nvSpPr>
              <p:cNvPr id="83" name="Freeform 76">
                <a:extLst>
                  <a:ext uri="{FF2B5EF4-FFF2-40B4-BE49-F238E27FC236}">
                    <a16:creationId xmlns:a16="http://schemas.microsoft.com/office/drawing/2014/main" id="{BD880895-E5DB-0739-A588-AF5249B0C213}"/>
                  </a:ext>
                </a:extLst>
              </p:cNvPr>
              <p:cNvSpPr/>
              <p:nvPr/>
            </p:nvSpPr>
            <p:spPr>
              <a:xfrm>
                <a:off x="7340511" y="1880597"/>
                <a:ext cx="168710" cy="79393"/>
              </a:xfrm>
              <a:custGeom>
                <a:avLst/>
                <a:gdLst>
                  <a:gd name="connsiteX0" fmla="*/ 39697 w 168710"/>
                  <a:gd name="connsiteY0" fmla="*/ 79393 h 79393"/>
                  <a:gd name="connsiteX1" fmla="*/ 0 w 168710"/>
                  <a:gd name="connsiteY1" fmla="*/ 39697 h 79393"/>
                  <a:gd name="connsiteX2" fmla="*/ 39697 w 168710"/>
                  <a:gd name="connsiteY2" fmla="*/ 0 h 79393"/>
                  <a:gd name="connsiteX3" fmla="*/ 129014 w 168710"/>
                  <a:gd name="connsiteY3" fmla="*/ 0 h 79393"/>
                  <a:gd name="connsiteX4" fmla="*/ 129014 w 168710"/>
                  <a:gd name="connsiteY4" fmla="*/ 0 h 79393"/>
                  <a:gd name="connsiteX5" fmla="*/ 168710 w 168710"/>
                  <a:gd name="connsiteY5" fmla="*/ 39697 h 79393"/>
                  <a:gd name="connsiteX6" fmla="*/ 129014 w 168710"/>
                  <a:gd name="connsiteY6" fmla="*/ 79393 h 79393"/>
                  <a:gd name="connsiteX7" fmla="*/ 39697 w 168710"/>
                  <a:gd name="connsiteY7" fmla="*/ 79393 h 7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710" h="79393">
                    <a:moveTo>
                      <a:pt x="39697" y="79393"/>
                    </a:moveTo>
                    <a:cubicBezTo>
                      <a:pt x="17774" y="79393"/>
                      <a:pt x="0" y="61619"/>
                      <a:pt x="0" y="39697"/>
                    </a:cubicBezTo>
                    <a:cubicBezTo>
                      <a:pt x="0" y="17773"/>
                      <a:pt x="17774" y="0"/>
                      <a:pt x="39697" y="0"/>
                    </a:cubicBezTo>
                    <a:lnTo>
                      <a:pt x="129014" y="0"/>
                    </a:lnTo>
                    <a:lnTo>
                      <a:pt x="129014" y="0"/>
                    </a:lnTo>
                    <a:cubicBezTo>
                      <a:pt x="150936" y="0"/>
                      <a:pt x="168710" y="17773"/>
                      <a:pt x="168710" y="39697"/>
                    </a:cubicBezTo>
                    <a:cubicBezTo>
                      <a:pt x="168710" y="61619"/>
                      <a:pt x="150936" y="79393"/>
                      <a:pt x="129014" y="79393"/>
                    </a:cubicBezTo>
                    <a:lnTo>
                      <a:pt x="39697" y="79393"/>
                    </a:ln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84" name="Freeform 78">
                <a:extLst>
                  <a:ext uri="{FF2B5EF4-FFF2-40B4-BE49-F238E27FC236}">
                    <a16:creationId xmlns:a16="http://schemas.microsoft.com/office/drawing/2014/main" id="{5A30F235-DD01-4B2F-2AB0-20F9642FC4FA}"/>
                  </a:ext>
                </a:extLst>
              </p:cNvPr>
              <p:cNvSpPr/>
              <p:nvPr/>
            </p:nvSpPr>
            <p:spPr>
              <a:xfrm>
                <a:off x="7286419" y="2052807"/>
                <a:ext cx="128435" cy="123976"/>
              </a:xfrm>
              <a:custGeom>
                <a:avLst/>
                <a:gdLst>
                  <a:gd name="connsiteX0" fmla="*/ 88579 w 128435"/>
                  <a:gd name="connsiteY0" fmla="*/ 123976 h 123976"/>
                  <a:gd name="connsiteX1" fmla="*/ 61883 w 128435"/>
                  <a:gd name="connsiteY1" fmla="*/ 113655 h 123976"/>
                  <a:gd name="connsiteX2" fmla="*/ 13353 w 128435"/>
                  <a:gd name="connsiteY2" fmla="*/ 69393 h 123976"/>
                  <a:gd name="connsiteX3" fmla="*/ 10004 w 128435"/>
                  <a:gd name="connsiteY3" fmla="*/ 13351 h 123976"/>
                  <a:gd name="connsiteX4" fmla="*/ 66041 w 128435"/>
                  <a:gd name="connsiteY4" fmla="*/ 10002 h 123976"/>
                  <a:gd name="connsiteX5" fmla="*/ 66745 w 128435"/>
                  <a:gd name="connsiteY5" fmla="*/ 10642 h 123976"/>
                  <a:gd name="connsiteX6" fmla="*/ 115274 w 128435"/>
                  <a:gd name="connsiteY6" fmla="*/ 54755 h 123976"/>
                  <a:gd name="connsiteX7" fmla="*/ 118262 w 128435"/>
                  <a:gd name="connsiteY7" fmla="*/ 110816 h 123976"/>
                  <a:gd name="connsiteX8" fmla="*/ 88579 w 128435"/>
                  <a:gd name="connsiteY8" fmla="*/ 123976 h 123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8435" h="123976">
                    <a:moveTo>
                      <a:pt x="88579" y="123976"/>
                    </a:moveTo>
                    <a:cubicBezTo>
                      <a:pt x="78704" y="123976"/>
                      <a:pt x="69187" y="120294"/>
                      <a:pt x="61883" y="113655"/>
                    </a:cubicBezTo>
                    <a:lnTo>
                      <a:pt x="13353" y="69393"/>
                    </a:lnTo>
                    <a:cubicBezTo>
                      <a:pt x="-3046" y="54844"/>
                      <a:pt x="-4550" y="29756"/>
                      <a:pt x="10004" y="13351"/>
                    </a:cubicBezTo>
                    <a:cubicBezTo>
                      <a:pt x="24553" y="-3048"/>
                      <a:pt x="49641" y="-4547"/>
                      <a:pt x="66041" y="10002"/>
                    </a:cubicBezTo>
                    <a:cubicBezTo>
                      <a:pt x="66279" y="10210"/>
                      <a:pt x="66512" y="10424"/>
                      <a:pt x="66745" y="10642"/>
                    </a:cubicBezTo>
                    <a:lnTo>
                      <a:pt x="115274" y="54755"/>
                    </a:lnTo>
                    <a:cubicBezTo>
                      <a:pt x="131580" y="69408"/>
                      <a:pt x="132920" y="94511"/>
                      <a:pt x="118262" y="110816"/>
                    </a:cubicBezTo>
                    <a:cubicBezTo>
                      <a:pt x="110699" y="119232"/>
                      <a:pt x="99897" y="124021"/>
                      <a:pt x="88579" y="123976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85" name="Freeform 80">
                <a:extLst>
                  <a:ext uri="{FF2B5EF4-FFF2-40B4-BE49-F238E27FC236}">
                    <a16:creationId xmlns:a16="http://schemas.microsoft.com/office/drawing/2014/main" id="{9C774849-9031-0BA3-9C95-2B6319FD01B4}"/>
                  </a:ext>
                </a:extLst>
              </p:cNvPr>
              <p:cNvSpPr/>
              <p:nvPr/>
            </p:nvSpPr>
            <p:spPr>
              <a:xfrm>
                <a:off x="7136058" y="2096283"/>
                <a:ext cx="81607" cy="159496"/>
              </a:xfrm>
              <a:custGeom>
                <a:avLst/>
                <a:gdLst>
                  <a:gd name="connsiteX0" fmla="*/ 41895 w 81607"/>
                  <a:gd name="connsiteY0" fmla="*/ 159496 h 159496"/>
                  <a:gd name="connsiteX1" fmla="*/ 2199 w 81607"/>
                  <a:gd name="connsiteY1" fmla="*/ 120891 h 159496"/>
                  <a:gd name="connsiteX2" fmla="*/ 15 w 81607"/>
                  <a:gd name="connsiteY2" fmla="*/ 40804 h 159496"/>
                  <a:gd name="connsiteX3" fmla="*/ 38620 w 81607"/>
                  <a:gd name="connsiteY3" fmla="*/ 15 h 159496"/>
                  <a:gd name="connsiteX4" fmla="*/ 79408 w 81607"/>
                  <a:gd name="connsiteY4" fmla="*/ 38620 h 159496"/>
                  <a:gd name="connsiteX5" fmla="*/ 81592 w 81607"/>
                  <a:gd name="connsiteY5" fmla="*/ 118609 h 159496"/>
                  <a:gd name="connsiteX6" fmla="*/ 43036 w 81607"/>
                  <a:gd name="connsiteY6" fmla="*/ 159397 h 159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607" h="159496">
                    <a:moveTo>
                      <a:pt x="41895" y="159496"/>
                    </a:moveTo>
                    <a:cubicBezTo>
                      <a:pt x="20391" y="159506"/>
                      <a:pt x="2790" y="142387"/>
                      <a:pt x="2199" y="120891"/>
                    </a:cubicBezTo>
                    <a:lnTo>
                      <a:pt x="15" y="40804"/>
                    </a:lnTo>
                    <a:cubicBezTo>
                      <a:pt x="-588" y="18881"/>
                      <a:pt x="16696" y="621"/>
                      <a:pt x="38620" y="15"/>
                    </a:cubicBezTo>
                    <a:cubicBezTo>
                      <a:pt x="60544" y="-590"/>
                      <a:pt x="78806" y="16698"/>
                      <a:pt x="79408" y="38620"/>
                    </a:cubicBezTo>
                    <a:lnTo>
                      <a:pt x="81592" y="118609"/>
                    </a:lnTo>
                    <a:cubicBezTo>
                      <a:pt x="82203" y="140516"/>
                      <a:pt x="64945" y="158777"/>
                      <a:pt x="43036" y="159397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86" name="Freeform 82">
                <a:extLst>
                  <a:ext uri="{FF2B5EF4-FFF2-40B4-BE49-F238E27FC236}">
                    <a16:creationId xmlns:a16="http://schemas.microsoft.com/office/drawing/2014/main" id="{A8921489-E7D8-A6A5-B119-9A2B9E0E2EF4}"/>
                  </a:ext>
                </a:extLst>
              </p:cNvPr>
              <p:cNvSpPr/>
              <p:nvPr/>
            </p:nvSpPr>
            <p:spPr>
              <a:xfrm>
                <a:off x="6922226" y="2023327"/>
                <a:ext cx="151776" cy="151273"/>
              </a:xfrm>
              <a:custGeom>
                <a:avLst/>
                <a:gdLst>
                  <a:gd name="connsiteX0" fmla="*/ 39679 w 151776"/>
                  <a:gd name="connsiteY0" fmla="*/ 151273 h 151273"/>
                  <a:gd name="connsiteX1" fmla="*/ 0 w 151776"/>
                  <a:gd name="connsiteY1" fmla="*/ 111557 h 151273"/>
                  <a:gd name="connsiteX2" fmla="*/ 11742 w 151776"/>
                  <a:gd name="connsiteY2" fmla="*/ 83392 h 151273"/>
                  <a:gd name="connsiteX3" fmla="*/ 84089 w 151776"/>
                  <a:gd name="connsiteY3" fmla="*/ 11541 h 151273"/>
                  <a:gd name="connsiteX4" fmla="*/ 140235 w 151776"/>
                  <a:gd name="connsiteY4" fmla="*/ 11715 h 151273"/>
                  <a:gd name="connsiteX5" fmla="*/ 140062 w 151776"/>
                  <a:gd name="connsiteY5" fmla="*/ 67861 h 151273"/>
                  <a:gd name="connsiteX6" fmla="*/ 67665 w 151776"/>
                  <a:gd name="connsiteY6" fmla="*/ 139761 h 151273"/>
                  <a:gd name="connsiteX7" fmla="*/ 39679 w 151776"/>
                  <a:gd name="connsiteY7" fmla="*/ 151273 h 151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1776" h="151273">
                    <a:moveTo>
                      <a:pt x="39679" y="151273"/>
                    </a:moveTo>
                    <a:cubicBezTo>
                      <a:pt x="17755" y="151263"/>
                      <a:pt x="-10" y="133484"/>
                      <a:pt x="0" y="111557"/>
                    </a:cubicBezTo>
                    <a:cubicBezTo>
                      <a:pt x="5" y="100983"/>
                      <a:pt x="4232" y="90840"/>
                      <a:pt x="11742" y="83392"/>
                    </a:cubicBezTo>
                    <a:lnTo>
                      <a:pt x="84089" y="11541"/>
                    </a:lnTo>
                    <a:cubicBezTo>
                      <a:pt x="99641" y="-3915"/>
                      <a:pt x="124779" y="-3836"/>
                      <a:pt x="140235" y="11715"/>
                    </a:cubicBezTo>
                    <a:cubicBezTo>
                      <a:pt x="155692" y="27266"/>
                      <a:pt x="155614" y="52404"/>
                      <a:pt x="140062" y="67861"/>
                    </a:cubicBezTo>
                    <a:lnTo>
                      <a:pt x="67665" y="139761"/>
                    </a:lnTo>
                    <a:cubicBezTo>
                      <a:pt x="60222" y="147145"/>
                      <a:pt x="50162" y="151283"/>
                      <a:pt x="39679" y="151273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87" name="Freeform 84">
                <a:extLst>
                  <a:ext uri="{FF2B5EF4-FFF2-40B4-BE49-F238E27FC236}">
                    <a16:creationId xmlns:a16="http://schemas.microsoft.com/office/drawing/2014/main" id="{11171600-7AB3-9CCD-84ED-6B4A6D8737CA}"/>
                  </a:ext>
                </a:extLst>
              </p:cNvPr>
              <p:cNvSpPr/>
              <p:nvPr/>
            </p:nvSpPr>
            <p:spPr>
              <a:xfrm>
                <a:off x="6840433" y="1881689"/>
                <a:ext cx="174565" cy="79790"/>
              </a:xfrm>
              <a:custGeom>
                <a:avLst/>
                <a:gdLst>
                  <a:gd name="connsiteX0" fmla="*/ 39697 w 174565"/>
                  <a:gd name="connsiteY0" fmla="*/ 79790 h 79790"/>
                  <a:gd name="connsiteX1" fmla="*/ 0 w 174565"/>
                  <a:gd name="connsiteY1" fmla="*/ 40094 h 79790"/>
                  <a:gd name="connsiteX2" fmla="*/ 39697 w 174565"/>
                  <a:gd name="connsiteY2" fmla="*/ 397 h 79790"/>
                  <a:gd name="connsiteX3" fmla="*/ 134869 w 174565"/>
                  <a:gd name="connsiteY3" fmla="*/ 0 h 79790"/>
                  <a:gd name="connsiteX4" fmla="*/ 134869 w 174565"/>
                  <a:gd name="connsiteY4" fmla="*/ 0 h 79790"/>
                  <a:gd name="connsiteX5" fmla="*/ 174566 w 174565"/>
                  <a:gd name="connsiteY5" fmla="*/ 39697 h 79790"/>
                  <a:gd name="connsiteX6" fmla="*/ 134869 w 174565"/>
                  <a:gd name="connsiteY6" fmla="*/ 79393 h 79790"/>
                  <a:gd name="connsiteX7" fmla="*/ 39697 w 174565"/>
                  <a:gd name="connsiteY7" fmla="*/ 79790 h 7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4565" h="79790">
                    <a:moveTo>
                      <a:pt x="39697" y="79790"/>
                    </a:moveTo>
                    <a:cubicBezTo>
                      <a:pt x="17773" y="79790"/>
                      <a:pt x="0" y="62016"/>
                      <a:pt x="0" y="40094"/>
                    </a:cubicBezTo>
                    <a:cubicBezTo>
                      <a:pt x="0" y="18171"/>
                      <a:pt x="17773" y="397"/>
                      <a:pt x="39697" y="397"/>
                    </a:cubicBezTo>
                    <a:lnTo>
                      <a:pt x="134869" y="0"/>
                    </a:lnTo>
                    <a:lnTo>
                      <a:pt x="134869" y="0"/>
                    </a:lnTo>
                    <a:cubicBezTo>
                      <a:pt x="156793" y="0"/>
                      <a:pt x="174566" y="17774"/>
                      <a:pt x="174566" y="39697"/>
                    </a:cubicBezTo>
                    <a:cubicBezTo>
                      <a:pt x="174566" y="61619"/>
                      <a:pt x="156793" y="79393"/>
                      <a:pt x="134869" y="79393"/>
                    </a:cubicBezTo>
                    <a:lnTo>
                      <a:pt x="39697" y="79790"/>
                    </a:ln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88" name="Freeform 86">
                <a:extLst>
                  <a:ext uri="{FF2B5EF4-FFF2-40B4-BE49-F238E27FC236}">
                    <a16:creationId xmlns:a16="http://schemas.microsoft.com/office/drawing/2014/main" id="{216F6CED-79F2-0C93-0421-EF7A77DC5F57}"/>
                  </a:ext>
                </a:extLst>
              </p:cNvPr>
              <p:cNvSpPr/>
              <p:nvPr/>
            </p:nvSpPr>
            <p:spPr>
              <a:xfrm>
                <a:off x="6943882" y="1880600"/>
                <a:ext cx="475559" cy="284026"/>
              </a:xfrm>
              <a:custGeom>
                <a:avLst/>
                <a:gdLst>
                  <a:gd name="connsiteX0" fmla="*/ 237694 w 475559"/>
                  <a:gd name="connsiteY0" fmla="*/ 284026 h 284026"/>
                  <a:gd name="connsiteX1" fmla="*/ 235362 w 475559"/>
                  <a:gd name="connsiteY1" fmla="*/ 284026 h 284026"/>
                  <a:gd name="connsiteX2" fmla="*/ 11 w 475559"/>
                  <a:gd name="connsiteY2" fmla="*/ 44011 h 284026"/>
                  <a:gd name="connsiteX3" fmla="*/ 39707 w 475559"/>
                  <a:gd name="connsiteY3" fmla="*/ 4711 h 284026"/>
                  <a:gd name="connsiteX4" fmla="*/ 40055 w 475559"/>
                  <a:gd name="connsiteY4" fmla="*/ 4711 h 284026"/>
                  <a:gd name="connsiteX5" fmla="*/ 79404 w 475559"/>
                  <a:gd name="connsiteY5" fmla="*/ 44750 h 284026"/>
                  <a:gd name="connsiteX6" fmla="*/ 79404 w 475559"/>
                  <a:gd name="connsiteY6" fmla="*/ 44755 h 284026"/>
                  <a:gd name="connsiteX7" fmla="*/ 237509 w 475559"/>
                  <a:gd name="connsiteY7" fmla="*/ 203328 h 284026"/>
                  <a:gd name="connsiteX8" fmla="*/ 396084 w 475559"/>
                  <a:gd name="connsiteY8" fmla="*/ 45227 h 284026"/>
                  <a:gd name="connsiteX9" fmla="*/ 396034 w 475559"/>
                  <a:gd name="connsiteY9" fmla="*/ 41034 h 284026"/>
                  <a:gd name="connsiteX10" fmla="*/ 434416 w 475559"/>
                  <a:gd name="connsiteY10" fmla="*/ 22 h 284026"/>
                  <a:gd name="connsiteX11" fmla="*/ 475427 w 475559"/>
                  <a:gd name="connsiteY11" fmla="*/ 38404 h 284026"/>
                  <a:gd name="connsiteX12" fmla="*/ 245614 w 475559"/>
                  <a:gd name="connsiteY12" fmla="*/ 283897 h 284026"/>
                  <a:gd name="connsiteX13" fmla="*/ 237843 w 475559"/>
                  <a:gd name="connsiteY13" fmla="*/ 284026 h 284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5559" h="284026">
                    <a:moveTo>
                      <a:pt x="237694" y="284026"/>
                    </a:moveTo>
                    <a:lnTo>
                      <a:pt x="235362" y="284026"/>
                    </a:lnTo>
                    <a:cubicBezTo>
                      <a:pt x="104114" y="282691"/>
                      <a:pt x="-1229" y="175258"/>
                      <a:pt x="11" y="44011"/>
                    </a:cubicBezTo>
                    <a:cubicBezTo>
                      <a:pt x="229" y="22242"/>
                      <a:pt x="17938" y="4710"/>
                      <a:pt x="39707" y="4711"/>
                    </a:cubicBezTo>
                    <a:lnTo>
                      <a:pt x="40055" y="4711"/>
                    </a:lnTo>
                    <a:cubicBezTo>
                      <a:pt x="61978" y="4902"/>
                      <a:pt x="79595" y="22828"/>
                      <a:pt x="79404" y="44750"/>
                    </a:cubicBezTo>
                    <a:cubicBezTo>
                      <a:pt x="79404" y="44755"/>
                      <a:pt x="79404" y="44755"/>
                      <a:pt x="79404" y="44755"/>
                    </a:cubicBezTo>
                    <a:cubicBezTo>
                      <a:pt x="79274" y="132202"/>
                      <a:pt x="150060" y="203199"/>
                      <a:pt x="237509" y="203328"/>
                    </a:cubicBezTo>
                    <a:cubicBezTo>
                      <a:pt x="324957" y="203462"/>
                      <a:pt x="395955" y="132673"/>
                      <a:pt x="396084" y="45227"/>
                    </a:cubicBezTo>
                    <a:cubicBezTo>
                      <a:pt x="396084" y="43827"/>
                      <a:pt x="396069" y="42433"/>
                      <a:pt x="396034" y="41034"/>
                    </a:cubicBezTo>
                    <a:cubicBezTo>
                      <a:pt x="395310" y="19111"/>
                      <a:pt x="412493" y="748"/>
                      <a:pt x="434416" y="22"/>
                    </a:cubicBezTo>
                    <a:cubicBezTo>
                      <a:pt x="456338" y="-704"/>
                      <a:pt x="474703" y="16480"/>
                      <a:pt x="475427" y="38404"/>
                    </a:cubicBezTo>
                    <a:cubicBezTo>
                      <a:pt x="479759" y="169656"/>
                      <a:pt x="376865" y="279565"/>
                      <a:pt x="245614" y="283897"/>
                    </a:cubicBezTo>
                    <a:cubicBezTo>
                      <a:pt x="243024" y="283982"/>
                      <a:pt x="240434" y="284026"/>
                      <a:pt x="237843" y="284026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9" name="Picture Placeholder 37">
            <a:extLst>
              <a:ext uri="{FF2B5EF4-FFF2-40B4-BE49-F238E27FC236}">
                <a16:creationId xmlns:a16="http://schemas.microsoft.com/office/drawing/2014/main" id="{1B27D7E1-A783-6A49-02D2-BFBFE9BD7C28}"/>
              </a:ext>
            </a:extLst>
          </p:cNvPr>
          <p:cNvGrpSpPr>
            <a:grpSpLocks noChangeAspect="1"/>
          </p:cNvGrpSpPr>
          <p:nvPr/>
        </p:nvGrpSpPr>
        <p:grpSpPr>
          <a:xfrm>
            <a:off x="846898" y="4953116"/>
            <a:ext cx="497627" cy="468001"/>
            <a:chOff x="4127419" y="1444430"/>
            <a:chExt cx="834537" cy="784851"/>
          </a:xfrm>
        </p:grpSpPr>
        <p:grpSp>
          <p:nvGrpSpPr>
            <p:cNvPr id="90" name="Picture Placeholder 37">
              <a:extLst>
                <a:ext uri="{FF2B5EF4-FFF2-40B4-BE49-F238E27FC236}">
                  <a16:creationId xmlns:a16="http://schemas.microsoft.com/office/drawing/2014/main" id="{BE391E3D-D28C-872F-B511-E8F3E85B6C91}"/>
                </a:ext>
              </a:extLst>
            </p:cNvPr>
            <p:cNvGrpSpPr/>
            <p:nvPr/>
          </p:nvGrpSpPr>
          <p:grpSpPr>
            <a:xfrm>
              <a:off x="4127419" y="1444430"/>
              <a:ext cx="834537" cy="784851"/>
              <a:chOff x="4127419" y="1444430"/>
              <a:chExt cx="834537" cy="784851"/>
            </a:xfrm>
          </p:grpSpPr>
          <p:sp>
            <p:nvSpPr>
              <p:cNvPr id="93" name="Freeform 25">
                <a:extLst>
                  <a:ext uri="{FF2B5EF4-FFF2-40B4-BE49-F238E27FC236}">
                    <a16:creationId xmlns:a16="http://schemas.microsoft.com/office/drawing/2014/main" id="{1F08D8E0-877A-717B-EE1A-14D614DE2AF6}"/>
                  </a:ext>
                </a:extLst>
              </p:cNvPr>
              <p:cNvSpPr/>
              <p:nvPr/>
            </p:nvSpPr>
            <p:spPr>
              <a:xfrm>
                <a:off x="4401518" y="1866009"/>
                <a:ext cx="79393" cy="362230"/>
              </a:xfrm>
              <a:custGeom>
                <a:avLst/>
                <a:gdLst>
                  <a:gd name="connsiteX0" fmla="*/ 39697 w 79393"/>
                  <a:gd name="connsiteY0" fmla="*/ 362231 h 362230"/>
                  <a:gd name="connsiteX1" fmla="*/ 0 w 79393"/>
                  <a:gd name="connsiteY1" fmla="*/ 322534 h 362230"/>
                  <a:gd name="connsiteX2" fmla="*/ 0 w 79393"/>
                  <a:gd name="connsiteY2" fmla="*/ 39697 h 362230"/>
                  <a:gd name="connsiteX3" fmla="*/ 39697 w 79393"/>
                  <a:gd name="connsiteY3" fmla="*/ 0 h 362230"/>
                  <a:gd name="connsiteX4" fmla="*/ 79393 w 79393"/>
                  <a:gd name="connsiteY4" fmla="*/ 39697 h 362230"/>
                  <a:gd name="connsiteX5" fmla="*/ 79393 w 79393"/>
                  <a:gd name="connsiteY5" fmla="*/ 322534 h 362230"/>
                  <a:gd name="connsiteX6" fmla="*/ 39697 w 79393"/>
                  <a:gd name="connsiteY6" fmla="*/ 362231 h 36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393" h="362230">
                    <a:moveTo>
                      <a:pt x="39697" y="362231"/>
                    </a:moveTo>
                    <a:cubicBezTo>
                      <a:pt x="17773" y="362231"/>
                      <a:pt x="0" y="344457"/>
                      <a:pt x="0" y="322534"/>
                    </a:cubicBezTo>
                    <a:lnTo>
                      <a:pt x="0" y="39697"/>
                    </a:lnTo>
                    <a:cubicBezTo>
                      <a:pt x="0" y="17773"/>
                      <a:pt x="17773" y="0"/>
                      <a:pt x="39697" y="0"/>
                    </a:cubicBezTo>
                    <a:cubicBezTo>
                      <a:pt x="61621" y="0"/>
                      <a:pt x="79393" y="17773"/>
                      <a:pt x="79393" y="39697"/>
                    </a:cubicBezTo>
                    <a:lnTo>
                      <a:pt x="79393" y="322534"/>
                    </a:lnTo>
                    <a:cubicBezTo>
                      <a:pt x="79393" y="344457"/>
                      <a:pt x="61621" y="362231"/>
                      <a:pt x="39697" y="362231"/>
                    </a:cubicBezTo>
                    <a:close/>
                  </a:path>
                </a:pathLst>
              </a:custGeom>
              <a:solidFill>
                <a:srgbClr val="C42828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94" name="Freeform 26">
                <a:extLst>
                  <a:ext uri="{FF2B5EF4-FFF2-40B4-BE49-F238E27FC236}">
                    <a16:creationId xmlns:a16="http://schemas.microsoft.com/office/drawing/2014/main" id="{CF3B39A1-793C-3F14-DF01-73D734E7158F}"/>
                  </a:ext>
                </a:extLst>
              </p:cNvPr>
              <p:cNvSpPr/>
              <p:nvPr/>
            </p:nvSpPr>
            <p:spPr>
              <a:xfrm>
                <a:off x="4653046" y="1867001"/>
                <a:ext cx="79393" cy="362231"/>
              </a:xfrm>
              <a:custGeom>
                <a:avLst/>
                <a:gdLst>
                  <a:gd name="connsiteX0" fmla="*/ 39697 w 79393"/>
                  <a:gd name="connsiteY0" fmla="*/ 362231 h 362231"/>
                  <a:gd name="connsiteX1" fmla="*/ 0 w 79393"/>
                  <a:gd name="connsiteY1" fmla="*/ 322535 h 362231"/>
                  <a:gd name="connsiteX2" fmla="*/ 0 w 79393"/>
                  <a:gd name="connsiteY2" fmla="*/ 39697 h 362231"/>
                  <a:gd name="connsiteX3" fmla="*/ 39697 w 79393"/>
                  <a:gd name="connsiteY3" fmla="*/ 0 h 362231"/>
                  <a:gd name="connsiteX4" fmla="*/ 79393 w 79393"/>
                  <a:gd name="connsiteY4" fmla="*/ 39697 h 362231"/>
                  <a:gd name="connsiteX5" fmla="*/ 79393 w 79393"/>
                  <a:gd name="connsiteY5" fmla="*/ 322535 h 362231"/>
                  <a:gd name="connsiteX6" fmla="*/ 39697 w 79393"/>
                  <a:gd name="connsiteY6" fmla="*/ 362231 h 362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393" h="362231">
                    <a:moveTo>
                      <a:pt x="39697" y="362231"/>
                    </a:moveTo>
                    <a:cubicBezTo>
                      <a:pt x="17774" y="362231"/>
                      <a:pt x="0" y="344457"/>
                      <a:pt x="0" y="322535"/>
                    </a:cubicBezTo>
                    <a:lnTo>
                      <a:pt x="0" y="39697"/>
                    </a:lnTo>
                    <a:cubicBezTo>
                      <a:pt x="0" y="17773"/>
                      <a:pt x="17774" y="0"/>
                      <a:pt x="39697" y="0"/>
                    </a:cubicBezTo>
                    <a:cubicBezTo>
                      <a:pt x="61619" y="0"/>
                      <a:pt x="79393" y="17773"/>
                      <a:pt x="79393" y="39697"/>
                    </a:cubicBezTo>
                    <a:lnTo>
                      <a:pt x="79393" y="322535"/>
                    </a:lnTo>
                    <a:cubicBezTo>
                      <a:pt x="79393" y="344457"/>
                      <a:pt x="61619" y="362231"/>
                      <a:pt x="39697" y="362231"/>
                    </a:cubicBezTo>
                    <a:close/>
                  </a:path>
                </a:pathLst>
              </a:custGeom>
              <a:solidFill>
                <a:srgbClr val="C42828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95" name="Freeform 27">
                <a:extLst>
                  <a:ext uri="{FF2B5EF4-FFF2-40B4-BE49-F238E27FC236}">
                    <a16:creationId xmlns:a16="http://schemas.microsoft.com/office/drawing/2014/main" id="{A423170B-D1D2-3387-5368-9E22278B1F89}"/>
                  </a:ext>
                </a:extLst>
              </p:cNvPr>
              <p:cNvSpPr/>
              <p:nvPr/>
            </p:nvSpPr>
            <p:spPr>
              <a:xfrm>
                <a:off x="4127419" y="1444430"/>
                <a:ext cx="833722" cy="784851"/>
              </a:xfrm>
              <a:custGeom>
                <a:avLst/>
                <a:gdLst>
                  <a:gd name="connsiteX0" fmla="*/ 794026 w 833722"/>
                  <a:gd name="connsiteY0" fmla="*/ 784852 h 784851"/>
                  <a:gd name="connsiteX1" fmla="*/ 39791 w 833722"/>
                  <a:gd name="connsiteY1" fmla="*/ 784852 h 784851"/>
                  <a:gd name="connsiteX2" fmla="*/ 0 w 833722"/>
                  <a:gd name="connsiteY2" fmla="*/ 745249 h 784851"/>
                  <a:gd name="connsiteX3" fmla="*/ 94 w 833722"/>
                  <a:gd name="connsiteY3" fmla="*/ 742426 h 784851"/>
                  <a:gd name="connsiteX4" fmla="*/ 49367 w 833722"/>
                  <a:gd name="connsiteY4" fmla="*/ 37663 h 784851"/>
                  <a:gd name="connsiteX5" fmla="*/ 88766 w 833722"/>
                  <a:gd name="connsiteY5" fmla="*/ 746 h 784851"/>
                  <a:gd name="connsiteX6" fmla="*/ 231376 w 833722"/>
                  <a:gd name="connsiteY6" fmla="*/ 1 h 784851"/>
                  <a:gd name="connsiteX7" fmla="*/ 231376 w 833722"/>
                  <a:gd name="connsiteY7" fmla="*/ 1 h 784851"/>
                  <a:gd name="connsiteX8" fmla="*/ 270775 w 833722"/>
                  <a:gd name="connsiteY8" fmla="*/ 32701 h 784851"/>
                  <a:gd name="connsiteX9" fmla="*/ 347886 w 833722"/>
                  <a:gd name="connsiteY9" fmla="*/ 454477 h 784851"/>
                  <a:gd name="connsiteX10" fmla="*/ 315980 w 833722"/>
                  <a:gd name="connsiteY10" fmla="*/ 500674 h 784851"/>
                  <a:gd name="connsiteX11" fmla="*/ 269783 w 833722"/>
                  <a:gd name="connsiteY11" fmla="*/ 468768 h 784851"/>
                  <a:gd name="connsiteX12" fmla="*/ 198527 w 833722"/>
                  <a:gd name="connsiteY12" fmla="*/ 79593 h 784851"/>
                  <a:gd name="connsiteX13" fmla="*/ 126031 w 833722"/>
                  <a:gd name="connsiteY13" fmla="*/ 79990 h 784851"/>
                  <a:gd name="connsiteX14" fmla="*/ 82216 w 833722"/>
                  <a:gd name="connsiteY14" fmla="*/ 705459 h 784851"/>
                  <a:gd name="connsiteX15" fmla="*/ 754329 w 833722"/>
                  <a:gd name="connsiteY15" fmla="*/ 705459 h 784851"/>
                  <a:gd name="connsiteX16" fmla="*/ 754329 w 833722"/>
                  <a:gd name="connsiteY16" fmla="*/ 263835 h 784851"/>
                  <a:gd name="connsiteX17" fmla="*/ 794026 w 833722"/>
                  <a:gd name="connsiteY17" fmla="*/ 224138 h 784851"/>
                  <a:gd name="connsiteX18" fmla="*/ 833722 w 833722"/>
                  <a:gd name="connsiteY18" fmla="*/ 263835 h 784851"/>
                  <a:gd name="connsiteX19" fmla="*/ 833722 w 833722"/>
                  <a:gd name="connsiteY19" fmla="*/ 745155 h 784851"/>
                  <a:gd name="connsiteX20" fmla="*/ 794026 w 833722"/>
                  <a:gd name="connsiteY20" fmla="*/ 784852 h 784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3722" h="784851">
                    <a:moveTo>
                      <a:pt x="794026" y="784852"/>
                    </a:moveTo>
                    <a:lnTo>
                      <a:pt x="39791" y="784852"/>
                    </a:lnTo>
                    <a:cubicBezTo>
                      <a:pt x="17867" y="784901"/>
                      <a:pt x="52" y="767172"/>
                      <a:pt x="0" y="745249"/>
                    </a:cubicBezTo>
                    <a:cubicBezTo>
                      <a:pt x="-2" y="744307"/>
                      <a:pt x="29" y="743364"/>
                      <a:pt x="94" y="742426"/>
                    </a:cubicBezTo>
                    <a:lnTo>
                      <a:pt x="49367" y="37663"/>
                    </a:lnTo>
                    <a:cubicBezTo>
                      <a:pt x="50821" y="16946"/>
                      <a:pt x="67998" y="850"/>
                      <a:pt x="88766" y="746"/>
                    </a:cubicBezTo>
                    <a:lnTo>
                      <a:pt x="231376" y="1"/>
                    </a:lnTo>
                    <a:lnTo>
                      <a:pt x="231376" y="1"/>
                    </a:lnTo>
                    <a:cubicBezTo>
                      <a:pt x="250723" y="-156"/>
                      <a:pt x="267366" y="13656"/>
                      <a:pt x="270775" y="32701"/>
                    </a:cubicBezTo>
                    <a:lnTo>
                      <a:pt x="347886" y="454477"/>
                    </a:lnTo>
                    <a:cubicBezTo>
                      <a:pt x="351832" y="476042"/>
                      <a:pt x="337547" y="496729"/>
                      <a:pt x="315980" y="500674"/>
                    </a:cubicBezTo>
                    <a:cubicBezTo>
                      <a:pt x="294412" y="504619"/>
                      <a:pt x="273729" y="490333"/>
                      <a:pt x="269783" y="468768"/>
                    </a:cubicBezTo>
                    <a:lnTo>
                      <a:pt x="198527" y="79593"/>
                    </a:lnTo>
                    <a:lnTo>
                      <a:pt x="126031" y="79990"/>
                    </a:lnTo>
                    <a:lnTo>
                      <a:pt x="82216" y="705459"/>
                    </a:lnTo>
                    <a:lnTo>
                      <a:pt x="754329" y="705459"/>
                    </a:lnTo>
                    <a:lnTo>
                      <a:pt x="754329" y="263835"/>
                    </a:lnTo>
                    <a:cubicBezTo>
                      <a:pt x="754329" y="241911"/>
                      <a:pt x="772103" y="224138"/>
                      <a:pt x="794026" y="224138"/>
                    </a:cubicBezTo>
                    <a:cubicBezTo>
                      <a:pt x="815948" y="224138"/>
                      <a:pt x="833722" y="241911"/>
                      <a:pt x="833722" y="263835"/>
                    </a:cubicBezTo>
                    <a:lnTo>
                      <a:pt x="833722" y="745155"/>
                    </a:lnTo>
                    <a:cubicBezTo>
                      <a:pt x="833722" y="767078"/>
                      <a:pt x="815948" y="784852"/>
                      <a:pt x="794026" y="784852"/>
                    </a:cubicBezTo>
                    <a:close/>
                  </a:path>
                </a:pathLst>
              </a:custGeom>
              <a:solidFill>
                <a:srgbClr val="C42828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96" name="Freeform 28">
                <a:extLst>
                  <a:ext uri="{FF2B5EF4-FFF2-40B4-BE49-F238E27FC236}">
                    <a16:creationId xmlns:a16="http://schemas.microsoft.com/office/drawing/2014/main" id="{32B31362-E07E-CE0B-D45E-A1D21CC005A8}"/>
                  </a:ext>
                </a:extLst>
              </p:cNvPr>
              <p:cNvSpPr/>
              <p:nvPr/>
            </p:nvSpPr>
            <p:spPr>
              <a:xfrm>
                <a:off x="4411452" y="1667575"/>
                <a:ext cx="550503" cy="278273"/>
              </a:xfrm>
              <a:custGeom>
                <a:avLst/>
                <a:gdLst>
                  <a:gd name="connsiteX0" fmla="*/ 281787 w 550503"/>
                  <a:gd name="connsiteY0" fmla="*/ 278273 h 278273"/>
                  <a:gd name="connsiteX1" fmla="*/ 242090 w 550503"/>
                  <a:gd name="connsiteY1" fmla="*/ 238577 h 278273"/>
                  <a:gd name="connsiteX2" fmla="*/ 242090 w 550503"/>
                  <a:gd name="connsiteY2" fmla="*/ 127426 h 278273"/>
                  <a:gd name="connsiteX3" fmla="*/ 64547 w 550503"/>
                  <a:gd name="connsiteY3" fmla="*/ 268845 h 278273"/>
                  <a:gd name="connsiteX4" fmla="*/ 8699 w 550503"/>
                  <a:gd name="connsiteY4" fmla="*/ 262618 h 278273"/>
                  <a:gd name="connsiteX5" fmla="*/ 14926 w 550503"/>
                  <a:gd name="connsiteY5" fmla="*/ 206770 h 278273"/>
                  <a:gd name="connsiteX6" fmla="*/ 257026 w 550503"/>
                  <a:gd name="connsiteY6" fmla="*/ 13994 h 278273"/>
                  <a:gd name="connsiteX7" fmla="*/ 312824 w 550503"/>
                  <a:gd name="connsiteY7" fmla="*/ 20171 h 278273"/>
                  <a:gd name="connsiteX8" fmla="*/ 321533 w 550503"/>
                  <a:gd name="connsiteY8" fmla="*/ 45056 h 278273"/>
                  <a:gd name="connsiteX9" fmla="*/ 321533 w 550503"/>
                  <a:gd name="connsiteY9" fmla="*/ 151542 h 278273"/>
                  <a:gd name="connsiteX10" fmla="*/ 484438 w 550503"/>
                  <a:gd name="connsiteY10" fmla="*/ 10024 h 278273"/>
                  <a:gd name="connsiteX11" fmla="*/ 540479 w 550503"/>
                  <a:gd name="connsiteY11" fmla="*/ 13328 h 278273"/>
                  <a:gd name="connsiteX12" fmla="*/ 537175 w 550503"/>
                  <a:gd name="connsiteY12" fmla="*/ 69370 h 278273"/>
                  <a:gd name="connsiteX13" fmla="*/ 536490 w 550503"/>
                  <a:gd name="connsiteY13" fmla="*/ 69966 h 278273"/>
                  <a:gd name="connsiteX14" fmla="*/ 307788 w 550503"/>
                  <a:gd name="connsiteY14" fmla="*/ 268448 h 278273"/>
                  <a:gd name="connsiteX15" fmla="*/ 281787 w 550503"/>
                  <a:gd name="connsiteY15" fmla="*/ 278273 h 278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50503" h="278273">
                    <a:moveTo>
                      <a:pt x="281787" y="278273"/>
                    </a:moveTo>
                    <a:cubicBezTo>
                      <a:pt x="259864" y="278273"/>
                      <a:pt x="242090" y="260499"/>
                      <a:pt x="242090" y="238577"/>
                    </a:cubicBezTo>
                    <a:lnTo>
                      <a:pt x="242090" y="127426"/>
                    </a:lnTo>
                    <a:lnTo>
                      <a:pt x="64547" y="268845"/>
                    </a:lnTo>
                    <a:cubicBezTo>
                      <a:pt x="47406" y="282546"/>
                      <a:pt x="22401" y="279762"/>
                      <a:pt x="8699" y="262618"/>
                    </a:cubicBezTo>
                    <a:cubicBezTo>
                      <a:pt x="-5003" y="245474"/>
                      <a:pt x="-2215" y="220472"/>
                      <a:pt x="14926" y="206770"/>
                    </a:cubicBezTo>
                    <a:lnTo>
                      <a:pt x="257026" y="13994"/>
                    </a:lnTo>
                    <a:cubicBezTo>
                      <a:pt x="274140" y="291"/>
                      <a:pt x="299124" y="3057"/>
                      <a:pt x="312824" y="20171"/>
                    </a:cubicBezTo>
                    <a:cubicBezTo>
                      <a:pt x="318476" y="27232"/>
                      <a:pt x="321548" y="36011"/>
                      <a:pt x="321533" y="45056"/>
                    </a:cubicBezTo>
                    <a:lnTo>
                      <a:pt x="321533" y="151542"/>
                    </a:lnTo>
                    <a:lnTo>
                      <a:pt x="484438" y="10024"/>
                    </a:lnTo>
                    <a:cubicBezTo>
                      <a:pt x="500828" y="-4539"/>
                      <a:pt x="525916" y="-3060"/>
                      <a:pt x="540479" y="13328"/>
                    </a:cubicBezTo>
                    <a:cubicBezTo>
                      <a:pt x="555043" y="29716"/>
                      <a:pt x="553565" y="54807"/>
                      <a:pt x="537175" y="69370"/>
                    </a:cubicBezTo>
                    <a:cubicBezTo>
                      <a:pt x="536951" y="69571"/>
                      <a:pt x="536723" y="69770"/>
                      <a:pt x="536490" y="69966"/>
                    </a:cubicBezTo>
                    <a:lnTo>
                      <a:pt x="307788" y="268448"/>
                    </a:lnTo>
                    <a:cubicBezTo>
                      <a:pt x="300588" y="274750"/>
                      <a:pt x="291354" y="278239"/>
                      <a:pt x="281787" y="278273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1" name="Freeform 29">
              <a:extLst>
                <a:ext uri="{FF2B5EF4-FFF2-40B4-BE49-F238E27FC236}">
                  <a16:creationId xmlns:a16="http://schemas.microsoft.com/office/drawing/2014/main" id="{35C833A8-BA87-B156-F31D-208A76C5EEC9}"/>
                </a:ext>
              </a:extLst>
            </p:cNvPr>
            <p:cNvSpPr/>
            <p:nvPr/>
          </p:nvSpPr>
          <p:spPr>
            <a:xfrm>
              <a:off x="4527208" y="1939249"/>
              <a:ext cx="79393" cy="119089"/>
            </a:xfrm>
            <a:custGeom>
              <a:avLst/>
              <a:gdLst>
                <a:gd name="connsiteX0" fmla="*/ 39697 w 79393"/>
                <a:gd name="connsiteY0" fmla="*/ 119090 h 119089"/>
                <a:gd name="connsiteX1" fmla="*/ 0 w 79393"/>
                <a:gd name="connsiteY1" fmla="*/ 79393 h 119089"/>
                <a:gd name="connsiteX2" fmla="*/ 0 w 79393"/>
                <a:gd name="connsiteY2" fmla="*/ 39697 h 119089"/>
                <a:gd name="connsiteX3" fmla="*/ 39697 w 79393"/>
                <a:gd name="connsiteY3" fmla="*/ 0 h 119089"/>
                <a:gd name="connsiteX4" fmla="*/ 79393 w 79393"/>
                <a:gd name="connsiteY4" fmla="*/ 39697 h 119089"/>
                <a:gd name="connsiteX5" fmla="*/ 79393 w 79393"/>
                <a:gd name="connsiteY5" fmla="*/ 79393 h 119089"/>
                <a:gd name="connsiteX6" fmla="*/ 39697 w 79393"/>
                <a:gd name="connsiteY6" fmla="*/ 119090 h 11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119089">
                  <a:moveTo>
                    <a:pt x="39697" y="119090"/>
                  </a:moveTo>
                  <a:cubicBezTo>
                    <a:pt x="17773" y="119090"/>
                    <a:pt x="0" y="101316"/>
                    <a:pt x="0" y="79393"/>
                  </a:cubicBezTo>
                  <a:lnTo>
                    <a:pt x="0" y="39697"/>
                  </a:lnTo>
                  <a:cubicBezTo>
                    <a:pt x="0" y="17774"/>
                    <a:pt x="17773" y="0"/>
                    <a:pt x="39697" y="0"/>
                  </a:cubicBezTo>
                  <a:cubicBezTo>
                    <a:pt x="61621" y="0"/>
                    <a:pt x="79393" y="17774"/>
                    <a:pt x="79393" y="39697"/>
                  </a:cubicBezTo>
                  <a:lnTo>
                    <a:pt x="79393" y="79393"/>
                  </a:lnTo>
                  <a:cubicBezTo>
                    <a:pt x="79393" y="101316"/>
                    <a:pt x="61621" y="119090"/>
                    <a:pt x="39697" y="11909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2" name="Freeform 30">
              <a:extLst>
                <a:ext uri="{FF2B5EF4-FFF2-40B4-BE49-F238E27FC236}">
                  <a16:creationId xmlns:a16="http://schemas.microsoft.com/office/drawing/2014/main" id="{289FABE5-D304-868F-D0C2-547A4F9E03EF}"/>
                </a:ext>
              </a:extLst>
            </p:cNvPr>
            <p:cNvSpPr/>
            <p:nvPr/>
          </p:nvSpPr>
          <p:spPr>
            <a:xfrm>
              <a:off x="4770349" y="1934287"/>
              <a:ext cx="79393" cy="119089"/>
            </a:xfrm>
            <a:custGeom>
              <a:avLst/>
              <a:gdLst>
                <a:gd name="connsiteX0" fmla="*/ 39697 w 79393"/>
                <a:gd name="connsiteY0" fmla="*/ 119090 h 119089"/>
                <a:gd name="connsiteX1" fmla="*/ 0 w 79393"/>
                <a:gd name="connsiteY1" fmla="*/ 79393 h 119089"/>
                <a:gd name="connsiteX2" fmla="*/ 0 w 79393"/>
                <a:gd name="connsiteY2" fmla="*/ 39697 h 119089"/>
                <a:gd name="connsiteX3" fmla="*/ 39697 w 79393"/>
                <a:gd name="connsiteY3" fmla="*/ 0 h 119089"/>
                <a:gd name="connsiteX4" fmla="*/ 79393 w 79393"/>
                <a:gd name="connsiteY4" fmla="*/ 39697 h 119089"/>
                <a:gd name="connsiteX5" fmla="*/ 79393 w 79393"/>
                <a:gd name="connsiteY5" fmla="*/ 79393 h 119089"/>
                <a:gd name="connsiteX6" fmla="*/ 39697 w 79393"/>
                <a:gd name="connsiteY6" fmla="*/ 119090 h 119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119089">
                  <a:moveTo>
                    <a:pt x="39697" y="119090"/>
                  </a:moveTo>
                  <a:cubicBezTo>
                    <a:pt x="17774" y="119090"/>
                    <a:pt x="0" y="101316"/>
                    <a:pt x="0" y="79393"/>
                  </a:cubicBezTo>
                  <a:lnTo>
                    <a:pt x="0" y="39697"/>
                  </a:lnTo>
                  <a:cubicBezTo>
                    <a:pt x="0" y="17774"/>
                    <a:pt x="17774" y="0"/>
                    <a:pt x="39697" y="0"/>
                  </a:cubicBezTo>
                  <a:cubicBezTo>
                    <a:pt x="61619" y="0"/>
                    <a:pt x="79393" y="17774"/>
                    <a:pt x="79393" y="39697"/>
                  </a:cubicBezTo>
                  <a:lnTo>
                    <a:pt x="79393" y="79393"/>
                  </a:lnTo>
                  <a:cubicBezTo>
                    <a:pt x="79393" y="101316"/>
                    <a:pt x="61619" y="119090"/>
                    <a:pt x="39697" y="11909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121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C7BD2FD-CAC7-FA18-821D-342CB33CA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754" y="360609"/>
            <a:ext cx="2124389" cy="511357"/>
          </a:xfrm>
        </p:spPr>
        <p:txBody>
          <a:bodyPr>
            <a:noAutofit/>
          </a:bodyPr>
          <a:lstStyle/>
          <a:p>
            <a:r>
              <a:rPr lang="en-GB" sz="3200"/>
              <a:t>2SL</a:t>
            </a:r>
            <a:br>
              <a:rPr lang="en-GB" sz="3200"/>
            </a:br>
            <a:endParaRPr lang="en-GB" sz="3200"/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6E6DFF1B-9CB3-7245-3433-598F0C12DC9E}"/>
              </a:ext>
            </a:extLst>
          </p:cNvPr>
          <p:cNvSpPr txBox="1">
            <a:spLocks/>
          </p:cNvSpPr>
          <p:nvPr/>
        </p:nvSpPr>
        <p:spPr>
          <a:xfrm>
            <a:off x="433753" y="2940578"/>
            <a:ext cx="2124389" cy="511357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/>
              <a:t>3SL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547C6EE-A10A-E2C3-6CF8-0A595B58BC8D}"/>
              </a:ext>
            </a:extLst>
          </p:cNvPr>
          <p:cNvSpPr/>
          <p:nvPr/>
        </p:nvSpPr>
        <p:spPr>
          <a:xfrm>
            <a:off x="433754" y="871966"/>
            <a:ext cx="5085304" cy="3563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GB" sz="1600" b="1">
                <a:solidFill>
                  <a:schemeClr val="tx1"/>
                </a:solidFill>
              </a:rPr>
              <a:t>Upgrade schedule per release and system type: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DE5C4CC-2785-3835-826D-0797ECD36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86011"/>
              </p:ext>
            </p:extLst>
          </p:nvPr>
        </p:nvGraphicFramePr>
        <p:xfrm>
          <a:off x="433754" y="1258657"/>
          <a:ext cx="11094216" cy="1170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8046">
                  <a:extLst>
                    <a:ext uri="{9D8B030D-6E8A-4147-A177-3AD203B41FA5}">
                      <a16:colId xmlns:a16="http://schemas.microsoft.com/office/drawing/2014/main" val="3663630860"/>
                    </a:ext>
                  </a:extLst>
                </a:gridCol>
                <a:gridCol w="2416629">
                  <a:extLst>
                    <a:ext uri="{9D8B030D-6E8A-4147-A177-3AD203B41FA5}">
                      <a16:colId xmlns:a16="http://schemas.microsoft.com/office/drawing/2014/main" val="4179888718"/>
                    </a:ext>
                  </a:extLst>
                </a:gridCol>
                <a:gridCol w="2329541">
                  <a:extLst>
                    <a:ext uri="{9D8B030D-6E8A-4147-A177-3AD203B41FA5}">
                      <a16:colId xmlns:a16="http://schemas.microsoft.com/office/drawing/2014/main" val="1506674825"/>
                    </a:ext>
                  </a:extLst>
                </a:gridCol>
              </a:tblGrid>
              <a:tr h="288412">
                <a:tc>
                  <a:txBody>
                    <a:bodyPr/>
                    <a:lstStyle/>
                    <a:p>
                      <a:endParaRPr lang="en-GB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0">
                          <a:solidFill>
                            <a:schemeClr val="bg1"/>
                          </a:solidFill>
                        </a:rPr>
                        <a:t>2702 (est.)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0">
                          <a:solidFill>
                            <a:schemeClr val="bg1"/>
                          </a:solidFill>
                        </a:rPr>
                        <a:t>2608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5228"/>
                  </a:ext>
                </a:extLst>
              </a:tr>
              <a:tr h="28841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Availability of User Assistance content on </a:t>
                      </a:r>
                      <a:r>
                        <a:rPr lang="en-US" sz="1200" u="sng">
                          <a:solidFill>
                            <a:schemeClr val="tx2"/>
                          </a:solidFill>
                        </a:rPr>
                        <a:t>SAP Help Portal</a:t>
                      </a:r>
                      <a:endParaRPr lang="en-GB" sz="1200" u="sng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Jan. 14*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Jul. 15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482526"/>
                  </a:ext>
                </a:extLst>
              </a:tr>
              <a:tr h="28841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Q (Quality), Other system types (e.g. Sandbox, Trial)</a:t>
                      </a:r>
                      <a:endParaRPr lang="en-GB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Jan. 30/31*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Aug. 01/02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766655"/>
                  </a:ext>
                </a:extLst>
              </a:tr>
              <a:tr h="288412">
                <a:tc>
                  <a:txBody>
                    <a:bodyPr/>
                    <a:lstStyle/>
                    <a:p>
                      <a:r>
                        <a:rPr lang="en-GB" sz="1200">
                          <a:solidFill>
                            <a:schemeClr val="tx1"/>
                          </a:solidFill>
                        </a:rPr>
                        <a:t>P (Production) systems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Feb. 13/14*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Aug. 15/16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764678"/>
                  </a:ext>
                </a:extLst>
              </a:tr>
            </a:tbl>
          </a:graphicData>
        </a:graphic>
      </p:graphicFrame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FE374E-79CA-186F-FCB0-28DAB9D280C1}"/>
              </a:ext>
            </a:extLst>
          </p:cNvPr>
          <p:cNvSpPr/>
          <p:nvPr/>
        </p:nvSpPr>
        <p:spPr>
          <a:xfrm>
            <a:off x="433753" y="3447429"/>
            <a:ext cx="5085304" cy="3563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GB" sz="1600" b="1">
                <a:solidFill>
                  <a:schemeClr val="tx1"/>
                </a:solidFill>
              </a:rPr>
              <a:t>Upgrade schedule per release and system type: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74CDE16-5796-A780-448C-1DBF5484D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806047"/>
              </p:ext>
            </p:extLst>
          </p:nvPr>
        </p:nvGraphicFramePr>
        <p:xfrm>
          <a:off x="433753" y="3803786"/>
          <a:ext cx="11094216" cy="1523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8046">
                  <a:extLst>
                    <a:ext uri="{9D8B030D-6E8A-4147-A177-3AD203B41FA5}">
                      <a16:colId xmlns:a16="http://schemas.microsoft.com/office/drawing/2014/main" val="3663630860"/>
                    </a:ext>
                  </a:extLst>
                </a:gridCol>
                <a:gridCol w="2416629">
                  <a:extLst>
                    <a:ext uri="{9D8B030D-6E8A-4147-A177-3AD203B41FA5}">
                      <a16:colId xmlns:a16="http://schemas.microsoft.com/office/drawing/2014/main" val="4179888718"/>
                    </a:ext>
                  </a:extLst>
                </a:gridCol>
                <a:gridCol w="2329541">
                  <a:extLst>
                    <a:ext uri="{9D8B030D-6E8A-4147-A177-3AD203B41FA5}">
                      <a16:colId xmlns:a16="http://schemas.microsoft.com/office/drawing/2014/main" val="1506674825"/>
                    </a:ext>
                  </a:extLst>
                </a:gridCol>
              </a:tblGrid>
              <a:tr h="304792">
                <a:tc>
                  <a:txBody>
                    <a:bodyPr/>
                    <a:lstStyle/>
                    <a:p>
                      <a:endParaRPr lang="en-GB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0">
                          <a:solidFill>
                            <a:schemeClr val="bg1"/>
                          </a:solidFill>
                        </a:rPr>
                        <a:t>2702 (est.)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0">
                          <a:solidFill>
                            <a:schemeClr val="bg1"/>
                          </a:solidFill>
                        </a:rPr>
                        <a:t>2608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5228"/>
                  </a:ext>
                </a:extLst>
              </a:tr>
              <a:tr h="30479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Availability of User Assistance content on </a:t>
                      </a:r>
                      <a:r>
                        <a:rPr lang="en-US" sz="1200" u="sng">
                          <a:solidFill>
                            <a:schemeClr val="tx2"/>
                          </a:solidFill>
                        </a:rPr>
                        <a:t>SAP Help Portal</a:t>
                      </a:r>
                      <a:endParaRPr lang="en-GB" sz="1200" u="sng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Jan. 13*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Jul. 15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482526"/>
                  </a:ext>
                </a:extLst>
              </a:tr>
              <a:tr h="30479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T (Test) systems</a:t>
                      </a:r>
                      <a:endParaRPr lang="en-GB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Jan. 16/17*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Jul. 18/19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766655"/>
                  </a:ext>
                </a:extLst>
              </a:tr>
              <a:tr h="30479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S (Starter) and other type</a:t>
                      </a:r>
                      <a:endParaRPr lang="en-GB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Jan. 30/31*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Aug. 01/02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764678"/>
                  </a:ext>
                </a:extLst>
              </a:tr>
              <a:tr h="30479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D (Development) and P (Production) systems</a:t>
                      </a:r>
                      <a:endParaRPr lang="en-GB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Feb. 13/14*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0">
                          <a:solidFill>
                            <a:schemeClr val="tx1"/>
                          </a:solidFill>
                        </a:rPr>
                        <a:t>Aug. 15/16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735193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C9831A-6C00-0654-57CD-21C34713FCF1}"/>
              </a:ext>
            </a:extLst>
          </p:cNvPr>
          <p:cNvSpPr/>
          <p:nvPr/>
        </p:nvSpPr>
        <p:spPr>
          <a:xfrm>
            <a:off x="433753" y="5679605"/>
            <a:ext cx="5085304" cy="3563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GB" sz="1400">
                <a:solidFill>
                  <a:schemeClr val="tx1"/>
                </a:solidFill>
              </a:rPr>
              <a:t>*Dates for the 2702 release are projections based on previous releases </a:t>
            </a:r>
          </a:p>
        </p:txBody>
      </p:sp>
    </p:spTree>
    <p:extLst>
      <p:ext uri="{BB962C8B-B14F-4D97-AF65-F5344CB8AC3E}">
        <p14:creationId xmlns:p14="http://schemas.microsoft.com/office/powerpoint/2010/main" val="1048990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>
            <a:extLst>
              <a:ext uri="{FF2B5EF4-FFF2-40B4-BE49-F238E27FC236}">
                <a16:creationId xmlns:a16="http://schemas.microsoft.com/office/drawing/2014/main" id="{85E0DAF2-9620-8324-902B-0B499CED3D5D}"/>
              </a:ext>
            </a:extLst>
          </p:cNvPr>
          <p:cNvSpPr txBox="1">
            <a:spLocks/>
          </p:cNvSpPr>
          <p:nvPr/>
        </p:nvSpPr>
        <p:spPr>
          <a:xfrm>
            <a:off x="433754" y="360609"/>
            <a:ext cx="10234246" cy="102271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00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/>
              <a:t>Upgrade Roadmap</a:t>
            </a:r>
            <a:endParaRPr lang="en-US"/>
          </a:p>
        </p:txBody>
      </p:sp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A9398AED-0052-446D-3188-58B5715E7CF4}"/>
              </a:ext>
            </a:extLst>
          </p:cNvPr>
          <p:cNvGrpSpPr/>
          <p:nvPr/>
        </p:nvGrpSpPr>
        <p:grpSpPr>
          <a:xfrm>
            <a:off x="155009" y="1292790"/>
            <a:ext cx="11922339" cy="3197567"/>
            <a:chOff x="231209" y="1559490"/>
            <a:chExt cx="11922339" cy="319756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89D4ECD-8C8E-760D-6BB8-838EF960B145}"/>
                </a:ext>
              </a:extLst>
            </p:cNvPr>
            <p:cNvGrpSpPr/>
            <p:nvPr/>
          </p:nvGrpSpPr>
          <p:grpSpPr>
            <a:xfrm>
              <a:off x="231209" y="1559490"/>
              <a:ext cx="11922339" cy="2728035"/>
              <a:chOff x="231209" y="1559490"/>
              <a:chExt cx="11922339" cy="2728035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02377B9-47B4-D7EB-071E-4A0E1DB59E17}"/>
                  </a:ext>
                </a:extLst>
              </p:cNvPr>
              <p:cNvSpPr/>
              <p:nvPr/>
            </p:nvSpPr>
            <p:spPr>
              <a:xfrm>
                <a:off x="5017969" y="3320148"/>
                <a:ext cx="3719266" cy="52846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100">
                    <a:solidFill>
                      <a:schemeClr val="tx1"/>
                    </a:solidFill>
                  </a:rPr>
                  <a:t>Urgent Transports from Development to Production</a:t>
                </a: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E7376B6E-F34D-366A-333D-E411BBA8F3CC}"/>
                  </a:ext>
                </a:extLst>
              </p:cNvPr>
              <p:cNvGrpSpPr/>
              <p:nvPr/>
            </p:nvGrpSpPr>
            <p:grpSpPr>
              <a:xfrm>
                <a:off x="231209" y="1559490"/>
                <a:ext cx="11922339" cy="2728035"/>
                <a:chOff x="231209" y="3573347"/>
                <a:chExt cx="11922339" cy="2728035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A79CE099-976D-1473-8265-37DD06F05132}"/>
                    </a:ext>
                  </a:extLst>
                </p:cNvPr>
                <p:cNvGrpSpPr/>
                <p:nvPr/>
              </p:nvGrpSpPr>
              <p:grpSpPr>
                <a:xfrm>
                  <a:off x="279647" y="4678768"/>
                  <a:ext cx="11494776" cy="1291701"/>
                  <a:chOff x="53558" y="4448526"/>
                  <a:chExt cx="11494776" cy="1291701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B57B5CB8-0D0C-C749-CC0D-9DD5D20F1347}"/>
                      </a:ext>
                    </a:extLst>
                  </p:cNvPr>
                  <p:cNvGrpSpPr/>
                  <p:nvPr/>
                </p:nvGrpSpPr>
                <p:grpSpPr>
                  <a:xfrm>
                    <a:off x="53558" y="5632227"/>
                    <a:ext cx="11494776" cy="0"/>
                    <a:chOff x="310962" y="3910414"/>
                    <a:chExt cx="11494776" cy="0"/>
                  </a:xfrm>
                </p:grpSpPr>
                <p:cxnSp>
                  <p:nvCxnSpPr>
                    <p:cNvPr id="11" name="Straight Arrow Connector 10">
                      <a:extLst>
                        <a:ext uri="{FF2B5EF4-FFF2-40B4-BE49-F238E27FC236}">
                          <a16:creationId xmlns:a16="http://schemas.microsoft.com/office/drawing/2014/main" id="{CEFE33ED-25C2-F562-1923-540E83E6484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33898" y="3910414"/>
                      <a:ext cx="1440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" name="Straight Arrow Connector 12">
                      <a:extLst>
                        <a:ext uri="{FF2B5EF4-FFF2-40B4-BE49-F238E27FC236}">
                          <a16:creationId xmlns:a16="http://schemas.microsoft.com/office/drawing/2014/main" id="{32EF3AB5-642B-9435-5ED2-58E890107C7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573898" y="3910414"/>
                      <a:ext cx="1584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" name="Straight Arrow Connector 13">
                      <a:extLst>
                        <a:ext uri="{FF2B5EF4-FFF2-40B4-BE49-F238E27FC236}">
                          <a16:creationId xmlns:a16="http://schemas.microsoft.com/office/drawing/2014/main" id="{8810C418-4A26-F8CC-2DC9-0C8F0A2E5C4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157898" y="3910414"/>
                      <a:ext cx="1584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" name="Straight Arrow Connector 14">
                      <a:extLst>
                        <a:ext uri="{FF2B5EF4-FFF2-40B4-BE49-F238E27FC236}">
                          <a16:creationId xmlns:a16="http://schemas.microsoft.com/office/drawing/2014/main" id="{BE3A6BFB-19B8-ED39-532C-381F74760E5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741898" y="3910414"/>
                      <a:ext cx="1728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" name="Straight Arrow Connector 15">
                      <a:extLst>
                        <a:ext uri="{FF2B5EF4-FFF2-40B4-BE49-F238E27FC236}">
                          <a16:creationId xmlns:a16="http://schemas.microsoft.com/office/drawing/2014/main" id="{1DD6BED7-65B1-AB1B-8DAA-3429438D7C5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387818" y="3910414"/>
                      <a:ext cx="1728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Straight Arrow Connector 16">
                      <a:extLst>
                        <a:ext uri="{FF2B5EF4-FFF2-40B4-BE49-F238E27FC236}">
                          <a16:creationId xmlns:a16="http://schemas.microsoft.com/office/drawing/2014/main" id="{64644CC2-DA4C-A3ED-3740-E58CC595E80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9033738" y="3910414"/>
                      <a:ext cx="1260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Straight Arrow Connector 17">
                      <a:extLst>
                        <a:ext uri="{FF2B5EF4-FFF2-40B4-BE49-F238E27FC236}">
                          <a16:creationId xmlns:a16="http://schemas.microsoft.com/office/drawing/2014/main" id="{333B4203-911E-68F1-1B94-D69919FFF18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293738" y="3910414"/>
                      <a:ext cx="1512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prstDash val="sysDot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9" name="Straight Arrow Connector 18">
                      <a:extLst>
                        <a:ext uri="{FF2B5EF4-FFF2-40B4-BE49-F238E27FC236}">
                          <a16:creationId xmlns:a16="http://schemas.microsoft.com/office/drawing/2014/main" id="{3790B4DE-E70A-2720-B812-514E6BAC5BE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10962" y="3910414"/>
                      <a:ext cx="792000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accent5"/>
                      </a:solidFill>
                      <a:prstDash val="dash"/>
                      <a:tailEnd type="non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8481F9AE-1EA5-9899-E51C-1AD6081C29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0504334" y="5524227"/>
                    <a:ext cx="216000" cy="216000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17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B3F868F9-A641-6447-8CA6-61A6CC3BBA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326414" y="5524227"/>
                    <a:ext cx="216000" cy="216000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17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6219A249-2637-340E-50FF-3AC73F1504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0494" y="5524227"/>
                    <a:ext cx="216000" cy="216000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17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26BF8105-16CB-8894-C959-B4C8778A00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733824" y="5524227"/>
                    <a:ext cx="216000" cy="216000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17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10649177-9420-BA43-A006-082E3ADD00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493603" y="5524227"/>
                    <a:ext cx="216000" cy="216000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17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9210B627-F7D2-F285-C670-6683BD89CC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933454" y="5524227"/>
                    <a:ext cx="216000" cy="216000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17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8" name="Diamond 27">
                    <a:extLst>
                      <a:ext uri="{FF2B5EF4-FFF2-40B4-BE49-F238E27FC236}">
                        <a16:creationId xmlns:a16="http://schemas.microsoft.com/office/drawing/2014/main" id="{1C0E9462-DC1C-0E98-5F9C-9A7B69F078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1205865" y="5538260"/>
                    <a:ext cx="180000" cy="180000"/>
                  </a:xfrm>
                  <a:prstGeom prst="diamond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9" name="Diamond 28">
                    <a:extLst>
                      <a:ext uri="{FF2B5EF4-FFF2-40B4-BE49-F238E27FC236}">
                        <a16:creationId xmlns:a16="http://schemas.microsoft.com/office/drawing/2014/main" id="{346C6D1B-76B5-0CB0-3609-F1B47B1E93E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9086676" y="5538260"/>
                    <a:ext cx="180000" cy="180000"/>
                  </a:xfrm>
                  <a:prstGeom prst="diamond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" name="Diamond 29">
                    <a:extLst>
                      <a:ext uri="{FF2B5EF4-FFF2-40B4-BE49-F238E27FC236}">
                        <a16:creationId xmlns:a16="http://schemas.microsoft.com/office/drawing/2014/main" id="{CA5DC8A5-0121-95C1-AE8C-98E21B5676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04978" y="5538260"/>
                    <a:ext cx="180000" cy="180000"/>
                  </a:xfrm>
                  <a:prstGeom prst="diamond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1" name="Diamond 30">
                    <a:extLst>
                      <a:ext uri="{FF2B5EF4-FFF2-40B4-BE49-F238E27FC236}">
                        <a16:creationId xmlns:a16="http://schemas.microsoft.com/office/drawing/2014/main" id="{C014B136-C4F9-D34A-55F6-2A4F6A2AEBB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79647" y="5538260"/>
                    <a:ext cx="180000" cy="180000"/>
                  </a:xfrm>
                  <a:prstGeom prst="diamond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B53FE086-D7C1-C9F7-42CF-DA3774E3EDE4}"/>
                      </a:ext>
                    </a:extLst>
                  </p:cNvPr>
                  <p:cNvCxnSpPr>
                    <a:cxnSpLocks/>
                    <a:endCxn id="31" idx="0"/>
                  </p:cNvCxnSpPr>
                  <p:nvPr/>
                </p:nvCxnSpPr>
                <p:spPr>
                  <a:xfrm>
                    <a:off x="369647" y="4448526"/>
                    <a:ext cx="0" cy="1089734"/>
                  </a:xfrm>
                  <a:prstGeom prst="line">
                    <a:avLst/>
                  </a:prstGeom>
                  <a:ln w="15875">
                    <a:solidFill>
                      <a:schemeClr val="accent4"/>
                    </a:solidFill>
                    <a:prstDash val="dash"/>
                    <a:head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90E25E5C-781F-FE14-A804-5AA9425BF0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604706" y="4448526"/>
                    <a:ext cx="0" cy="1089734"/>
                  </a:xfrm>
                  <a:prstGeom prst="line">
                    <a:avLst/>
                  </a:prstGeom>
                  <a:ln w="15875">
                    <a:solidFill>
                      <a:schemeClr val="accent4"/>
                    </a:solidFill>
                    <a:prstDash val="dash"/>
                    <a:head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1A0504C8-2583-0D66-5B02-A2431F619B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176676" y="4448526"/>
                    <a:ext cx="0" cy="1089734"/>
                  </a:xfrm>
                  <a:prstGeom prst="line">
                    <a:avLst/>
                  </a:prstGeom>
                  <a:ln w="15875">
                    <a:solidFill>
                      <a:schemeClr val="accent4"/>
                    </a:solidFill>
                    <a:prstDash val="dash"/>
                    <a:head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B53F5B34-3237-A242-4C4D-53238752E3E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295865" y="4448526"/>
                    <a:ext cx="0" cy="1089734"/>
                  </a:xfrm>
                  <a:prstGeom prst="line">
                    <a:avLst/>
                  </a:prstGeom>
                  <a:ln w="15875">
                    <a:solidFill>
                      <a:schemeClr val="accent4"/>
                    </a:solidFill>
                    <a:prstDash val="dash"/>
                    <a:head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6" name="Oval 1035">
                    <a:extLst>
                      <a:ext uri="{FF2B5EF4-FFF2-40B4-BE49-F238E27FC236}">
                        <a16:creationId xmlns:a16="http://schemas.microsoft.com/office/drawing/2014/main" id="{4A3BFEBC-D985-D0AE-DBFF-618EB0FCB1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911304" y="5524227"/>
                    <a:ext cx="216000" cy="216000"/>
                  </a:xfrm>
                  <a:prstGeom prst="ellipse">
                    <a:avLst/>
                  </a:prstGeom>
                  <a:solidFill>
                    <a:schemeClr val="accent3">
                      <a:lumMod val="20000"/>
                      <a:lumOff val="80000"/>
                    </a:schemeClr>
                  </a:solidFill>
                  <a:ln w="317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2D8013F2-AE9D-5EBA-3573-629FD34B65B1}"/>
                    </a:ext>
                  </a:extLst>
                </p:cNvPr>
                <p:cNvSpPr/>
                <p:nvPr/>
              </p:nvSpPr>
              <p:spPr>
                <a:xfrm>
                  <a:off x="451477" y="4247926"/>
                  <a:ext cx="1240341" cy="30294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r>
                    <a:rPr lang="en-GB" sz="1050" b="1">
                      <a:solidFill>
                        <a:schemeClr val="tx1"/>
                      </a:solidFill>
                    </a:rPr>
                    <a:t>Email Notification</a:t>
                  </a:r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7050EB41-A0B3-EC59-F57C-07A731B30A00}"/>
                    </a:ext>
                  </a:extLst>
                </p:cNvPr>
                <p:cNvSpPr/>
                <p:nvPr/>
              </p:nvSpPr>
              <p:spPr>
                <a:xfrm>
                  <a:off x="4565423" y="3946192"/>
                  <a:ext cx="1240341" cy="30294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r>
                    <a:rPr lang="en-GB" sz="1400" b="1">
                      <a:solidFill>
                        <a:schemeClr val="bg2"/>
                      </a:solidFill>
                    </a:rPr>
                    <a:t>18</a:t>
                  </a:r>
                  <a:r>
                    <a:rPr lang="en-GB" sz="1400" b="1" baseline="30000">
                      <a:solidFill>
                        <a:schemeClr val="bg2"/>
                      </a:solidFill>
                    </a:rPr>
                    <a:t>th</a:t>
                  </a:r>
                  <a:r>
                    <a:rPr lang="en-GB" sz="1400" b="1">
                      <a:solidFill>
                        <a:schemeClr val="bg2"/>
                      </a:solidFill>
                    </a:rPr>
                    <a:t> July</a:t>
                  </a:r>
                </a:p>
                <a:p>
                  <a:r>
                    <a:rPr lang="en-GB" sz="1400" b="1">
                      <a:solidFill>
                        <a:schemeClr val="tx1"/>
                      </a:solidFill>
                    </a:rPr>
                    <a:t>Test </a:t>
                  </a:r>
                  <a:r>
                    <a:rPr lang="en-GB" sz="1400">
                      <a:solidFill>
                        <a:schemeClr val="tx1"/>
                      </a:solidFill>
                    </a:rPr>
                    <a:t>system </a:t>
                  </a:r>
                  <a:r>
                    <a:rPr lang="en-GB" sz="1400" b="1">
                      <a:solidFill>
                        <a:schemeClr val="tx1"/>
                      </a:solidFill>
                    </a:rPr>
                    <a:t>Software</a:t>
                  </a:r>
                  <a:r>
                    <a:rPr lang="en-GB" sz="1400">
                      <a:solidFill>
                        <a:schemeClr val="tx1"/>
                      </a:solidFill>
                    </a:rPr>
                    <a:t> Upgrade</a:t>
                  </a:r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8FBDFCC4-8459-28EA-30FE-2FB09CE995D3}"/>
                    </a:ext>
                  </a:extLst>
                </p:cNvPr>
                <p:cNvSpPr/>
                <p:nvPr/>
              </p:nvSpPr>
              <p:spPr>
                <a:xfrm>
                  <a:off x="9065855" y="3573347"/>
                  <a:ext cx="1468244" cy="66853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r>
                    <a:rPr lang="en-GB" sz="1400" b="1">
                      <a:solidFill>
                        <a:schemeClr val="bg2"/>
                      </a:solidFill>
                    </a:rPr>
                    <a:t>15</a:t>
                  </a:r>
                  <a:r>
                    <a:rPr lang="en-GB" sz="1400" b="1" baseline="30000">
                      <a:solidFill>
                        <a:schemeClr val="bg2"/>
                      </a:solidFill>
                    </a:rPr>
                    <a:t>th</a:t>
                  </a:r>
                  <a:r>
                    <a:rPr lang="en-GB" sz="1400" b="1">
                      <a:solidFill>
                        <a:schemeClr val="bg2"/>
                      </a:solidFill>
                    </a:rPr>
                    <a:t> August</a:t>
                  </a:r>
                  <a:endParaRPr lang="en-GB" sz="1050">
                    <a:solidFill>
                      <a:schemeClr val="bg2"/>
                    </a:solidFill>
                  </a:endParaRPr>
                </a:p>
                <a:p>
                  <a:r>
                    <a:rPr lang="en-GB" sz="1050">
                      <a:solidFill>
                        <a:schemeClr val="tx1"/>
                      </a:solidFill>
                    </a:rPr>
                    <a:t>Starter (if not retired) </a:t>
                  </a:r>
                  <a:r>
                    <a:rPr lang="en-GB" sz="1400" b="1">
                      <a:solidFill>
                        <a:schemeClr val="tx1"/>
                      </a:solidFill>
                    </a:rPr>
                    <a:t>Development </a:t>
                  </a:r>
                  <a:r>
                    <a:rPr lang="en-GB" sz="1400">
                      <a:solidFill>
                        <a:schemeClr val="tx1"/>
                      </a:solidFill>
                    </a:rPr>
                    <a:t>and</a:t>
                  </a:r>
                  <a:r>
                    <a:rPr lang="en-GB" sz="1400" b="1">
                      <a:solidFill>
                        <a:schemeClr val="tx1"/>
                      </a:solidFill>
                    </a:rPr>
                    <a:t> Production </a:t>
                  </a:r>
                  <a:r>
                    <a:rPr lang="en-GB" sz="1400">
                      <a:solidFill>
                        <a:schemeClr val="tx1"/>
                      </a:solidFill>
                    </a:rPr>
                    <a:t>System </a:t>
                  </a:r>
                  <a:r>
                    <a:rPr lang="en-GB" sz="1400" b="1">
                      <a:solidFill>
                        <a:schemeClr val="tx1"/>
                      </a:solidFill>
                    </a:rPr>
                    <a:t>Software </a:t>
                  </a:r>
                  <a:r>
                    <a:rPr lang="en-GB" sz="1400">
                      <a:solidFill>
                        <a:schemeClr val="tx1"/>
                      </a:solidFill>
                    </a:rPr>
                    <a:t>Upgrade</a:t>
                  </a:r>
                  <a:endParaRPr lang="en-GB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2FC25D7F-3896-FFD6-1E2A-8008112145A5}"/>
                    </a:ext>
                  </a:extLst>
                </p:cNvPr>
                <p:cNvSpPr/>
                <p:nvPr/>
              </p:nvSpPr>
              <p:spPr>
                <a:xfrm>
                  <a:off x="10913207" y="4218430"/>
                  <a:ext cx="1240341" cy="30294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r>
                    <a:rPr lang="en-GB" sz="1050" b="1">
                      <a:solidFill>
                        <a:schemeClr val="tx1"/>
                      </a:solidFill>
                    </a:rPr>
                    <a:t>Email Notification of Next Upgrade</a:t>
                  </a:r>
                  <a:endParaRPr lang="en-GB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307320CF-804A-40AF-4420-A7391A49206D}"/>
                    </a:ext>
                  </a:extLst>
                </p:cNvPr>
                <p:cNvSpPr/>
                <p:nvPr/>
              </p:nvSpPr>
              <p:spPr>
                <a:xfrm>
                  <a:off x="231209" y="5998438"/>
                  <a:ext cx="729054" cy="30294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GB" sz="1050" b="1">
                      <a:solidFill>
                        <a:schemeClr val="tx2"/>
                      </a:solidFill>
                    </a:rPr>
                    <a:t>WK - 6</a:t>
                  </a:r>
                </a:p>
              </p:txBody>
            </p:sp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D85C32AD-9D2B-A8D1-FAE5-8E5EA8636CE9}"/>
                    </a:ext>
                  </a:extLst>
                </p:cNvPr>
                <p:cNvSpPr/>
                <p:nvPr/>
              </p:nvSpPr>
              <p:spPr>
                <a:xfrm>
                  <a:off x="4456540" y="5998438"/>
                  <a:ext cx="729054" cy="30294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GB" sz="1050" b="1">
                      <a:solidFill>
                        <a:schemeClr val="tx2"/>
                      </a:solidFill>
                    </a:rPr>
                    <a:t>WK - 0</a:t>
                  </a:r>
                </a:p>
              </p:txBody>
            </p:sp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F40B3D91-EA88-85AB-1D5D-A7736A868DE4}"/>
                    </a:ext>
                  </a:extLst>
                </p:cNvPr>
                <p:cNvSpPr/>
                <p:nvPr/>
              </p:nvSpPr>
              <p:spPr>
                <a:xfrm>
                  <a:off x="9002423" y="5998438"/>
                  <a:ext cx="729054" cy="30294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GB" sz="1050" b="1">
                      <a:solidFill>
                        <a:schemeClr val="tx2"/>
                      </a:solidFill>
                    </a:rPr>
                    <a:t>WK - 3</a:t>
                  </a:r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6FF7CB9A-CF4D-C27F-755C-0A75EA17842C}"/>
                    </a:ext>
                  </a:extLst>
                </p:cNvPr>
                <p:cNvSpPr/>
                <p:nvPr/>
              </p:nvSpPr>
              <p:spPr>
                <a:xfrm>
                  <a:off x="11157427" y="5998438"/>
                  <a:ext cx="729054" cy="30294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GB" sz="1050" b="1">
                      <a:solidFill>
                        <a:schemeClr val="tx2"/>
                      </a:solidFill>
                    </a:rPr>
                    <a:t>WK - 4</a:t>
                  </a:r>
                </a:p>
              </p:txBody>
            </p:sp>
          </p:grpSp>
        </p:grp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36353B16-7FE2-57CC-E2F3-28C2CF84ADE4}"/>
                </a:ext>
              </a:extLst>
            </p:cNvPr>
            <p:cNvSpPr/>
            <p:nvPr/>
          </p:nvSpPr>
          <p:spPr>
            <a:xfrm>
              <a:off x="1691818" y="4245905"/>
              <a:ext cx="1149353" cy="51115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>
                  <a:solidFill>
                    <a:schemeClr val="tx1"/>
                  </a:solidFill>
                </a:rPr>
                <a:t>Upgrade</a:t>
              </a:r>
            </a:p>
            <a:p>
              <a:pPr algn="ctr"/>
              <a:r>
                <a:rPr lang="en-GB" sz="1100">
                  <a:solidFill>
                    <a:schemeClr val="tx1"/>
                  </a:solidFill>
                </a:rPr>
                <a:t>Preparation</a:t>
              </a:r>
            </a:p>
          </p:txBody>
        </p:sp>
        <p:sp>
          <p:nvSpPr>
            <p:cNvPr id="1024" name="Rectangle: Rounded Corners 1023">
              <a:extLst>
                <a:ext uri="{FF2B5EF4-FFF2-40B4-BE49-F238E27FC236}">
                  <a16:creationId xmlns:a16="http://schemas.microsoft.com/office/drawing/2014/main" id="{37F6D623-E7A5-82B8-CD3C-89F9509AF3BF}"/>
                </a:ext>
              </a:extLst>
            </p:cNvPr>
            <p:cNvSpPr/>
            <p:nvPr/>
          </p:nvSpPr>
          <p:spPr>
            <a:xfrm>
              <a:off x="3007452" y="4245905"/>
              <a:ext cx="1329678" cy="51115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>
                  <a:solidFill>
                    <a:schemeClr val="tx1"/>
                  </a:solidFill>
                </a:rPr>
                <a:t>Regression Test Preparation</a:t>
              </a:r>
            </a:p>
          </p:txBody>
        </p:sp>
        <p:sp>
          <p:nvSpPr>
            <p:cNvPr id="1025" name="Rectangle: Rounded Corners 1024">
              <a:extLst>
                <a:ext uri="{FF2B5EF4-FFF2-40B4-BE49-F238E27FC236}">
                  <a16:creationId xmlns:a16="http://schemas.microsoft.com/office/drawing/2014/main" id="{F2A9A5C3-F9E5-D01B-E5CD-9A39E4134771}"/>
                </a:ext>
              </a:extLst>
            </p:cNvPr>
            <p:cNvSpPr/>
            <p:nvPr/>
          </p:nvSpPr>
          <p:spPr>
            <a:xfrm>
              <a:off x="4419209" y="4245905"/>
              <a:ext cx="1149353" cy="51115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>
                  <a:solidFill>
                    <a:schemeClr val="tx1"/>
                  </a:solidFill>
                </a:rPr>
                <a:t>Role Remediation</a:t>
              </a:r>
            </a:p>
          </p:txBody>
        </p:sp>
        <p:sp>
          <p:nvSpPr>
            <p:cNvPr id="1027" name="Rectangle: Rounded Corners 1026">
              <a:extLst>
                <a:ext uri="{FF2B5EF4-FFF2-40B4-BE49-F238E27FC236}">
                  <a16:creationId xmlns:a16="http://schemas.microsoft.com/office/drawing/2014/main" id="{8A083A6E-9E51-8D43-7253-13D9BB90B7FA}"/>
                </a:ext>
              </a:extLst>
            </p:cNvPr>
            <p:cNvSpPr/>
            <p:nvPr/>
          </p:nvSpPr>
          <p:spPr>
            <a:xfrm>
              <a:off x="5728249" y="4245905"/>
              <a:ext cx="1455682" cy="51115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>
                  <a:solidFill>
                    <a:schemeClr val="tx1"/>
                  </a:solidFill>
                </a:rPr>
                <a:t>Post Upgrade Test in Test System</a:t>
              </a:r>
            </a:p>
          </p:txBody>
        </p:sp>
        <p:sp>
          <p:nvSpPr>
            <p:cNvPr id="1028" name="Rectangle: Rounded Corners 1027">
              <a:extLst>
                <a:ext uri="{FF2B5EF4-FFF2-40B4-BE49-F238E27FC236}">
                  <a16:creationId xmlns:a16="http://schemas.microsoft.com/office/drawing/2014/main" id="{92F51FAD-DF42-8C03-B5E5-6DE1024BADCF}"/>
                </a:ext>
              </a:extLst>
            </p:cNvPr>
            <p:cNvSpPr/>
            <p:nvPr/>
          </p:nvSpPr>
          <p:spPr>
            <a:xfrm>
              <a:off x="7343618" y="4245905"/>
              <a:ext cx="1455682" cy="51115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>
                  <a:solidFill>
                    <a:schemeClr val="tx1"/>
                  </a:solidFill>
                </a:rPr>
                <a:t>Customer Test in Test System</a:t>
              </a:r>
            </a:p>
          </p:txBody>
        </p:sp>
        <p:sp>
          <p:nvSpPr>
            <p:cNvPr id="1029" name="Rectangle: Rounded Corners 1028">
              <a:extLst>
                <a:ext uri="{FF2B5EF4-FFF2-40B4-BE49-F238E27FC236}">
                  <a16:creationId xmlns:a16="http://schemas.microsoft.com/office/drawing/2014/main" id="{C14418E6-C58E-8282-684E-3A38B79E49AF}"/>
                </a:ext>
              </a:extLst>
            </p:cNvPr>
            <p:cNvSpPr/>
            <p:nvPr/>
          </p:nvSpPr>
          <p:spPr>
            <a:xfrm>
              <a:off x="8958987" y="4245905"/>
              <a:ext cx="1455682" cy="51115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>
                  <a:solidFill>
                    <a:schemeClr val="tx1"/>
                  </a:solidFill>
                </a:rPr>
                <a:t>Transport roles changes</a:t>
              </a:r>
            </a:p>
          </p:txBody>
        </p:sp>
        <p:sp>
          <p:nvSpPr>
            <p:cNvPr id="1030" name="Rectangle: Rounded Corners 1029">
              <a:extLst>
                <a:ext uri="{FF2B5EF4-FFF2-40B4-BE49-F238E27FC236}">
                  <a16:creationId xmlns:a16="http://schemas.microsoft.com/office/drawing/2014/main" id="{25AA5DFA-8D3F-7C8E-86D9-12253AB6DD30}"/>
                </a:ext>
              </a:extLst>
            </p:cNvPr>
            <p:cNvSpPr/>
            <p:nvPr/>
          </p:nvSpPr>
          <p:spPr>
            <a:xfrm>
              <a:off x="10534099" y="4245905"/>
              <a:ext cx="1455682" cy="51115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>
                  <a:solidFill>
                    <a:schemeClr val="tx1"/>
                  </a:solidFill>
                </a:rPr>
                <a:t>Deploy Business Content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4D4D9588-99CC-B3B6-7EA4-FD9D24242D54}"/>
                </a:ext>
              </a:extLst>
            </p:cNvPr>
            <p:cNvCxnSpPr/>
            <p:nvPr/>
          </p:nvCxnSpPr>
          <p:spPr>
            <a:xfrm flipV="1">
              <a:off x="10832599" y="3962589"/>
              <a:ext cx="0" cy="288000"/>
            </a:xfrm>
            <a:prstGeom prst="straightConnector1">
              <a:avLst/>
            </a:prstGeom>
            <a:ln w="317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" name="Straight Arrow Connector 1030">
              <a:extLst>
                <a:ext uri="{FF2B5EF4-FFF2-40B4-BE49-F238E27FC236}">
                  <a16:creationId xmlns:a16="http://schemas.microsoft.com/office/drawing/2014/main" id="{D679F46F-97FC-D93A-2582-954632ACA1E1}"/>
                </a:ext>
              </a:extLst>
            </p:cNvPr>
            <p:cNvCxnSpPr/>
            <p:nvPr/>
          </p:nvCxnSpPr>
          <p:spPr>
            <a:xfrm flipV="1">
              <a:off x="9654679" y="3962589"/>
              <a:ext cx="0" cy="288000"/>
            </a:xfrm>
            <a:prstGeom prst="straightConnector1">
              <a:avLst/>
            </a:prstGeom>
            <a:ln w="317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Straight Arrow Connector 1031">
              <a:extLst>
                <a:ext uri="{FF2B5EF4-FFF2-40B4-BE49-F238E27FC236}">
                  <a16:creationId xmlns:a16="http://schemas.microsoft.com/office/drawing/2014/main" id="{A0A98D8B-C6EA-92E4-B36F-C2DEEFADD053}"/>
                </a:ext>
              </a:extLst>
            </p:cNvPr>
            <p:cNvCxnSpPr/>
            <p:nvPr/>
          </p:nvCxnSpPr>
          <p:spPr>
            <a:xfrm flipV="1">
              <a:off x="7732515" y="3962589"/>
              <a:ext cx="0" cy="288000"/>
            </a:xfrm>
            <a:prstGeom prst="straightConnector1">
              <a:avLst/>
            </a:prstGeom>
            <a:ln w="317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Arrow Connector 1032">
              <a:extLst>
                <a:ext uri="{FF2B5EF4-FFF2-40B4-BE49-F238E27FC236}">
                  <a16:creationId xmlns:a16="http://schemas.microsoft.com/office/drawing/2014/main" id="{4C03EBB6-F062-781E-168F-82FE7EE0CEA1}"/>
                </a:ext>
              </a:extLst>
            </p:cNvPr>
            <p:cNvCxnSpPr/>
            <p:nvPr/>
          </p:nvCxnSpPr>
          <p:spPr>
            <a:xfrm flipV="1">
              <a:off x="6065885" y="3962589"/>
              <a:ext cx="0" cy="288000"/>
            </a:xfrm>
            <a:prstGeom prst="straightConnector1">
              <a:avLst/>
            </a:prstGeom>
            <a:ln w="317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Straight Arrow Connector 1033">
              <a:extLst>
                <a:ext uri="{FF2B5EF4-FFF2-40B4-BE49-F238E27FC236}">
                  <a16:creationId xmlns:a16="http://schemas.microsoft.com/office/drawing/2014/main" id="{48A6480D-864D-EAD7-05E3-7CB3C47B9F75}"/>
                </a:ext>
              </a:extLst>
            </p:cNvPr>
            <p:cNvCxnSpPr/>
            <p:nvPr/>
          </p:nvCxnSpPr>
          <p:spPr>
            <a:xfrm flipV="1">
              <a:off x="3827692" y="3962589"/>
              <a:ext cx="0" cy="288000"/>
            </a:xfrm>
            <a:prstGeom prst="straightConnector1">
              <a:avLst/>
            </a:prstGeom>
            <a:ln w="317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" name="Straight Arrow Connector 1034">
              <a:extLst>
                <a:ext uri="{FF2B5EF4-FFF2-40B4-BE49-F238E27FC236}">
                  <a16:creationId xmlns:a16="http://schemas.microsoft.com/office/drawing/2014/main" id="{5B50417C-D5DB-C7CC-8B0A-E76591744E25}"/>
                </a:ext>
              </a:extLst>
            </p:cNvPr>
            <p:cNvCxnSpPr/>
            <p:nvPr/>
          </p:nvCxnSpPr>
          <p:spPr>
            <a:xfrm flipV="1">
              <a:off x="2266494" y="3962589"/>
              <a:ext cx="0" cy="288000"/>
            </a:xfrm>
            <a:prstGeom prst="straightConnector1">
              <a:avLst/>
            </a:prstGeom>
            <a:ln w="317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Arrow Connector 1036">
              <a:extLst>
                <a:ext uri="{FF2B5EF4-FFF2-40B4-BE49-F238E27FC236}">
                  <a16:creationId xmlns:a16="http://schemas.microsoft.com/office/drawing/2014/main" id="{B2119164-7106-D31D-9EDD-AC387E8477F7}"/>
                </a:ext>
              </a:extLst>
            </p:cNvPr>
            <p:cNvCxnSpPr/>
            <p:nvPr/>
          </p:nvCxnSpPr>
          <p:spPr>
            <a:xfrm flipV="1">
              <a:off x="5245393" y="3962589"/>
              <a:ext cx="0" cy="288000"/>
            </a:xfrm>
            <a:prstGeom prst="straightConnector1">
              <a:avLst/>
            </a:prstGeom>
            <a:ln w="317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47B8230C-D9DE-A0ED-BA1D-869DB8FCA936}"/>
              </a:ext>
            </a:extLst>
          </p:cNvPr>
          <p:cNvSpPr/>
          <p:nvPr/>
        </p:nvSpPr>
        <p:spPr>
          <a:xfrm>
            <a:off x="155010" y="2738226"/>
            <a:ext cx="4599584" cy="425417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bg1"/>
                </a:solidFill>
              </a:rPr>
              <a:t>Pre-upgrade</a:t>
            </a: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1EB44916-35E5-0A6E-67CA-60E3E66461AA}"/>
              </a:ext>
            </a:extLst>
          </p:cNvPr>
          <p:cNvSpPr/>
          <p:nvPr/>
        </p:nvSpPr>
        <p:spPr>
          <a:xfrm>
            <a:off x="4601167" y="2730370"/>
            <a:ext cx="4743688" cy="425417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bg1"/>
                </a:solidFill>
              </a:rPr>
              <a:t>Mid-Upgrade</a:t>
            </a: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C7F5A761-594A-98B5-AED3-0D7EC26A172A}"/>
              </a:ext>
            </a:extLst>
          </p:cNvPr>
          <p:cNvSpPr/>
          <p:nvPr/>
        </p:nvSpPr>
        <p:spPr>
          <a:xfrm>
            <a:off x="9180577" y="2729081"/>
            <a:ext cx="2874698" cy="425417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bg1"/>
                </a:solidFill>
              </a:rPr>
              <a:t>Post-Upgrade</a:t>
            </a:r>
          </a:p>
        </p:txBody>
      </p:sp>
    </p:spTree>
    <p:extLst>
      <p:ext uri="{BB962C8B-B14F-4D97-AF65-F5344CB8AC3E}">
        <p14:creationId xmlns:p14="http://schemas.microsoft.com/office/powerpoint/2010/main" val="3681315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267F49-E36F-956B-D057-2DE1DFF123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Pre-Upgrade</a:t>
            </a:r>
            <a:endParaRPr lang="en-GB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E76492B-D392-5FD0-B1D1-3E65081D8E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Before any systems are upgraded</a:t>
            </a:r>
          </a:p>
        </p:txBody>
      </p:sp>
    </p:spTree>
    <p:extLst>
      <p:ext uri="{BB962C8B-B14F-4D97-AF65-F5344CB8AC3E}">
        <p14:creationId xmlns:p14="http://schemas.microsoft.com/office/powerpoint/2010/main" val="1730627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41CD5C6-4759-6B5A-B0F8-2C18DE9643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12" t="22217" b="470"/>
          <a:stretch>
            <a:fillRect/>
          </a:stretch>
        </p:blipFill>
        <p:spPr>
          <a:xfrm flipH="1">
            <a:off x="0" y="0"/>
            <a:ext cx="12199974" cy="6857999"/>
          </a:xfrm>
          <a:prstGeom prst="rect">
            <a:avLst/>
          </a:prstGeom>
        </p:spPr>
      </p:pic>
      <p:sp>
        <p:nvSpPr>
          <p:cNvPr id="4" name="Rechthoek: afgeronde hoeken 58">
            <a:extLst>
              <a:ext uri="{FF2B5EF4-FFF2-40B4-BE49-F238E27FC236}">
                <a16:creationId xmlns:a16="http://schemas.microsoft.com/office/drawing/2014/main" id="{00B5A025-7102-82E2-B680-A6B58A0A510A}"/>
              </a:ext>
            </a:extLst>
          </p:cNvPr>
          <p:cNvSpPr/>
          <p:nvPr/>
        </p:nvSpPr>
        <p:spPr>
          <a:xfrm>
            <a:off x="0" y="1"/>
            <a:ext cx="1219997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57000">
                <a:schemeClr val="tx1">
                  <a:lumMod val="50000"/>
                  <a:alpha val="61000"/>
                </a:schemeClr>
              </a:gs>
              <a:gs pos="100000">
                <a:schemeClr val="tx1">
                  <a:lumMod val="5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bg1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F2CE66C7-49DE-3A62-BB96-11BACB9A7BDA}"/>
              </a:ext>
            </a:extLst>
          </p:cNvPr>
          <p:cNvSpPr/>
          <p:nvPr/>
        </p:nvSpPr>
        <p:spPr>
          <a:xfrm>
            <a:off x="6587671" y="1610442"/>
            <a:ext cx="4728117" cy="4581634"/>
          </a:xfrm>
          <a:prstGeom prst="roundRect">
            <a:avLst>
              <a:gd name="adj" fmla="val 7382"/>
            </a:avLst>
          </a:prstGeom>
          <a:gradFill>
            <a:gsLst>
              <a:gs pos="0">
                <a:schemeClr val="bg1"/>
              </a:gs>
              <a:gs pos="38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8ECEC4C-0BBD-B3E9-3006-F3D462ECB570}"/>
              </a:ext>
            </a:extLst>
          </p:cNvPr>
          <p:cNvSpPr/>
          <p:nvPr/>
        </p:nvSpPr>
        <p:spPr>
          <a:xfrm>
            <a:off x="1075936" y="1610442"/>
            <a:ext cx="4728117" cy="4581634"/>
          </a:xfrm>
          <a:prstGeom prst="roundRect">
            <a:avLst>
              <a:gd name="adj" fmla="val 7382"/>
            </a:avLst>
          </a:prstGeom>
          <a:gradFill>
            <a:gsLst>
              <a:gs pos="0">
                <a:schemeClr val="bg1"/>
              </a:gs>
              <a:gs pos="38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0F9188-F657-3D6D-86C9-D208D37741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solidFill>
                  <a:schemeClr val="bg1"/>
                </a:solidFill>
              </a:rPr>
              <a:t>Pre-upgrade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6E46747-CECE-82C2-E66B-6963E241C2E7}"/>
              </a:ext>
            </a:extLst>
          </p:cNvPr>
          <p:cNvSpPr txBox="1">
            <a:spLocks/>
          </p:cNvSpPr>
          <p:nvPr/>
        </p:nvSpPr>
        <p:spPr>
          <a:xfrm>
            <a:off x="1848255" y="2192128"/>
            <a:ext cx="3842426" cy="38309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150">
              <a:lnSpc>
                <a:spcPct val="100000"/>
              </a:lnSpc>
            </a:pPr>
            <a:r>
              <a:rPr lang="en-GB" sz="1200"/>
              <a:t>Review What’s New information</a:t>
            </a:r>
          </a:p>
          <a:p>
            <a:pPr marL="183600" lvl="2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Roles</a:t>
            </a:r>
          </a:p>
          <a:p>
            <a:pPr marL="183600" lvl="2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Removal/replacement of apps</a:t>
            </a:r>
          </a:p>
          <a:p>
            <a:pPr marL="183600" lvl="2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New features/functionality introduced</a:t>
            </a:r>
          </a:p>
          <a:p>
            <a:pPr marL="12150">
              <a:lnSpc>
                <a:spcPct val="100000"/>
              </a:lnSpc>
              <a:spcBef>
                <a:spcPts val="1200"/>
              </a:spcBef>
            </a:pPr>
            <a:r>
              <a:rPr lang="en-GB" sz="1200"/>
              <a:t>Prepare for a change freeze during the period of the upgrade</a:t>
            </a:r>
          </a:p>
          <a:p>
            <a:pPr marL="183600" lvl="2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In-flight changes should be completed before upgrade starts otherwise there is a potential to impact upgrade regression testing</a:t>
            </a:r>
          </a:p>
          <a:p>
            <a:pPr marL="3600" lvl="1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GB" sz="1200" b="1">
                <a:solidFill>
                  <a:schemeClr val="tx2"/>
                </a:solidFill>
              </a:rPr>
              <a:t>Prepare a Regression test plan focussing on </a:t>
            </a:r>
            <a:r>
              <a:rPr lang="en-GB" sz="1200"/>
              <a:t>	</a:t>
            </a:r>
          </a:p>
          <a:p>
            <a:pPr marL="183600" lvl="2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Role changes</a:t>
            </a:r>
          </a:p>
          <a:p>
            <a:pPr marL="183600" lvl="2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Customisations</a:t>
            </a:r>
          </a:p>
          <a:p>
            <a:pPr marL="183600" lvl="2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Interfaces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9E6E1BD-954B-3BB0-69B6-449529D91D9C}"/>
              </a:ext>
            </a:extLst>
          </p:cNvPr>
          <p:cNvSpPr/>
          <p:nvPr/>
        </p:nvSpPr>
        <p:spPr>
          <a:xfrm>
            <a:off x="8102568" y="1254384"/>
            <a:ext cx="1916349" cy="71211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2ED75E0-CDDF-8966-58DB-FA92A3188259}"/>
              </a:ext>
            </a:extLst>
          </p:cNvPr>
          <p:cNvSpPr/>
          <p:nvPr/>
        </p:nvSpPr>
        <p:spPr>
          <a:xfrm>
            <a:off x="2449375" y="1254384"/>
            <a:ext cx="1916349" cy="71211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accent4"/>
                </a:solidFill>
              </a:rPr>
              <a:t>Customer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5EFAEB3-A3A9-1A73-06CC-D8032F9CD356}"/>
              </a:ext>
            </a:extLst>
          </p:cNvPr>
          <p:cNvSpPr txBox="1">
            <a:spLocks/>
          </p:cNvSpPr>
          <p:nvPr/>
        </p:nvSpPr>
        <p:spPr>
          <a:xfrm>
            <a:off x="7441663" y="2192128"/>
            <a:ext cx="3980084" cy="38309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Review What’s New, specifically:</a:t>
            </a:r>
          </a:p>
          <a:p>
            <a:pPr marL="183600" lvl="2" indent="-183600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Identify adjustments needing a configuration change</a:t>
            </a:r>
          </a:p>
          <a:p>
            <a:pPr marL="183600" lvl="2" indent="-183600">
              <a:lnSpc>
                <a:spcPct val="100000"/>
              </a:lnSpc>
              <a:buClr>
                <a:schemeClr val="tx2"/>
              </a:buClr>
            </a:pPr>
            <a:r>
              <a:rPr lang="en-GB" sz="1200"/>
              <a:t>Highlight Roles adjustments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1200"/>
              <a:t>Export Roles snapshot to enable review and comparison against upgraded roles</a:t>
            </a:r>
          </a:p>
        </p:txBody>
      </p:sp>
      <p:pic>
        <p:nvPicPr>
          <p:cNvPr id="17" name="Picture 2" descr="Sponsors &amp;amp; Partners | TAC Events">
            <a:extLst>
              <a:ext uri="{FF2B5EF4-FFF2-40B4-BE49-F238E27FC236}">
                <a16:creationId xmlns:a16="http://schemas.microsoft.com/office/drawing/2014/main" id="{B18F3FF8-823F-F22C-1B62-257723271E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5" t="7747" r="-1" b="3627"/>
          <a:stretch/>
        </p:blipFill>
        <p:spPr bwMode="auto">
          <a:xfrm>
            <a:off x="8321519" y="1342241"/>
            <a:ext cx="1458568" cy="55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0115CA4-B1E6-A95C-4E09-923657EBAEF3}"/>
              </a:ext>
            </a:extLst>
          </p:cNvPr>
          <p:cNvGrpSpPr>
            <a:grpSpLocks noChangeAspect="1"/>
          </p:cNvGrpSpPr>
          <p:nvPr/>
        </p:nvGrpSpPr>
        <p:grpSpPr>
          <a:xfrm>
            <a:off x="1259657" y="2104472"/>
            <a:ext cx="360000" cy="360000"/>
            <a:chOff x="9376522" y="3738088"/>
            <a:chExt cx="381304" cy="3813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29459E1-A5AB-577F-686B-CFC33C695FA5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70725071-F3A6-986E-55E6-C9DC02C6CB3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D0E81D0-77C1-2710-3642-D99DF49B7B0F}"/>
              </a:ext>
            </a:extLst>
          </p:cNvPr>
          <p:cNvGrpSpPr>
            <a:grpSpLocks noChangeAspect="1"/>
          </p:cNvGrpSpPr>
          <p:nvPr/>
        </p:nvGrpSpPr>
        <p:grpSpPr>
          <a:xfrm>
            <a:off x="1259657" y="3498784"/>
            <a:ext cx="360000" cy="360000"/>
            <a:chOff x="9376522" y="3738088"/>
            <a:chExt cx="381304" cy="38130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8EED4D1-7D33-D2A8-D2E3-F2480B80DE02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359E822A-7B8E-94CA-028E-489271246C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1FF26DC-DF36-A5C5-F076-742FF443BE07}"/>
              </a:ext>
            </a:extLst>
          </p:cNvPr>
          <p:cNvGrpSpPr>
            <a:grpSpLocks noChangeAspect="1"/>
          </p:cNvGrpSpPr>
          <p:nvPr/>
        </p:nvGrpSpPr>
        <p:grpSpPr>
          <a:xfrm>
            <a:off x="1259657" y="4802290"/>
            <a:ext cx="360000" cy="360000"/>
            <a:chOff x="9376522" y="3738088"/>
            <a:chExt cx="381304" cy="381304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40CE9DD-3C8F-75AA-947F-0FBB746D53F2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24067376-85EC-F834-89CF-054BC1C200B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8950E8-840B-7FDB-209F-05617384E9D6}"/>
              </a:ext>
            </a:extLst>
          </p:cNvPr>
          <p:cNvGrpSpPr>
            <a:grpSpLocks noChangeAspect="1"/>
          </p:cNvGrpSpPr>
          <p:nvPr/>
        </p:nvGrpSpPr>
        <p:grpSpPr>
          <a:xfrm>
            <a:off x="6829804" y="2104472"/>
            <a:ext cx="360000" cy="360000"/>
            <a:chOff x="9376522" y="3738088"/>
            <a:chExt cx="381304" cy="38130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046DFA-BD51-F6D1-9F75-BDBCE2274A12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00804BBD-80E1-A2A2-5B9B-8E85A9EA71B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E39EA41-050A-EBB7-CE95-4A3F0A2EB3C3}"/>
              </a:ext>
            </a:extLst>
          </p:cNvPr>
          <p:cNvGrpSpPr>
            <a:grpSpLocks noChangeAspect="1"/>
          </p:cNvGrpSpPr>
          <p:nvPr/>
        </p:nvGrpSpPr>
        <p:grpSpPr>
          <a:xfrm>
            <a:off x="6829804" y="3391776"/>
            <a:ext cx="360000" cy="360000"/>
            <a:chOff x="9376522" y="3738088"/>
            <a:chExt cx="381304" cy="381304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843C757-C8FB-4427-0BA1-53394EA431FB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65D1C5B6-EB81-0B10-B54D-902D6CE0D3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1ADC849-E34D-0CF6-2325-FD2AC56DA979}"/>
              </a:ext>
            </a:extLst>
          </p:cNvPr>
          <p:cNvSpPr txBox="1"/>
          <p:nvPr/>
        </p:nvSpPr>
        <p:spPr>
          <a:xfrm>
            <a:off x="433755" y="6218083"/>
            <a:ext cx="231992" cy="363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7A898-970D-3041-86C6-F4A15857945A}" type="slidenum">
              <a:rPr lang="en-US" sz="800" smtClean="0">
                <a:solidFill>
                  <a:schemeClr val="bg1"/>
                </a:solidFill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6550DC-29AC-E0DE-02C7-C449E9BC792D}"/>
              </a:ext>
            </a:extLst>
          </p:cNvPr>
          <p:cNvSpPr txBox="1">
            <a:spLocks/>
          </p:cNvSpPr>
          <p:nvPr/>
        </p:nvSpPr>
        <p:spPr>
          <a:xfrm>
            <a:off x="694800" y="6195600"/>
            <a:ext cx="2887306" cy="36720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we commit. we deliver.</a:t>
            </a:r>
          </a:p>
        </p:txBody>
      </p:sp>
      <p:grpSp>
        <p:nvGrpSpPr>
          <p:cNvPr id="7" name="Graphic 12">
            <a:extLst>
              <a:ext uri="{FF2B5EF4-FFF2-40B4-BE49-F238E27FC236}">
                <a16:creationId xmlns:a16="http://schemas.microsoft.com/office/drawing/2014/main" id="{AA444BA4-276B-12D8-0148-1D305BE8E461}"/>
              </a:ext>
            </a:extLst>
          </p:cNvPr>
          <p:cNvGrpSpPr/>
          <p:nvPr/>
        </p:nvGrpSpPr>
        <p:grpSpPr>
          <a:xfrm>
            <a:off x="11634185" y="6261617"/>
            <a:ext cx="239877" cy="358508"/>
            <a:chOff x="5681378" y="2802294"/>
            <a:chExt cx="837801" cy="1252460"/>
          </a:xfrm>
        </p:grpSpPr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77CC2F67-370F-B708-C64F-1A71F342A292}"/>
                </a:ext>
              </a:extLst>
            </p:cNvPr>
            <p:cNvSpPr/>
            <p:nvPr/>
          </p:nvSpPr>
          <p:spPr>
            <a:xfrm>
              <a:off x="5681378" y="2802294"/>
              <a:ext cx="837801" cy="1252460"/>
            </a:xfrm>
            <a:custGeom>
              <a:avLst/>
              <a:gdLst>
                <a:gd name="connsiteX0" fmla="*/ 837801 w 837801"/>
                <a:gd name="connsiteY0" fmla="*/ 0 h 1252460"/>
                <a:gd name="connsiteX1" fmla="*/ 837801 w 837801"/>
                <a:gd name="connsiteY1" fmla="*/ 835925 h 1252460"/>
                <a:gd name="connsiteX2" fmla="*/ 400357 w 837801"/>
                <a:gd name="connsiteY2" fmla="*/ 1252461 h 1252460"/>
                <a:gd name="connsiteX3" fmla="*/ 0 w 837801"/>
                <a:gd name="connsiteY3" fmla="*/ 835925 h 1252460"/>
                <a:gd name="connsiteX4" fmla="*/ 400357 w 837801"/>
                <a:gd name="connsiteY4" fmla="*/ 419389 h 1252460"/>
                <a:gd name="connsiteX5" fmla="*/ 699911 w 837801"/>
                <a:gd name="connsiteY5" fmla="*/ 576303 h 1252460"/>
                <a:gd name="connsiteX6" fmla="*/ 699911 w 837801"/>
                <a:gd name="connsiteY6" fmla="*/ 0 h 1252460"/>
                <a:gd name="connsiteX7" fmla="*/ 837801 w 837801"/>
                <a:gd name="connsiteY7" fmla="*/ 0 h 1252460"/>
                <a:gd name="connsiteX8" fmla="*/ 699911 w 837801"/>
                <a:gd name="connsiteY8" fmla="*/ 836876 h 1252460"/>
                <a:gd name="connsiteX9" fmla="*/ 418425 w 837801"/>
                <a:gd name="connsiteY9" fmla="*/ 553479 h 1252460"/>
                <a:gd name="connsiteX10" fmla="*/ 137890 w 837801"/>
                <a:gd name="connsiteY10" fmla="*/ 836876 h 1252460"/>
                <a:gd name="connsiteX11" fmla="*/ 418425 w 837801"/>
                <a:gd name="connsiteY11" fmla="*/ 1120272 h 1252460"/>
                <a:gd name="connsiteX12" fmla="*/ 699911 w 837801"/>
                <a:gd name="connsiteY12" fmla="*/ 836876 h 125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37801" h="1252460">
                  <a:moveTo>
                    <a:pt x="837801" y="0"/>
                  </a:moveTo>
                  <a:cubicBezTo>
                    <a:pt x="837801" y="0"/>
                    <a:pt x="837801" y="654285"/>
                    <a:pt x="837801" y="835925"/>
                  </a:cubicBezTo>
                  <a:cubicBezTo>
                    <a:pt x="837801" y="1006153"/>
                    <a:pt x="710372" y="1252461"/>
                    <a:pt x="400357" y="1252461"/>
                  </a:cubicBezTo>
                  <a:cubicBezTo>
                    <a:pt x="180684" y="1252461"/>
                    <a:pt x="0" y="1070821"/>
                    <a:pt x="0" y="835925"/>
                  </a:cubicBezTo>
                  <a:cubicBezTo>
                    <a:pt x="0" y="601029"/>
                    <a:pt x="180684" y="419389"/>
                    <a:pt x="400357" y="419389"/>
                  </a:cubicBezTo>
                  <a:cubicBezTo>
                    <a:pt x="535394" y="419389"/>
                    <a:pt x="636196" y="479302"/>
                    <a:pt x="699911" y="576303"/>
                  </a:cubicBezTo>
                  <a:lnTo>
                    <a:pt x="699911" y="0"/>
                  </a:lnTo>
                  <a:lnTo>
                    <a:pt x="837801" y="0"/>
                  </a:lnTo>
                  <a:close/>
                  <a:moveTo>
                    <a:pt x="699911" y="836876"/>
                  </a:moveTo>
                  <a:cubicBezTo>
                    <a:pt x="699911" y="675207"/>
                    <a:pt x="578187" y="553479"/>
                    <a:pt x="418425" y="553479"/>
                  </a:cubicBezTo>
                  <a:cubicBezTo>
                    <a:pt x="259614" y="553479"/>
                    <a:pt x="137890" y="675207"/>
                    <a:pt x="137890" y="836876"/>
                  </a:cubicBezTo>
                  <a:cubicBezTo>
                    <a:pt x="137890" y="998545"/>
                    <a:pt x="259614" y="1120272"/>
                    <a:pt x="418425" y="1120272"/>
                  </a:cubicBezTo>
                  <a:cubicBezTo>
                    <a:pt x="578187" y="1120272"/>
                    <a:pt x="699911" y="998545"/>
                    <a:pt x="699911" y="836876"/>
                  </a:cubicBezTo>
                  <a:close/>
                </a:path>
              </a:pathLst>
            </a:custGeom>
            <a:solidFill>
              <a:schemeClr val="bg1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ECFDED4A-0F9D-360D-173F-CFF964C339D5}"/>
                </a:ext>
              </a:extLst>
            </p:cNvPr>
            <p:cNvSpPr/>
            <p:nvPr/>
          </p:nvSpPr>
          <p:spPr>
            <a:xfrm>
              <a:off x="5819268" y="3355773"/>
              <a:ext cx="562020" cy="566793"/>
            </a:xfrm>
            <a:custGeom>
              <a:avLst/>
              <a:gdLst>
                <a:gd name="connsiteX0" fmla="*/ 562021 w 562020"/>
                <a:gd name="connsiteY0" fmla="*/ 283397 h 566793"/>
                <a:gd name="connsiteX1" fmla="*/ 280535 w 562020"/>
                <a:gd name="connsiteY1" fmla="*/ 0 h 566793"/>
                <a:gd name="connsiteX2" fmla="*/ 0 w 562020"/>
                <a:gd name="connsiteY2" fmla="*/ 283397 h 566793"/>
                <a:gd name="connsiteX3" fmla="*/ 280535 w 562020"/>
                <a:gd name="connsiteY3" fmla="*/ 566793 h 566793"/>
                <a:gd name="connsiteX4" fmla="*/ 562021 w 562020"/>
                <a:gd name="connsiteY4" fmla="*/ 283397 h 5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2020" h="566793">
                  <a:moveTo>
                    <a:pt x="562021" y="283397"/>
                  </a:moveTo>
                  <a:cubicBezTo>
                    <a:pt x="562021" y="121727"/>
                    <a:pt x="440297" y="0"/>
                    <a:pt x="280535" y="0"/>
                  </a:cubicBezTo>
                  <a:cubicBezTo>
                    <a:pt x="121724" y="0"/>
                    <a:pt x="0" y="121727"/>
                    <a:pt x="0" y="283397"/>
                  </a:cubicBezTo>
                  <a:cubicBezTo>
                    <a:pt x="0" y="445066"/>
                    <a:pt x="121724" y="566793"/>
                    <a:pt x="280535" y="566793"/>
                  </a:cubicBezTo>
                  <a:cubicBezTo>
                    <a:pt x="440297" y="566793"/>
                    <a:pt x="562021" y="445066"/>
                    <a:pt x="562021" y="283397"/>
                  </a:cubicBezTo>
                  <a:close/>
                </a:path>
              </a:pathLst>
            </a:custGeom>
            <a:solidFill>
              <a:srgbClr val="EF463C"/>
            </a:solidFill>
            <a:ln w="947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558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1F7752D-A6FA-D05B-3F02-165C3BE69A0C}"/>
              </a:ext>
            </a:extLst>
          </p:cNvPr>
          <p:cNvSpPr/>
          <p:nvPr/>
        </p:nvSpPr>
        <p:spPr>
          <a:xfrm>
            <a:off x="7080791" y="0"/>
            <a:ext cx="123616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2818FF-8BA4-6CDE-1757-0893137CB2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What help/tools are available?</a:t>
            </a:r>
            <a:endParaRPr lang="en-GB" sz="320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F07A644-8AE0-A467-2547-2687E89E9879}"/>
              </a:ext>
            </a:extLst>
          </p:cNvPr>
          <p:cNvSpPr txBox="1">
            <a:spLocks/>
          </p:cNvSpPr>
          <p:nvPr/>
        </p:nvSpPr>
        <p:spPr>
          <a:xfrm>
            <a:off x="447371" y="1285291"/>
            <a:ext cx="5430915" cy="2640323"/>
          </a:xfrm>
          <a:prstGeom prst="rect">
            <a:avLst/>
          </a:prstGeom>
        </p:spPr>
        <p:txBody>
          <a:bodyPr lIns="0" r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1600" b="0">
                <a:solidFill>
                  <a:schemeClr val="tx1"/>
                </a:solidFill>
              </a:rPr>
              <a:t>SAP provide an </a:t>
            </a:r>
            <a:r>
              <a:rPr lang="en-US" sz="1600" b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Activate roadmap </a:t>
            </a:r>
            <a:r>
              <a:rPr lang="en-US" sz="1600" b="0">
                <a:solidFill>
                  <a:schemeClr val="tx1"/>
                </a:solidFill>
              </a:rPr>
              <a:t>dedicated to the upgrade that provides structure and details.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1600" b="0">
                <a:solidFill>
                  <a:schemeClr val="tx1"/>
                </a:solidFill>
              </a:rPr>
              <a:t>Release Assessment &amp; Scope Dependency (RASD) is a tool that enables you to monitor and track the changes and enhancements brought in by the new release.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1600" b="0">
                <a:solidFill>
                  <a:schemeClr val="tx1"/>
                </a:solidFill>
              </a:rPr>
              <a:t>The tool provides the same information as the What's New documentation, but tailored to your company</a:t>
            </a:r>
          </a:p>
          <a:p>
            <a:pPr>
              <a:lnSpc>
                <a:spcPct val="100000"/>
              </a:lnSpc>
              <a:spcAft>
                <a:spcPts val="1400"/>
              </a:spcAft>
            </a:pPr>
            <a:r>
              <a:rPr lang="en-US" sz="1600" b="0">
                <a:solidFill>
                  <a:schemeClr val="tx1"/>
                </a:solidFill>
              </a:rPr>
              <a:t>These resources are accessed with your</a:t>
            </a:r>
            <a:br>
              <a:rPr lang="en-US" sz="1600" b="0">
                <a:solidFill>
                  <a:schemeClr val="tx1"/>
                </a:solidFill>
              </a:rPr>
            </a:br>
            <a:r>
              <a:rPr lang="en-US" sz="1600" b="0">
                <a:solidFill>
                  <a:schemeClr val="tx1"/>
                </a:solidFill>
              </a:rPr>
              <a:t>customer S-User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E854EF9-A8EE-AC7F-4966-8B5FA057C9A3}"/>
              </a:ext>
            </a:extLst>
          </p:cNvPr>
          <p:cNvSpPr txBox="1">
            <a:spLocks/>
          </p:cNvSpPr>
          <p:nvPr/>
        </p:nvSpPr>
        <p:spPr>
          <a:xfrm>
            <a:off x="7957457" y="2145921"/>
            <a:ext cx="3789376" cy="33048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2400"/>
              </a:spcAft>
            </a:pPr>
            <a:r>
              <a:rPr lang="en-GB" sz="1600" b="0">
                <a:solidFill>
                  <a:schemeClr val="tx1"/>
                </a:solidFill>
              </a:rPr>
              <a:t>Final What’s New is released on the 15</a:t>
            </a:r>
            <a:r>
              <a:rPr lang="en-GB" sz="1600" b="0" baseline="30000">
                <a:solidFill>
                  <a:schemeClr val="tx1"/>
                </a:solidFill>
              </a:rPr>
              <a:t>th</a:t>
            </a:r>
            <a:r>
              <a:rPr lang="en-GB" sz="1600" b="0">
                <a:solidFill>
                  <a:schemeClr val="tx1"/>
                </a:solidFill>
              </a:rPr>
              <a:t> of July</a:t>
            </a:r>
          </a:p>
          <a:p>
            <a:r>
              <a:rPr lang="en-GB" sz="1600" b="0">
                <a:solidFill>
                  <a:schemeClr val="tx1"/>
                </a:solidFill>
              </a:rPr>
              <a:t>Preliminary What’s New is released 4 weeks before the upgrade.</a:t>
            </a:r>
          </a:p>
          <a:p>
            <a:endParaRPr lang="en-GB" sz="1600" b="0">
              <a:solidFill>
                <a:schemeClr val="tx1"/>
              </a:solidFill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5D70EF51-C8D3-FD61-5D2D-D441C271085C}"/>
              </a:ext>
            </a:extLst>
          </p:cNvPr>
          <p:cNvSpPr/>
          <p:nvPr/>
        </p:nvSpPr>
        <p:spPr>
          <a:xfrm rot="5400000" flipV="1">
            <a:off x="6851714" y="1739425"/>
            <a:ext cx="249085" cy="209067"/>
          </a:xfrm>
          <a:prstGeom prst="rtTriangle">
            <a:avLst/>
          </a:prstGeom>
          <a:solidFill>
            <a:srgbClr val="518E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5" name="Round Same-side Corner of Rectangle 8">
            <a:extLst>
              <a:ext uri="{FF2B5EF4-FFF2-40B4-BE49-F238E27FC236}">
                <a16:creationId xmlns:a16="http://schemas.microsoft.com/office/drawing/2014/main" id="{F1F296E8-27EC-DAF0-C6AD-F3C8B263EA8E}"/>
              </a:ext>
            </a:extLst>
          </p:cNvPr>
          <p:cNvSpPr/>
          <p:nvPr/>
        </p:nvSpPr>
        <p:spPr>
          <a:xfrm rot="5400000">
            <a:off x="8584364" y="-486194"/>
            <a:ext cx="493776" cy="39190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C11FBA-A9E1-200E-A006-6DCD0682CA92}"/>
              </a:ext>
            </a:extLst>
          </p:cNvPr>
          <p:cNvSpPr txBox="1"/>
          <p:nvPr/>
        </p:nvSpPr>
        <p:spPr>
          <a:xfrm>
            <a:off x="6858554" y="1282687"/>
            <a:ext cx="3588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What’s New Viewer &amp; RASD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7F142BE6-478A-0918-D788-799F85C6BC6E}"/>
              </a:ext>
            </a:extLst>
          </p:cNvPr>
          <p:cNvSpPr txBox="1">
            <a:spLocks/>
          </p:cNvSpPr>
          <p:nvPr/>
        </p:nvSpPr>
        <p:spPr>
          <a:xfrm>
            <a:off x="433754" y="4665900"/>
            <a:ext cx="5648629" cy="15696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3600" lvl="2" indent="-183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</a:pPr>
            <a:r>
              <a:rPr lang="en-GB" sz="1200">
                <a:hlinkClick r:id="rId4"/>
              </a:rPr>
              <a:t>SAP S/4HANA Cloud, Public Edition, 3-System Landscape – Upgrade &amp; Maintenance Schedule</a:t>
            </a:r>
            <a:endParaRPr lang="en-GB" sz="1200"/>
          </a:p>
          <a:p>
            <a:pPr marL="183600" lvl="2" indent="-183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</a:pPr>
            <a:endParaRPr lang="en-GB" sz="1200"/>
          </a:p>
          <a:p>
            <a:pPr marL="183600" lvl="2" indent="-183600">
              <a:lnSpc>
                <a:spcPct val="100000"/>
              </a:lnSpc>
              <a:spcAft>
                <a:spcPts val="300"/>
              </a:spcAft>
              <a:buClr>
                <a:schemeClr val="tx2"/>
              </a:buClr>
            </a:pPr>
            <a:r>
              <a:rPr lang="en-GB" sz="1200">
                <a:hlinkClick r:id="rId5"/>
              </a:rPr>
              <a:t>SAP S/4HANA Cloud Public Edition, 2-System Landscape &amp; SAP Marketing Cloud – Upgrade &amp; Maintenance Schedule</a:t>
            </a:r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1D60C5A-5A7E-B179-075A-719832FAFD01}"/>
              </a:ext>
            </a:extLst>
          </p:cNvPr>
          <p:cNvSpPr txBox="1">
            <a:spLocks/>
          </p:cNvSpPr>
          <p:nvPr/>
        </p:nvSpPr>
        <p:spPr>
          <a:xfrm>
            <a:off x="7402572" y="3679371"/>
            <a:ext cx="4344261" cy="18959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0">
                <a:solidFill>
                  <a:schemeClr val="tx1"/>
                </a:solidFill>
              </a:rPr>
              <a:t> </a:t>
            </a:r>
            <a:br>
              <a:rPr lang="en-GB" sz="1600" b="0">
                <a:solidFill>
                  <a:schemeClr val="tx1"/>
                </a:solidFill>
              </a:rPr>
            </a:br>
            <a:r>
              <a:rPr lang="en-GB" sz="1400" b="0">
                <a:solidFill>
                  <a:schemeClr val="tx1"/>
                </a:solidFill>
              </a:rPr>
              <a:t>It is currently available: </a:t>
            </a:r>
            <a:r>
              <a:rPr lang="en-GB" sz="1200" b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Preliminary What's New - SAP S/4HANA Cloud Public Edition 2608 | SAP Help Portal</a:t>
            </a:r>
            <a:endParaRPr lang="en-GB" sz="1200" b="0"/>
          </a:p>
          <a:p>
            <a:endParaRPr lang="en-GB" sz="1400" b="0">
              <a:solidFill>
                <a:schemeClr val="tx1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sz="1400" b="0">
                <a:solidFill>
                  <a:schemeClr val="tx1"/>
                </a:solidFill>
              </a:rPr>
              <a:t>RASD tool: </a:t>
            </a:r>
            <a:r>
              <a:rPr lang="en-GB" sz="1200" b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https://release-assessment-v2.cfapps.eu10.hana.ondemand.com/cp.portal/site#Shell-home</a:t>
            </a:r>
            <a:r>
              <a:rPr lang="en-GB" sz="1200" b="0"/>
              <a:t> </a:t>
            </a:r>
            <a:endParaRPr lang="en-GB" sz="1400" b="0"/>
          </a:p>
          <a:p>
            <a:endParaRPr lang="en-GB" sz="1600" b="0">
              <a:solidFill>
                <a:schemeClr val="tx1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242C135-1985-FC9D-51F5-3FCD57305135}"/>
              </a:ext>
            </a:extLst>
          </p:cNvPr>
          <p:cNvGrpSpPr/>
          <p:nvPr/>
        </p:nvGrpSpPr>
        <p:grpSpPr>
          <a:xfrm>
            <a:off x="7402572" y="2052620"/>
            <a:ext cx="381304" cy="381304"/>
            <a:chOff x="9376522" y="3738088"/>
            <a:chExt cx="381304" cy="3813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273E70F-3CEC-C979-B6B6-5492E05442D6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47874827-AA17-FE50-BC66-BE19CAC11E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C087B13-D6F8-A7E0-3C8D-F39E750434B2}"/>
              </a:ext>
            </a:extLst>
          </p:cNvPr>
          <p:cNvGrpSpPr/>
          <p:nvPr/>
        </p:nvGrpSpPr>
        <p:grpSpPr>
          <a:xfrm>
            <a:off x="7402572" y="2839712"/>
            <a:ext cx="381304" cy="381304"/>
            <a:chOff x="9376522" y="3738088"/>
            <a:chExt cx="381304" cy="38130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6272C80-66E9-29A9-F7EE-527EB31039F9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73095E1F-429A-4B8D-16EF-107C42AFFB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AEEB239-B578-0470-A947-1BE5F91E589C}"/>
              </a:ext>
            </a:extLst>
          </p:cNvPr>
          <p:cNvCxnSpPr>
            <a:cxnSpLocks/>
          </p:cNvCxnSpPr>
          <p:nvPr/>
        </p:nvCxnSpPr>
        <p:spPr>
          <a:xfrm>
            <a:off x="7957457" y="2778649"/>
            <a:ext cx="3816000" cy="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99000">
                  <a:schemeClr val="bg1">
                    <a:lumMod val="85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65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70137-A004-81F3-CC99-33E7ACB2AD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Release Assessment &amp; Scope Dependency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7E060A-B4F8-E227-8099-214B05565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422" y="1111036"/>
            <a:ext cx="9461155" cy="512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48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02A2549-9398-95E0-9F44-F2D188AC9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Mid-Upgrade</a:t>
            </a:r>
            <a:endParaRPr lang="en-GB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747B464-1C11-B54C-4792-0B75243936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After the test system is upgraded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418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FB56AD4-EA98-71C6-9DE9-FCFC93A778D1}"/>
              </a:ext>
            </a:extLst>
          </p:cNvPr>
          <p:cNvSpPr/>
          <p:nvPr/>
        </p:nvSpPr>
        <p:spPr>
          <a:xfrm>
            <a:off x="5638800" y="1207532"/>
            <a:ext cx="7224583" cy="4840493"/>
          </a:xfrm>
          <a:prstGeom prst="roundRect">
            <a:avLst>
              <a:gd name="adj" fmla="val 84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C3E9F-EDE4-950B-F3FD-F2AD59AE99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IAM Changes - Roles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7E34F6B-7536-EE66-3442-54D00B99ED29}"/>
              </a:ext>
            </a:extLst>
          </p:cNvPr>
          <p:cNvSpPr txBox="1">
            <a:spLocks/>
          </p:cNvSpPr>
          <p:nvPr/>
        </p:nvSpPr>
        <p:spPr>
          <a:xfrm>
            <a:off x="6715029" y="990599"/>
            <a:ext cx="4736021" cy="494270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txBody>
          <a:bodyPr lIns="36000" tIns="36000" rIns="36000" bIns="3600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>
                <a:solidFill>
                  <a:schemeClr val="bg1"/>
                </a:solidFill>
              </a:rPr>
              <a:t>SAP Public Cloud authorization concept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FA6917C-0E48-0BB9-4E34-F6C073F567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95737" y="1563217"/>
            <a:ext cx="4094524" cy="3243563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3600"/>
              </a:spcAft>
              <a:buNone/>
            </a:pPr>
            <a:r>
              <a:rPr lang="en-GB" sz="1600" b="0">
                <a:solidFill>
                  <a:schemeClr val="tx1"/>
                </a:solidFill>
              </a:rPr>
              <a:t>The largest impact the upgrade will have is to the roles.</a:t>
            </a:r>
          </a:p>
          <a:p>
            <a:pPr marL="0" indent="0">
              <a:lnSpc>
                <a:spcPct val="100000"/>
              </a:lnSpc>
              <a:spcAft>
                <a:spcPts val="3600"/>
              </a:spcAft>
              <a:buNone/>
            </a:pPr>
            <a:r>
              <a:rPr lang="en-GB" sz="1600" b="0">
                <a:solidFill>
                  <a:schemeClr val="tx1"/>
                </a:solidFill>
              </a:rPr>
              <a:t>Each upgrade SAP delivers a large number of changes to the role design which must be adopted and tested.</a:t>
            </a:r>
          </a:p>
          <a:p>
            <a:pPr marL="0" indent="0">
              <a:lnSpc>
                <a:spcPct val="100000"/>
              </a:lnSpc>
              <a:spcAft>
                <a:spcPts val="3600"/>
              </a:spcAft>
              <a:buNone/>
            </a:pPr>
            <a:r>
              <a:rPr lang="en-GB" sz="1600" b="0">
                <a:solidFill>
                  <a:schemeClr val="tx1"/>
                </a:solidFill>
              </a:rPr>
              <a:t>These should be updated in time for the production upgrade.</a:t>
            </a:r>
          </a:p>
          <a:p>
            <a:pPr marL="0" indent="0">
              <a:lnSpc>
                <a:spcPct val="100000"/>
              </a:lnSpc>
              <a:spcAft>
                <a:spcPts val="3600"/>
              </a:spcAft>
              <a:buNone/>
            </a:pPr>
            <a:r>
              <a:rPr lang="en-GB" sz="1600" b="0">
                <a:solidFill>
                  <a:schemeClr val="tx1"/>
                </a:solidFill>
              </a:rPr>
              <a:t>Executed by support partner S&amp;A team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7186C5-3797-C8CE-149D-47658103AAD1}"/>
              </a:ext>
            </a:extLst>
          </p:cNvPr>
          <p:cNvGrpSpPr/>
          <p:nvPr/>
        </p:nvGrpSpPr>
        <p:grpSpPr>
          <a:xfrm>
            <a:off x="396683" y="1485842"/>
            <a:ext cx="381304" cy="381304"/>
            <a:chOff x="9376522" y="3738088"/>
            <a:chExt cx="381304" cy="38130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6C039D6-A0C5-E2F3-1AC0-2D88DB16EF72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E8DBD6F-F909-26C4-9459-0570CECB2D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11ACBB-A97D-56DC-ACDC-05485B4D9674}"/>
              </a:ext>
            </a:extLst>
          </p:cNvPr>
          <p:cNvCxnSpPr>
            <a:cxnSpLocks/>
          </p:cNvCxnSpPr>
          <p:nvPr/>
        </p:nvCxnSpPr>
        <p:spPr>
          <a:xfrm>
            <a:off x="995737" y="2277729"/>
            <a:ext cx="4248000" cy="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99000">
                  <a:schemeClr val="bg1">
                    <a:lumMod val="85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A08AFF2-3BA0-9F9D-CAB9-E5431FE923D9}"/>
              </a:ext>
            </a:extLst>
          </p:cNvPr>
          <p:cNvGrpSpPr/>
          <p:nvPr/>
        </p:nvGrpSpPr>
        <p:grpSpPr>
          <a:xfrm>
            <a:off x="8817564" y="1718615"/>
            <a:ext cx="1035916" cy="624140"/>
            <a:chOff x="8944284" y="87505"/>
            <a:chExt cx="1035916" cy="62414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60029C3-2BE0-750E-8F1D-7454299D44EA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48879C4-5607-B10D-89D7-A01E5E79819F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Business Roles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6E7921-4DEB-4E21-20DC-10D95517DCA9}"/>
              </a:ext>
            </a:extLst>
          </p:cNvPr>
          <p:cNvGrpSpPr/>
          <p:nvPr/>
        </p:nvGrpSpPr>
        <p:grpSpPr>
          <a:xfrm>
            <a:off x="8817564" y="2491366"/>
            <a:ext cx="1035916" cy="624140"/>
            <a:chOff x="8944284" y="87505"/>
            <a:chExt cx="1035916" cy="62414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6F8F2AA-E9ED-D112-4882-28B2A2C1D758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5168C3F-E06B-712A-E160-453A7E9B092E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Business Roles</a:t>
              </a:r>
            </a:p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Template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EB75C7D-D55C-CA51-39DB-9415BDD2ECF3}"/>
              </a:ext>
            </a:extLst>
          </p:cNvPr>
          <p:cNvGrpSpPr/>
          <p:nvPr/>
        </p:nvGrpSpPr>
        <p:grpSpPr>
          <a:xfrm>
            <a:off x="9965039" y="3368327"/>
            <a:ext cx="1035916" cy="624140"/>
            <a:chOff x="8944284" y="87505"/>
            <a:chExt cx="1035916" cy="624140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1BCF86B-22BF-D51A-D41A-BEBAC26029D0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8E452FBE-5A6F-2675-C743-E7EA447A18E5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Business </a:t>
              </a:r>
              <a:r>
                <a:rPr lang="en-GB" sz="800" b="1" err="1">
                  <a:solidFill>
                    <a:schemeClr val="tx1"/>
                  </a:solidFill>
                </a:rPr>
                <a:t>Catalog</a:t>
              </a:r>
              <a:r>
                <a:rPr lang="en-GB" sz="800" b="1">
                  <a:solidFill>
                    <a:schemeClr val="tx1"/>
                  </a:solidFill>
                </a:rPr>
                <a:t> 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4DAE5E-32B7-F4DA-7848-82DF16881C80}"/>
              </a:ext>
            </a:extLst>
          </p:cNvPr>
          <p:cNvGrpSpPr/>
          <p:nvPr/>
        </p:nvGrpSpPr>
        <p:grpSpPr>
          <a:xfrm>
            <a:off x="7761319" y="3368327"/>
            <a:ext cx="1035916" cy="624140"/>
            <a:chOff x="8944284" y="87505"/>
            <a:chExt cx="1035916" cy="62414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9E229C1-A672-43CE-41E4-F021296F8E9E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9B04D21-1754-5786-02A0-014B6E7FADFA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Business </a:t>
              </a:r>
              <a:r>
                <a:rPr lang="en-GB" sz="800" b="1" err="1">
                  <a:solidFill>
                    <a:schemeClr val="tx1"/>
                  </a:solidFill>
                </a:rPr>
                <a:t>Catalog</a:t>
              </a:r>
              <a:r>
                <a:rPr lang="en-GB" sz="800" b="1">
                  <a:solidFill>
                    <a:schemeClr val="tx1"/>
                  </a:solidFill>
                </a:rPr>
                <a:t> 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138CA2E-9C81-6E36-B1FB-6627CAC07603}"/>
              </a:ext>
            </a:extLst>
          </p:cNvPr>
          <p:cNvGrpSpPr/>
          <p:nvPr/>
        </p:nvGrpSpPr>
        <p:grpSpPr>
          <a:xfrm>
            <a:off x="7044894" y="4229456"/>
            <a:ext cx="1035916" cy="624140"/>
            <a:chOff x="8944284" y="87505"/>
            <a:chExt cx="1035916" cy="62414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2152E73-D536-EA50-EF7F-20140A5CA1AC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3E532BFA-A093-F53B-69AC-9B5E2F4CFE47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A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CEC779-2240-112C-B8AA-87120BF723DC}"/>
              </a:ext>
            </a:extLst>
          </p:cNvPr>
          <p:cNvGrpSpPr/>
          <p:nvPr/>
        </p:nvGrpSpPr>
        <p:grpSpPr>
          <a:xfrm>
            <a:off x="8391811" y="4229456"/>
            <a:ext cx="1035916" cy="624140"/>
            <a:chOff x="8944284" y="87505"/>
            <a:chExt cx="1035916" cy="62414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8E1A9853-F606-5784-C758-ACF136F3CE65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930C38F-AAF6-81BE-E11A-5E88EF53D97D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B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99A477B-3DBC-8E6B-A1F6-AA3DC4A3E0AA}"/>
              </a:ext>
            </a:extLst>
          </p:cNvPr>
          <p:cNvGrpSpPr/>
          <p:nvPr/>
        </p:nvGrpSpPr>
        <p:grpSpPr>
          <a:xfrm>
            <a:off x="9635592" y="4229456"/>
            <a:ext cx="1035916" cy="624140"/>
            <a:chOff x="8944284" y="87505"/>
            <a:chExt cx="1035916" cy="624140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96417101-D957-03CE-40B7-F988A63EA0AB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A6900FA-3A08-26D2-718D-DEF460D45DDD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C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26AE42C-8EFF-F83B-4B8B-460D5007AFE2}"/>
              </a:ext>
            </a:extLst>
          </p:cNvPr>
          <p:cNvGrpSpPr/>
          <p:nvPr/>
        </p:nvGrpSpPr>
        <p:grpSpPr>
          <a:xfrm>
            <a:off x="10797731" y="4229456"/>
            <a:ext cx="1035916" cy="624140"/>
            <a:chOff x="8944284" y="87505"/>
            <a:chExt cx="1035916" cy="624140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DC149BC5-6C5A-C377-E233-F201E57889D2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1AA2C12B-7D8B-2DD2-6EF3-3863A59CEF25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D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14CA59-629C-13AB-C436-9EAF83E326F5}"/>
              </a:ext>
            </a:extLst>
          </p:cNvPr>
          <p:cNvGrpSpPr/>
          <p:nvPr/>
        </p:nvGrpSpPr>
        <p:grpSpPr>
          <a:xfrm>
            <a:off x="6040311" y="5097755"/>
            <a:ext cx="1035916" cy="624140"/>
            <a:chOff x="8944284" y="87505"/>
            <a:chExt cx="1035916" cy="624140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648B7AA2-3DF2-7DAE-3044-0464CC96BFBB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C2191FC-0E3B-2C61-60AB-F919A685AF69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Field A1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D794EDE-CC93-CB88-9EE4-1639F32B62AD}"/>
              </a:ext>
            </a:extLst>
          </p:cNvPr>
          <p:cNvGrpSpPr/>
          <p:nvPr/>
        </p:nvGrpSpPr>
        <p:grpSpPr>
          <a:xfrm>
            <a:off x="7213621" y="5097755"/>
            <a:ext cx="1035916" cy="624140"/>
            <a:chOff x="8944284" y="87505"/>
            <a:chExt cx="1035916" cy="624140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4B968F4C-4EC8-32A5-AFC6-5660733D9533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8D349502-F47E-1D51-EEB9-2C4F818AAB62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Field A2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27084F-24E0-8590-CB42-F1ABBCFA5CCE}"/>
              </a:ext>
            </a:extLst>
          </p:cNvPr>
          <p:cNvGrpSpPr/>
          <p:nvPr/>
        </p:nvGrpSpPr>
        <p:grpSpPr>
          <a:xfrm>
            <a:off x="8392980" y="5097755"/>
            <a:ext cx="1035916" cy="624140"/>
            <a:chOff x="8944284" y="87505"/>
            <a:chExt cx="1035916" cy="624140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BCD49AEB-E704-2B57-740E-BDFC28ADE04C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CD1CF581-2097-673E-0FC3-75002E973032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Field B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1A44D76-DAC9-602E-594E-9E590DA16902}"/>
              </a:ext>
            </a:extLst>
          </p:cNvPr>
          <p:cNvGrpSpPr/>
          <p:nvPr/>
        </p:nvGrpSpPr>
        <p:grpSpPr>
          <a:xfrm>
            <a:off x="9634950" y="5097755"/>
            <a:ext cx="1035916" cy="624140"/>
            <a:chOff x="8944284" y="87505"/>
            <a:chExt cx="1035916" cy="62414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56DDC24D-D134-0663-69C7-CC355A724959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9FBDAAC1-82B9-350A-E464-E3521580E86B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Field C1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7FF1842-E2DC-327C-FCED-E04C1B390266}"/>
              </a:ext>
            </a:extLst>
          </p:cNvPr>
          <p:cNvGrpSpPr/>
          <p:nvPr/>
        </p:nvGrpSpPr>
        <p:grpSpPr>
          <a:xfrm>
            <a:off x="10799817" y="5097755"/>
            <a:ext cx="1035916" cy="624140"/>
            <a:chOff x="8944284" y="87505"/>
            <a:chExt cx="1035916" cy="624140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A1FC7E41-70F7-F0F9-AA16-AF626445CD99}"/>
                </a:ext>
              </a:extLst>
            </p:cNvPr>
            <p:cNvSpPr/>
            <p:nvPr/>
          </p:nvSpPr>
          <p:spPr>
            <a:xfrm>
              <a:off x="8944284" y="87505"/>
              <a:ext cx="943711" cy="56255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800" b="1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D3FD8051-FE03-BEB7-B1E8-7585AC6ACC1A}"/>
                </a:ext>
              </a:extLst>
            </p:cNvPr>
            <p:cNvSpPr/>
            <p:nvPr/>
          </p:nvSpPr>
          <p:spPr>
            <a:xfrm>
              <a:off x="9036489" y="149093"/>
              <a:ext cx="943711" cy="56255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800" b="1">
                  <a:solidFill>
                    <a:schemeClr val="tx1"/>
                  </a:solidFill>
                </a:rPr>
                <a:t>Restriction Type Field D1</a:t>
              </a:r>
            </a:p>
          </p:txBody>
        </p:sp>
      </p:grp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BC5CF5BF-1197-D48B-9A51-7F4E40DA2C19}"/>
              </a:ext>
            </a:extLst>
          </p:cNvPr>
          <p:cNvCxnSpPr>
            <a:cxnSpLocks/>
            <a:stCxn id="50" idx="0"/>
            <a:endCxn id="53" idx="0"/>
          </p:cNvCxnSpPr>
          <p:nvPr/>
        </p:nvCxnSpPr>
        <p:spPr>
          <a:xfrm rot="5400000" flipH="1" flipV="1">
            <a:off x="7191027" y="4572688"/>
            <a:ext cx="12700" cy="1173310"/>
          </a:xfrm>
          <a:prstGeom prst="bentConnector3">
            <a:avLst>
              <a:gd name="adj1" fmla="val 180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5161A0EC-C5B8-24EA-983F-7A747061D895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282413" y="3617586"/>
            <a:ext cx="12700" cy="1346917"/>
          </a:xfrm>
          <a:prstGeom prst="bentConnector3">
            <a:avLst>
              <a:gd name="adj1" fmla="val 155170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CBFC804E-2E08-70AF-CBD3-2DB31F4E445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780722" y="3709975"/>
            <a:ext cx="12700" cy="1162139"/>
          </a:xfrm>
          <a:prstGeom prst="bentConnector3">
            <a:avLst>
              <a:gd name="adj1" fmla="val 1605394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512ACF5A-75E5-F93A-867B-B2F6394BA476}"/>
              </a:ext>
            </a:extLst>
          </p:cNvPr>
          <p:cNvCxnSpPr>
            <a:cxnSpLocks/>
            <a:stCxn id="35" idx="0"/>
          </p:cNvCxnSpPr>
          <p:nvPr/>
        </p:nvCxnSpPr>
        <p:spPr>
          <a:xfrm rot="5400000" flipH="1" flipV="1">
            <a:off x="9427240" y="2328055"/>
            <a:ext cx="12700" cy="2203720"/>
          </a:xfrm>
          <a:prstGeom prst="bentConnector3">
            <a:avLst>
              <a:gd name="adj1" fmla="val 1548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497F940-DB88-F6DB-B7CB-9DA1ECF12B21}"/>
              </a:ext>
            </a:extLst>
          </p:cNvPr>
          <p:cNvCxnSpPr>
            <a:cxnSpLocks/>
          </p:cNvCxnSpPr>
          <p:nvPr/>
        </p:nvCxnSpPr>
        <p:spPr>
          <a:xfrm>
            <a:off x="9381625" y="2342755"/>
            <a:ext cx="0" cy="2101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166F8CE-9976-E877-18E9-53C504D41BF8}"/>
              </a:ext>
            </a:extLst>
          </p:cNvPr>
          <p:cNvCxnSpPr>
            <a:cxnSpLocks/>
          </p:cNvCxnSpPr>
          <p:nvPr/>
        </p:nvCxnSpPr>
        <p:spPr>
          <a:xfrm>
            <a:off x="9381625" y="3115506"/>
            <a:ext cx="0" cy="1256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D8EBD764-0841-0BDC-CF9F-EDBD5373935F}"/>
              </a:ext>
            </a:extLst>
          </p:cNvPr>
          <p:cNvCxnSpPr>
            <a:cxnSpLocks/>
          </p:cNvCxnSpPr>
          <p:nvPr/>
        </p:nvCxnSpPr>
        <p:spPr>
          <a:xfrm>
            <a:off x="8249537" y="3975899"/>
            <a:ext cx="0" cy="1256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E96549D-5EBF-7273-4A89-AB6FD1032505}"/>
              </a:ext>
            </a:extLst>
          </p:cNvPr>
          <p:cNvCxnSpPr>
            <a:cxnSpLocks/>
          </p:cNvCxnSpPr>
          <p:nvPr/>
        </p:nvCxnSpPr>
        <p:spPr>
          <a:xfrm>
            <a:off x="10543315" y="3975899"/>
            <a:ext cx="0" cy="12565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A884127B-0119-D8EA-EA5C-42523A8B17C4}"/>
              </a:ext>
            </a:extLst>
          </p:cNvPr>
          <p:cNvCxnSpPr>
            <a:cxnSpLocks/>
          </p:cNvCxnSpPr>
          <p:nvPr/>
        </p:nvCxnSpPr>
        <p:spPr>
          <a:xfrm>
            <a:off x="7645954" y="4842132"/>
            <a:ext cx="0" cy="831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68634EA1-9C22-61EE-4537-C20C2EA29C04}"/>
              </a:ext>
            </a:extLst>
          </p:cNvPr>
          <p:cNvCxnSpPr>
            <a:cxnSpLocks/>
          </p:cNvCxnSpPr>
          <p:nvPr/>
        </p:nvCxnSpPr>
        <p:spPr>
          <a:xfrm>
            <a:off x="8955872" y="4853596"/>
            <a:ext cx="1169" cy="3057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94203A2-407D-8BDE-F04B-E5CE3BCEF9D6}"/>
              </a:ext>
            </a:extLst>
          </p:cNvPr>
          <p:cNvCxnSpPr>
            <a:cxnSpLocks/>
          </p:cNvCxnSpPr>
          <p:nvPr/>
        </p:nvCxnSpPr>
        <p:spPr>
          <a:xfrm flipH="1">
            <a:off x="10199011" y="4853596"/>
            <a:ext cx="642" cy="3057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63A5171-1A6D-AADC-3738-8F905D59DAC9}"/>
              </a:ext>
            </a:extLst>
          </p:cNvPr>
          <p:cNvCxnSpPr>
            <a:cxnSpLocks/>
          </p:cNvCxnSpPr>
          <p:nvPr/>
        </p:nvCxnSpPr>
        <p:spPr>
          <a:xfrm>
            <a:off x="11361792" y="4853596"/>
            <a:ext cx="2086" cy="3057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48BB925-7A92-301A-F8B8-06DFAF6C3B2B}"/>
              </a:ext>
            </a:extLst>
          </p:cNvPr>
          <p:cNvCxnSpPr>
            <a:cxnSpLocks/>
          </p:cNvCxnSpPr>
          <p:nvPr/>
        </p:nvCxnSpPr>
        <p:spPr>
          <a:xfrm>
            <a:off x="995737" y="3475291"/>
            <a:ext cx="4248000" cy="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99000">
                  <a:schemeClr val="bg1">
                    <a:lumMod val="85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EF1DCC-9726-9781-4BA6-639C669E276B}"/>
              </a:ext>
            </a:extLst>
          </p:cNvPr>
          <p:cNvGrpSpPr/>
          <p:nvPr/>
        </p:nvGrpSpPr>
        <p:grpSpPr>
          <a:xfrm>
            <a:off x="396683" y="2448272"/>
            <a:ext cx="381304" cy="381304"/>
            <a:chOff x="9376522" y="3738088"/>
            <a:chExt cx="381304" cy="381304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8769E5D-24A6-336F-E7B9-73A99CB82B05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Graphic 70">
              <a:extLst>
                <a:ext uri="{FF2B5EF4-FFF2-40B4-BE49-F238E27FC236}">
                  <a16:creationId xmlns:a16="http://schemas.microsoft.com/office/drawing/2014/main" id="{DCF9A211-2552-E02D-58A9-243EE43776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BF4148D-8772-0F9A-DCB4-4C2CFBF83A78}"/>
              </a:ext>
            </a:extLst>
          </p:cNvPr>
          <p:cNvGrpSpPr/>
          <p:nvPr/>
        </p:nvGrpSpPr>
        <p:grpSpPr>
          <a:xfrm>
            <a:off x="396683" y="3638288"/>
            <a:ext cx="381304" cy="381304"/>
            <a:chOff x="9376522" y="3738088"/>
            <a:chExt cx="381304" cy="381304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8F8391C-AFFA-AD5D-FE94-72D769F609F5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5CB63A4A-78E7-4F62-29E2-D2971B7318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4BABAE4-080A-3530-1773-F3EBBF36AEC6}"/>
              </a:ext>
            </a:extLst>
          </p:cNvPr>
          <p:cNvCxnSpPr>
            <a:cxnSpLocks/>
          </p:cNvCxnSpPr>
          <p:nvPr/>
        </p:nvCxnSpPr>
        <p:spPr>
          <a:xfrm>
            <a:off x="995737" y="4429202"/>
            <a:ext cx="4248000" cy="0"/>
          </a:xfrm>
          <a:prstGeom prst="line">
            <a:avLst/>
          </a:prstGeom>
          <a:ln w="1270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99000">
                  <a:schemeClr val="bg1">
                    <a:lumMod val="8500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5D5760EB-5C42-E733-9931-8BE866D504A2}"/>
              </a:ext>
            </a:extLst>
          </p:cNvPr>
          <p:cNvGrpSpPr/>
          <p:nvPr/>
        </p:nvGrpSpPr>
        <p:grpSpPr>
          <a:xfrm>
            <a:off x="383770" y="4597274"/>
            <a:ext cx="381304" cy="381304"/>
            <a:chOff x="9376522" y="3738088"/>
            <a:chExt cx="381304" cy="38130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51CC82A-5140-B078-23E1-77443C455129}"/>
                </a:ext>
              </a:extLst>
            </p:cNvPr>
            <p:cNvSpPr/>
            <p:nvPr/>
          </p:nvSpPr>
          <p:spPr>
            <a:xfrm>
              <a:off x="9376522" y="3738088"/>
              <a:ext cx="381304" cy="3813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C2BBC855-DB4D-DE95-8857-C60E898026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60062" y="3821628"/>
              <a:ext cx="214224" cy="214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7794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C95FD-7C07-A439-975D-1F49A72EC3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Role Change example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D9E23-5935-0BF2-4DF2-AA9963094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16230" y="5739319"/>
            <a:ext cx="6597650" cy="43159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4"/>
              </a:gs>
              <a:gs pos="0">
                <a:schemeClr val="accent1"/>
              </a:gs>
            </a:gsLst>
            <a:lin ang="4200000" scaled="0"/>
          </a:gradFill>
        </p:spPr>
        <p:txBody>
          <a:bodyPr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Proactive adjustments are required to prevent business interruption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31100-EF6A-49E3-914A-BAEFB55A54B6}"/>
              </a:ext>
            </a:extLst>
          </p:cNvPr>
          <p:cNvSpPr txBox="1"/>
          <p:nvPr/>
        </p:nvSpPr>
        <p:spPr>
          <a:xfrm>
            <a:off x="433754" y="1097056"/>
            <a:ext cx="2055446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GB" b="1"/>
              <a:t>Basic example</a:t>
            </a:r>
          </a:p>
        </p:txBody>
      </p:sp>
      <p:sp>
        <p:nvSpPr>
          <p:cNvPr id="7" name="Google Shape;4023;p391">
            <a:extLst>
              <a:ext uri="{FF2B5EF4-FFF2-40B4-BE49-F238E27FC236}">
                <a16:creationId xmlns:a16="http://schemas.microsoft.com/office/drawing/2014/main" id="{38B216B9-717D-3A3D-4187-A225F141514B}"/>
              </a:ext>
            </a:extLst>
          </p:cNvPr>
          <p:cNvSpPr/>
          <p:nvPr/>
        </p:nvSpPr>
        <p:spPr>
          <a:xfrm>
            <a:off x="933406" y="1563197"/>
            <a:ext cx="3295694" cy="1903930"/>
          </a:xfrm>
          <a:prstGeom prst="roundRect">
            <a:avLst>
              <a:gd name="adj" fmla="val 86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spcFirstLastPara="1" wrap="square" lIns="34250" tIns="34250" rIns="34250" bIns="342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B0502020202020204" pitchFamily="34" charset="0"/>
              <a:ea typeface="Salesforce Sans"/>
              <a:cs typeface="Salesforce Sans"/>
              <a:sym typeface="Salesforce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9265D6-6C58-05C2-1B43-D9FB1490DA9C}"/>
              </a:ext>
            </a:extLst>
          </p:cNvPr>
          <p:cNvSpPr/>
          <p:nvPr/>
        </p:nvSpPr>
        <p:spPr>
          <a:xfrm>
            <a:off x="1178939" y="2651037"/>
            <a:ext cx="2710222" cy="631424"/>
          </a:xfrm>
          <a:prstGeom prst="rect">
            <a:avLst/>
          </a:prstGeom>
          <a:noFill/>
          <a:ln>
            <a:noFill/>
          </a:ln>
          <a:effectLst/>
        </p:spPr>
        <p:txBody>
          <a:bodyPr lIns="0" rIns="0" rtlCol="0" anchor="t" anchorCtr="0"/>
          <a:lstStyle/>
          <a:p>
            <a:pPr marL="0" marR="0" lvl="0" indent="0" algn="ctr" defTabSz="167278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Role consist of catalogs which grant access to apps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EFFEE8-DDA5-1C09-3629-2B33BB7590E3}"/>
              </a:ext>
            </a:extLst>
          </p:cNvPr>
          <p:cNvSpPr>
            <a:spLocks noChangeAspect="1"/>
          </p:cNvSpPr>
          <p:nvPr/>
        </p:nvSpPr>
        <p:spPr>
          <a:xfrm>
            <a:off x="1055930" y="1688731"/>
            <a:ext cx="410826" cy="4114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1</a:t>
            </a:r>
          </a:p>
        </p:txBody>
      </p:sp>
      <p:sp>
        <p:nvSpPr>
          <p:cNvPr id="17" name="Google Shape;4023;p391">
            <a:extLst>
              <a:ext uri="{FF2B5EF4-FFF2-40B4-BE49-F238E27FC236}">
                <a16:creationId xmlns:a16="http://schemas.microsoft.com/office/drawing/2014/main" id="{AEB4A679-A47F-ED5A-7AE2-EC97D8A484CF}"/>
              </a:ext>
            </a:extLst>
          </p:cNvPr>
          <p:cNvSpPr/>
          <p:nvPr/>
        </p:nvSpPr>
        <p:spPr>
          <a:xfrm>
            <a:off x="4667208" y="1563197"/>
            <a:ext cx="3295694" cy="1903930"/>
          </a:xfrm>
          <a:prstGeom prst="roundRect">
            <a:avLst>
              <a:gd name="adj" fmla="val 86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spcFirstLastPara="1" wrap="square" lIns="34250" tIns="34250" rIns="34250" bIns="342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B0502020202020204" pitchFamily="34" charset="0"/>
              <a:ea typeface="Salesforce Sans"/>
              <a:cs typeface="Salesforce Sans"/>
              <a:sym typeface="Salesforce San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C8466E-BBCD-77A2-DEBC-C6A744DA858C}"/>
              </a:ext>
            </a:extLst>
          </p:cNvPr>
          <p:cNvSpPr/>
          <p:nvPr/>
        </p:nvSpPr>
        <p:spPr>
          <a:xfrm>
            <a:off x="4912741" y="2651037"/>
            <a:ext cx="2710222" cy="631424"/>
          </a:xfrm>
          <a:prstGeom prst="rect">
            <a:avLst/>
          </a:prstGeom>
          <a:noFill/>
          <a:ln>
            <a:noFill/>
          </a:ln>
          <a:effectLst/>
        </p:spPr>
        <p:txBody>
          <a:bodyPr lIns="0" rIns="0" rtlCol="0" anchor="t" anchorCtr="0"/>
          <a:lstStyle/>
          <a:p>
            <a:pPr marL="0" marR="0" lvl="0" indent="0" algn="ctr" defTabSz="167278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Due to the upgrade a catalog is deleted/deprecated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6935D80-97B9-9E38-569E-9BFE79058BD0}"/>
              </a:ext>
            </a:extLst>
          </p:cNvPr>
          <p:cNvSpPr>
            <a:spLocks noChangeAspect="1"/>
          </p:cNvSpPr>
          <p:nvPr/>
        </p:nvSpPr>
        <p:spPr>
          <a:xfrm>
            <a:off x="4789732" y="1688731"/>
            <a:ext cx="410826" cy="4114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2</a:t>
            </a:r>
          </a:p>
        </p:txBody>
      </p:sp>
      <p:sp>
        <p:nvSpPr>
          <p:cNvPr id="20" name="Google Shape;4023;p391">
            <a:extLst>
              <a:ext uri="{FF2B5EF4-FFF2-40B4-BE49-F238E27FC236}">
                <a16:creationId xmlns:a16="http://schemas.microsoft.com/office/drawing/2014/main" id="{96638A68-4EF5-886D-BC2D-C3FBB2C5A34F}"/>
              </a:ext>
            </a:extLst>
          </p:cNvPr>
          <p:cNvSpPr/>
          <p:nvPr/>
        </p:nvSpPr>
        <p:spPr>
          <a:xfrm>
            <a:off x="8401010" y="1563197"/>
            <a:ext cx="3295694" cy="1903930"/>
          </a:xfrm>
          <a:prstGeom prst="roundRect">
            <a:avLst>
              <a:gd name="adj" fmla="val 86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spcFirstLastPara="1" wrap="square" lIns="34250" tIns="34250" rIns="34250" bIns="342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B0502020202020204" pitchFamily="34" charset="0"/>
              <a:ea typeface="Salesforce Sans"/>
              <a:cs typeface="Salesforce Sans"/>
              <a:sym typeface="Salesforce San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E40B0A-DD22-59B2-4D21-113DB0C55824}"/>
              </a:ext>
            </a:extLst>
          </p:cNvPr>
          <p:cNvSpPr/>
          <p:nvPr/>
        </p:nvSpPr>
        <p:spPr>
          <a:xfrm>
            <a:off x="8646543" y="2651037"/>
            <a:ext cx="2710222" cy="631424"/>
          </a:xfrm>
          <a:prstGeom prst="rect">
            <a:avLst/>
          </a:prstGeom>
          <a:noFill/>
          <a:ln>
            <a:noFill/>
          </a:ln>
          <a:effectLst/>
        </p:spPr>
        <p:txBody>
          <a:bodyPr lIns="0" rIns="0" rtlCol="0" anchor="t" anchorCtr="0"/>
          <a:lstStyle/>
          <a:p>
            <a:pPr marL="0" marR="0" lvl="0" indent="0" algn="ctr" defTabSz="167278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The catalog is removed by the upgrade, and the successor is not updated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3351DC8-3021-B8C5-46EB-FEA8C3F6E5B1}"/>
              </a:ext>
            </a:extLst>
          </p:cNvPr>
          <p:cNvSpPr>
            <a:spLocks noChangeAspect="1"/>
          </p:cNvSpPr>
          <p:nvPr/>
        </p:nvSpPr>
        <p:spPr>
          <a:xfrm>
            <a:off x="8523534" y="1688731"/>
            <a:ext cx="410826" cy="4114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3</a:t>
            </a:r>
          </a:p>
        </p:txBody>
      </p:sp>
      <p:sp>
        <p:nvSpPr>
          <p:cNvPr id="25" name="Google Shape;4023;p391">
            <a:extLst>
              <a:ext uri="{FF2B5EF4-FFF2-40B4-BE49-F238E27FC236}">
                <a16:creationId xmlns:a16="http://schemas.microsoft.com/office/drawing/2014/main" id="{B6C1BE74-C59C-FD0E-4A86-BBE6466C6621}"/>
              </a:ext>
            </a:extLst>
          </p:cNvPr>
          <p:cNvSpPr/>
          <p:nvPr/>
        </p:nvSpPr>
        <p:spPr>
          <a:xfrm>
            <a:off x="933406" y="3634329"/>
            <a:ext cx="3295694" cy="1903930"/>
          </a:xfrm>
          <a:prstGeom prst="roundRect">
            <a:avLst>
              <a:gd name="adj" fmla="val 86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spcFirstLastPara="1" wrap="square" lIns="34250" tIns="34250" rIns="34250" bIns="342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B0502020202020204" pitchFamily="34" charset="0"/>
              <a:ea typeface="Salesforce Sans"/>
              <a:cs typeface="Salesforce Sans"/>
              <a:sym typeface="Salesforce San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9E15FB-ACF5-28F7-B9FC-939A2D3B0F41}"/>
              </a:ext>
            </a:extLst>
          </p:cNvPr>
          <p:cNvSpPr/>
          <p:nvPr/>
        </p:nvSpPr>
        <p:spPr>
          <a:xfrm>
            <a:off x="1178939" y="4722169"/>
            <a:ext cx="2710222" cy="631424"/>
          </a:xfrm>
          <a:prstGeom prst="rect">
            <a:avLst/>
          </a:prstGeom>
          <a:noFill/>
          <a:ln>
            <a:noFill/>
          </a:ln>
          <a:effectLst/>
        </p:spPr>
        <p:txBody>
          <a:bodyPr lIns="0" rIns="0" rtlCol="0" anchor="t" anchorCtr="0"/>
          <a:lstStyle/>
          <a:p>
            <a:pPr marL="0" marR="0" lvl="0" indent="0" algn="ctr" defTabSz="167278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The business users assigned that role will no longer have the access they need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9E1097F-5E67-511A-93B6-35B71B602B2F}"/>
              </a:ext>
            </a:extLst>
          </p:cNvPr>
          <p:cNvSpPr>
            <a:spLocks noChangeAspect="1"/>
          </p:cNvSpPr>
          <p:nvPr/>
        </p:nvSpPr>
        <p:spPr>
          <a:xfrm>
            <a:off x="1055930" y="3759863"/>
            <a:ext cx="410826" cy="4114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4</a:t>
            </a:r>
          </a:p>
        </p:txBody>
      </p:sp>
      <p:sp>
        <p:nvSpPr>
          <p:cNvPr id="28" name="Google Shape;4023;p391">
            <a:extLst>
              <a:ext uri="{FF2B5EF4-FFF2-40B4-BE49-F238E27FC236}">
                <a16:creationId xmlns:a16="http://schemas.microsoft.com/office/drawing/2014/main" id="{3BBE95BD-9934-9BB5-5715-354D0CD8AA40}"/>
              </a:ext>
            </a:extLst>
          </p:cNvPr>
          <p:cNvSpPr/>
          <p:nvPr/>
        </p:nvSpPr>
        <p:spPr>
          <a:xfrm>
            <a:off x="4667208" y="3634329"/>
            <a:ext cx="3295694" cy="1903930"/>
          </a:xfrm>
          <a:prstGeom prst="roundRect">
            <a:avLst>
              <a:gd name="adj" fmla="val 86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txBody>
          <a:bodyPr spcFirstLastPara="1" wrap="square" lIns="34250" tIns="34250" rIns="34250" bIns="342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Century Gothic" panose="020B0502020202020204" pitchFamily="34" charset="0"/>
              <a:ea typeface="Salesforce Sans"/>
              <a:cs typeface="Salesforce Sans"/>
              <a:sym typeface="Salesforce San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B04CAF-CAD9-C7C2-A591-8E4DCF42482E}"/>
              </a:ext>
            </a:extLst>
          </p:cNvPr>
          <p:cNvSpPr/>
          <p:nvPr/>
        </p:nvSpPr>
        <p:spPr>
          <a:xfrm>
            <a:off x="4912741" y="4722169"/>
            <a:ext cx="2710222" cy="631424"/>
          </a:xfrm>
          <a:prstGeom prst="rect">
            <a:avLst/>
          </a:prstGeom>
          <a:noFill/>
          <a:ln>
            <a:noFill/>
          </a:ln>
          <a:effectLst/>
        </p:spPr>
        <p:txBody>
          <a:bodyPr lIns="0" rIns="0" rtlCol="0" anchor="t" anchorCtr="0"/>
          <a:lstStyle/>
          <a:p>
            <a:pPr marL="0" marR="0" lvl="0" indent="0" algn="ctr" defTabSz="167278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Business processes are impacted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2AD61C9-FE23-35C6-B875-9BA5C2E7476F}"/>
              </a:ext>
            </a:extLst>
          </p:cNvPr>
          <p:cNvSpPr>
            <a:spLocks noChangeAspect="1"/>
          </p:cNvSpPr>
          <p:nvPr/>
        </p:nvSpPr>
        <p:spPr>
          <a:xfrm>
            <a:off x="4789732" y="3759863"/>
            <a:ext cx="410826" cy="41148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5</a:t>
            </a:r>
          </a:p>
        </p:txBody>
      </p:sp>
      <p:grpSp>
        <p:nvGrpSpPr>
          <p:cNvPr id="31" name="Graphic 21">
            <a:extLst>
              <a:ext uri="{FF2B5EF4-FFF2-40B4-BE49-F238E27FC236}">
                <a16:creationId xmlns:a16="http://schemas.microsoft.com/office/drawing/2014/main" id="{A58C1B69-6889-9B5D-59B9-05E90605C4C6}"/>
              </a:ext>
            </a:extLst>
          </p:cNvPr>
          <p:cNvGrpSpPr/>
          <p:nvPr/>
        </p:nvGrpSpPr>
        <p:grpSpPr>
          <a:xfrm rot="5400000">
            <a:off x="9724857" y="1711119"/>
            <a:ext cx="647999" cy="792000"/>
            <a:chOff x="4064003" y="990600"/>
            <a:chExt cx="4063993" cy="4876799"/>
          </a:xfrm>
          <a:solidFill>
            <a:schemeClr val="tx2"/>
          </a:solidFill>
        </p:grpSpPr>
        <p:sp>
          <p:nvSpPr>
            <p:cNvPr id="32" name="Graphic 21">
              <a:extLst>
                <a:ext uri="{FF2B5EF4-FFF2-40B4-BE49-F238E27FC236}">
                  <a16:creationId xmlns:a16="http://schemas.microsoft.com/office/drawing/2014/main" id="{40B6C704-09B9-AEA2-732A-99AE2EA67FF0}"/>
                </a:ext>
              </a:extLst>
            </p:cNvPr>
            <p:cNvSpPr/>
            <p:nvPr/>
          </p:nvSpPr>
          <p:spPr>
            <a:xfrm>
              <a:off x="5283203" y="990600"/>
              <a:ext cx="1625593" cy="2235193"/>
            </a:xfrm>
            <a:custGeom>
              <a:avLst/>
              <a:gdLst>
                <a:gd name="connsiteX0" fmla="*/ 812797 w 1625593"/>
                <a:gd name="connsiteY0" fmla="*/ 0 h 2235193"/>
                <a:gd name="connsiteX1" fmla="*/ 0 w 1625593"/>
                <a:gd name="connsiteY1" fmla="*/ 812797 h 2235193"/>
                <a:gd name="connsiteX2" fmla="*/ 0 w 1625593"/>
                <a:gd name="connsiteY2" fmla="*/ 2031997 h 2235193"/>
                <a:gd name="connsiteX3" fmla="*/ 203197 w 1625593"/>
                <a:gd name="connsiteY3" fmla="*/ 2235194 h 2235193"/>
                <a:gd name="connsiteX4" fmla="*/ 406394 w 1625593"/>
                <a:gd name="connsiteY4" fmla="*/ 2031997 h 2235193"/>
                <a:gd name="connsiteX5" fmla="*/ 406394 w 1625593"/>
                <a:gd name="connsiteY5" fmla="*/ 812797 h 2235193"/>
                <a:gd name="connsiteX6" fmla="*/ 812797 w 1625593"/>
                <a:gd name="connsiteY6" fmla="*/ 406394 h 2235193"/>
                <a:gd name="connsiteX7" fmla="*/ 1219200 w 1625593"/>
                <a:gd name="connsiteY7" fmla="*/ 812797 h 2235193"/>
                <a:gd name="connsiteX8" fmla="*/ 1219200 w 1625593"/>
                <a:gd name="connsiteY8" fmla="*/ 2031997 h 2235193"/>
                <a:gd name="connsiteX9" fmla="*/ 1422397 w 1625593"/>
                <a:gd name="connsiteY9" fmla="*/ 2235194 h 2235193"/>
                <a:gd name="connsiteX10" fmla="*/ 1625594 w 1625593"/>
                <a:gd name="connsiteY10" fmla="*/ 2031997 h 2235193"/>
                <a:gd name="connsiteX11" fmla="*/ 1625594 w 1625593"/>
                <a:gd name="connsiteY11" fmla="*/ 812797 h 2235193"/>
                <a:gd name="connsiteX12" fmla="*/ 812797 w 1625593"/>
                <a:gd name="connsiteY12" fmla="*/ 0 h 223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5593" h="2235193">
                  <a:moveTo>
                    <a:pt x="812797" y="0"/>
                  </a:moveTo>
                  <a:cubicBezTo>
                    <a:pt x="365293" y="0"/>
                    <a:pt x="0" y="365293"/>
                    <a:pt x="0" y="812797"/>
                  </a:cubicBezTo>
                  <a:lnTo>
                    <a:pt x="0" y="2031997"/>
                  </a:lnTo>
                  <a:cubicBezTo>
                    <a:pt x="0" y="2144221"/>
                    <a:pt x="90973" y="2235194"/>
                    <a:pt x="203197" y="2235194"/>
                  </a:cubicBezTo>
                  <a:cubicBezTo>
                    <a:pt x="315420" y="2235194"/>
                    <a:pt x="406394" y="2144221"/>
                    <a:pt x="406394" y="2031997"/>
                  </a:cubicBezTo>
                  <a:lnTo>
                    <a:pt x="406394" y="812797"/>
                  </a:lnTo>
                  <a:cubicBezTo>
                    <a:pt x="406394" y="589740"/>
                    <a:pt x="589740" y="406394"/>
                    <a:pt x="812797" y="406394"/>
                  </a:cubicBezTo>
                  <a:cubicBezTo>
                    <a:pt x="1035853" y="406394"/>
                    <a:pt x="1219200" y="589740"/>
                    <a:pt x="1219200" y="812797"/>
                  </a:cubicBezTo>
                  <a:lnTo>
                    <a:pt x="1219200" y="2031997"/>
                  </a:lnTo>
                  <a:cubicBezTo>
                    <a:pt x="1219200" y="2144221"/>
                    <a:pt x="1310173" y="2235194"/>
                    <a:pt x="1422397" y="2235194"/>
                  </a:cubicBezTo>
                  <a:cubicBezTo>
                    <a:pt x="1534620" y="2235194"/>
                    <a:pt x="1625594" y="2144221"/>
                    <a:pt x="1625594" y="2031997"/>
                  </a:cubicBezTo>
                  <a:lnTo>
                    <a:pt x="1625594" y="812797"/>
                  </a:lnTo>
                  <a:cubicBezTo>
                    <a:pt x="1625594" y="365293"/>
                    <a:pt x="1260300" y="0"/>
                    <a:pt x="812797" y="0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Graphic 21">
              <a:extLst>
                <a:ext uri="{FF2B5EF4-FFF2-40B4-BE49-F238E27FC236}">
                  <a16:creationId xmlns:a16="http://schemas.microsoft.com/office/drawing/2014/main" id="{57BE1AE2-CBEB-3311-8425-A6B0A54F378D}"/>
                </a:ext>
              </a:extLst>
            </p:cNvPr>
            <p:cNvSpPr/>
            <p:nvPr/>
          </p:nvSpPr>
          <p:spPr>
            <a:xfrm>
              <a:off x="5283203" y="3632196"/>
              <a:ext cx="1625593" cy="2235203"/>
            </a:xfrm>
            <a:custGeom>
              <a:avLst/>
              <a:gdLst>
                <a:gd name="connsiteX0" fmla="*/ 1422397 w 1625593"/>
                <a:gd name="connsiteY0" fmla="*/ 0 h 2235203"/>
                <a:gd name="connsiteX1" fmla="*/ 1219200 w 1625593"/>
                <a:gd name="connsiteY1" fmla="*/ 203197 h 2235203"/>
                <a:gd name="connsiteX2" fmla="*/ 1219200 w 1625593"/>
                <a:gd name="connsiteY2" fmla="*/ 1422397 h 2235203"/>
                <a:gd name="connsiteX3" fmla="*/ 812797 w 1625593"/>
                <a:gd name="connsiteY3" fmla="*/ 1828800 h 2235203"/>
                <a:gd name="connsiteX4" fmla="*/ 406394 w 1625593"/>
                <a:gd name="connsiteY4" fmla="*/ 1422397 h 2235203"/>
                <a:gd name="connsiteX5" fmla="*/ 406394 w 1625593"/>
                <a:gd name="connsiteY5" fmla="*/ 203197 h 2235203"/>
                <a:gd name="connsiteX6" fmla="*/ 203197 w 1625593"/>
                <a:gd name="connsiteY6" fmla="*/ 0 h 2235203"/>
                <a:gd name="connsiteX7" fmla="*/ 0 w 1625593"/>
                <a:gd name="connsiteY7" fmla="*/ 203197 h 2235203"/>
                <a:gd name="connsiteX8" fmla="*/ 0 w 1625593"/>
                <a:gd name="connsiteY8" fmla="*/ 1422397 h 2235203"/>
                <a:gd name="connsiteX9" fmla="*/ 812797 w 1625593"/>
                <a:gd name="connsiteY9" fmla="*/ 2235203 h 2235203"/>
                <a:gd name="connsiteX10" fmla="*/ 1625594 w 1625593"/>
                <a:gd name="connsiteY10" fmla="*/ 1422406 h 2235203"/>
                <a:gd name="connsiteX11" fmla="*/ 1625594 w 1625593"/>
                <a:gd name="connsiteY11" fmla="*/ 203206 h 2235203"/>
                <a:gd name="connsiteX12" fmla="*/ 1422397 w 1625593"/>
                <a:gd name="connsiteY12" fmla="*/ 0 h 223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5593" h="2235203">
                  <a:moveTo>
                    <a:pt x="1422397" y="0"/>
                  </a:moveTo>
                  <a:cubicBezTo>
                    <a:pt x="1310173" y="0"/>
                    <a:pt x="1219200" y="90973"/>
                    <a:pt x="1219200" y="203197"/>
                  </a:cubicBezTo>
                  <a:lnTo>
                    <a:pt x="1219200" y="1422397"/>
                  </a:lnTo>
                  <a:cubicBezTo>
                    <a:pt x="1219200" y="1645453"/>
                    <a:pt x="1035853" y="1828800"/>
                    <a:pt x="812797" y="1828800"/>
                  </a:cubicBezTo>
                  <a:cubicBezTo>
                    <a:pt x="589740" y="1828800"/>
                    <a:pt x="406394" y="1645453"/>
                    <a:pt x="406394" y="1422397"/>
                  </a:cubicBezTo>
                  <a:lnTo>
                    <a:pt x="406394" y="203197"/>
                  </a:lnTo>
                  <a:cubicBezTo>
                    <a:pt x="406394" y="90973"/>
                    <a:pt x="315420" y="0"/>
                    <a:pt x="203197" y="0"/>
                  </a:cubicBezTo>
                  <a:cubicBezTo>
                    <a:pt x="90973" y="0"/>
                    <a:pt x="0" y="90973"/>
                    <a:pt x="0" y="203197"/>
                  </a:cubicBezTo>
                  <a:lnTo>
                    <a:pt x="0" y="1422397"/>
                  </a:lnTo>
                  <a:cubicBezTo>
                    <a:pt x="0" y="1869910"/>
                    <a:pt x="365293" y="2235203"/>
                    <a:pt x="812797" y="2235203"/>
                  </a:cubicBezTo>
                  <a:cubicBezTo>
                    <a:pt x="1260300" y="2235203"/>
                    <a:pt x="1625594" y="1869910"/>
                    <a:pt x="1625594" y="1422406"/>
                  </a:cubicBezTo>
                  <a:lnTo>
                    <a:pt x="1625594" y="203206"/>
                  </a:lnTo>
                  <a:cubicBezTo>
                    <a:pt x="1625594" y="90983"/>
                    <a:pt x="1534620" y="0"/>
                    <a:pt x="1422397" y="0"/>
                  </a:cubicBez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Graphic 21">
              <a:extLst>
                <a:ext uri="{FF2B5EF4-FFF2-40B4-BE49-F238E27FC236}">
                  <a16:creationId xmlns:a16="http://schemas.microsoft.com/office/drawing/2014/main" id="{E8775210-196F-FEC9-AC00-355C2E97A5A6}"/>
                </a:ext>
              </a:extLst>
            </p:cNvPr>
            <p:cNvSpPr/>
            <p:nvPr/>
          </p:nvSpPr>
          <p:spPr>
            <a:xfrm>
              <a:off x="4064003" y="3225803"/>
              <a:ext cx="1015993" cy="406393"/>
            </a:xfrm>
            <a:custGeom>
              <a:avLst/>
              <a:gdLst>
                <a:gd name="connsiteX0" fmla="*/ 203197 w 1015993"/>
                <a:gd name="connsiteY0" fmla="*/ 406394 h 406393"/>
                <a:gd name="connsiteX1" fmla="*/ 812797 w 1015993"/>
                <a:gd name="connsiteY1" fmla="*/ 406394 h 406393"/>
                <a:gd name="connsiteX2" fmla="*/ 1015994 w 1015993"/>
                <a:gd name="connsiteY2" fmla="*/ 203197 h 406393"/>
                <a:gd name="connsiteX3" fmla="*/ 812797 w 1015993"/>
                <a:gd name="connsiteY3" fmla="*/ 0 h 406393"/>
                <a:gd name="connsiteX4" fmla="*/ 203197 w 1015993"/>
                <a:gd name="connsiteY4" fmla="*/ 0 h 406393"/>
                <a:gd name="connsiteX5" fmla="*/ 0 w 1015993"/>
                <a:gd name="connsiteY5" fmla="*/ 203197 h 406393"/>
                <a:gd name="connsiteX6" fmla="*/ 203197 w 1015993"/>
                <a:gd name="connsiteY6" fmla="*/ 406394 h 40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993" h="406393">
                  <a:moveTo>
                    <a:pt x="203197" y="406394"/>
                  </a:moveTo>
                  <a:lnTo>
                    <a:pt x="812797" y="406394"/>
                  </a:lnTo>
                  <a:cubicBezTo>
                    <a:pt x="925020" y="406394"/>
                    <a:pt x="1015994" y="315420"/>
                    <a:pt x="1015994" y="203197"/>
                  </a:cubicBezTo>
                  <a:cubicBezTo>
                    <a:pt x="1015994" y="90973"/>
                    <a:pt x="925020" y="0"/>
                    <a:pt x="812797" y="0"/>
                  </a:cubicBezTo>
                  <a:lnTo>
                    <a:pt x="203197" y="0"/>
                  </a:lnTo>
                  <a:cubicBezTo>
                    <a:pt x="90973" y="0"/>
                    <a:pt x="0" y="90973"/>
                    <a:pt x="0" y="203197"/>
                  </a:cubicBezTo>
                  <a:cubicBezTo>
                    <a:pt x="0" y="315420"/>
                    <a:pt x="90973" y="406394"/>
                    <a:pt x="203197" y="40639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Graphic 21">
              <a:extLst>
                <a:ext uri="{FF2B5EF4-FFF2-40B4-BE49-F238E27FC236}">
                  <a16:creationId xmlns:a16="http://schemas.microsoft.com/office/drawing/2014/main" id="{EA9CE425-7F99-6B42-43B3-71042B257548}"/>
                </a:ext>
              </a:extLst>
            </p:cNvPr>
            <p:cNvSpPr/>
            <p:nvPr/>
          </p:nvSpPr>
          <p:spPr>
            <a:xfrm>
              <a:off x="4267197" y="2209797"/>
              <a:ext cx="812801" cy="812801"/>
            </a:xfrm>
            <a:custGeom>
              <a:avLst/>
              <a:gdLst>
                <a:gd name="connsiteX0" fmla="*/ 346884 w 812801"/>
                <a:gd name="connsiteY0" fmla="*/ 59515 h 812801"/>
                <a:gd name="connsiteX1" fmla="*/ 59515 w 812801"/>
                <a:gd name="connsiteY1" fmla="*/ 59515 h 812801"/>
                <a:gd name="connsiteX2" fmla="*/ 59515 w 812801"/>
                <a:gd name="connsiteY2" fmla="*/ 346884 h 812801"/>
                <a:gd name="connsiteX3" fmla="*/ 465918 w 812801"/>
                <a:gd name="connsiteY3" fmla="*/ 753287 h 812801"/>
                <a:gd name="connsiteX4" fmla="*/ 753287 w 812801"/>
                <a:gd name="connsiteY4" fmla="*/ 753287 h 812801"/>
                <a:gd name="connsiteX5" fmla="*/ 753287 w 812801"/>
                <a:gd name="connsiteY5" fmla="*/ 465918 h 812801"/>
                <a:gd name="connsiteX6" fmla="*/ 346884 w 812801"/>
                <a:gd name="connsiteY6" fmla="*/ 59515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2801" h="812801">
                  <a:moveTo>
                    <a:pt x="346884" y="59515"/>
                  </a:moveTo>
                  <a:cubicBezTo>
                    <a:pt x="267531" y="-19838"/>
                    <a:pt x="138867" y="-19838"/>
                    <a:pt x="59515" y="59515"/>
                  </a:cubicBezTo>
                  <a:cubicBezTo>
                    <a:pt x="-19838" y="138867"/>
                    <a:pt x="-19838" y="267531"/>
                    <a:pt x="59515" y="346884"/>
                  </a:cubicBezTo>
                  <a:lnTo>
                    <a:pt x="465918" y="753287"/>
                  </a:lnTo>
                  <a:cubicBezTo>
                    <a:pt x="545271" y="832640"/>
                    <a:pt x="673934" y="832640"/>
                    <a:pt x="753287" y="753287"/>
                  </a:cubicBezTo>
                  <a:cubicBezTo>
                    <a:pt x="832640" y="673934"/>
                    <a:pt x="832640" y="545271"/>
                    <a:pt x="753287" y="465918"/>
                  </a:cubicBezTo>
                  <a:lnTo>
                    <a:pt x="346884" y="59515"/>
                  </a:ln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Graphic 21">
              <a:extLst>
                <a:ext uri="{FF2B5EF4-FFF2-40B4-BE49-F238E27FC236}">
                  <a16:creationId xmlns:a16="http://schemas.microsoft.com/office/drawing/2014/main" id="{9BED037A-4DDA-BE9C-13CF-62F035EA8554}"/>
                </a:ext>
              </a:extLst>
            </p:cNvPr>
            <p:cNvSpPr/>
            <p:nvPr/>
          </p:nvSpPr>
          <p:spPr>
            <a:xfrm>
              <a:off x="4267197" y="3835400"/>
              <a:ext cx="812801" cy="812801"/>
            </a:xfrm>
            <a:custGeom>
              <a:avLst/>
              <a:gdLst>
                <a:gd name="connsiteX0" fmla="*/ 465918 w 812801"/>
                <a:gd name="connsiteY0" fmla="*/ 59515 h 812801"/>
                <a:gd name="connsiteX1" fmla="*/ 59515 w 812801"/>
                <a:gd name="connsiteY1" fmla="*/ 465918 h 812801"/>
                <a:gd name="connsiteX2" fmla="*/ 59515 w 812801"/>
                <a:gd name="connsiteY2" fmla="*/ 753287 h 812801"/>
                <a:gd name="connsiteX3" fmla="*/ 346884 w 812801"/>
                <a:gd name="connsiteY3" fmla="*/ 753287 h 812801"/>
                <a:gd name="connsiteX4" fmla="*/ 753287 w 812801"/>
                <a:gd name="connsiteY4" fmla="*/ 346884 h 812801"/>
                <a:gd name="connsiteX5" fmla="*/ 753287 w 812801"/>
                <a:gd name="connsiteY5" fmla="*/ 59515 h 812801"/>
                <a:gd name="connsiteX6" fmla="*/ 465918 w 812801"/>
                <a:gd name="connsiteY6" fmla="*/ 59515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2801" h="812801">
                  <a:moveTo>
                    <a:pt x="465918" y="59515"/>
                  </a:moveTo>
                  <a:lnTo>
                    <a:pt x="59515" y="465918"/>
                  </a:lnTo>
                  <a:cubicBezTo>
                    <a:pt x="-19838" y="545270"/>
                    <a:pt x="-19838" y="673934"/>
                    <a:pt x="59515" y="753287"/>
                  </a:cubicBezTo>
                  <a:cubicBezTo>
                    <a:pt x="138867" y="832640"/>
                    <a:pt x="267531" y="832640"/>
                    <a:pt x="346884" y="753287"/>
                  </a:cubicBezTo>
                  <a:lnTo>
                    <a:pt x="753287" y="346884"/>
                  </a:lnTo>
                  <a:cubicBezTo>
                    <a:pt x="832640" y="267531"/>
                    <a:pt x="832640" y="138867"/>
                    <a:pt x="753287" y="59515"/>
                  </a:cubicBezTo>
                  <a:cubicBezTo>
                    <a:pt x="673934" y="-19838"/>
                    <a:pt x="545271" y="-19838"/>
                    <a:pt x="465918" y="59515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Graphic 21">
              <a:extLst>
                <a:ext uri="{FF2B5EF4-FFF2-40B4-BE49-F238E27FC236}">
                  <a16:creationId xmlns:a16="http://schemas.microsoft.com/office/drawing/2014/main" id="{E69BD143-D45D-C646-DAA6-DC8CBD6C696A}"/>
                </a:ext>
              </a:extLst>
            </p:cNvPr>
            <p:cNvSpPr/>
            <p:nvPr/>
          </p:nvSpPr>
          <p:spPr>
            <a:xfrm>
              <a:off x="7112003" y="3225803"/>
              <a:ext cx="1015993" cy="406393"/>
            </a:xfrm>
            <a:custGeom>
              <a:avLst/>
              <a:gdLst>
                <a:gd name="connsiteX0" fmla="*/ 203197 w 1015993"/>
                <a:gd name="connsiteY0" fmla="*/ 406394 h 406393"/>
                <a:gd name="connsiteX1" fmla="*/ 812797 w 1015993"/>
                <a:gd name="connsiteY1" fmla="*/ 406394 h 406393"/>
                <a:gd name="connsiteX2" fmla="*/ 1015994 w 1015993"/>
                <a:gd name="connsiteY2" fmla="*/ 203197 h 406393"/>
                <a:gd name="connsiteX3" fmla="*/ 812797 w 1015993"/>
                <a:gd name="connsiteY3" fmla="*/ 0 h 406393"/>
                <a:gd name="connsiteX4" fmla="*/ 203197 w 1015993"/>
                <a:gd name="connsiteY4" fmla="*/ 0 h 406393"/>
                <a:gd name="connsiteX5" fmla="*/ 0 w 1015993"/>
                <a:gd name="connsiteY5" fmla="*/ 203197 h 406393"/>
                <a:gd name="connsiteX6" fmla="*/ 203197 w 1015993"/>
                <a:gd name="connsiteY6" fmla="*/ 406394 h 40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993" h="406393">
                  <a:moveTo>
                    <a:pt x="203197" y="406394"/>
                  </a:moveTo>
                  <a:lnTo>
                    <a:pt x="812797" y="406394"/>
                  </a:lnTo>
                  <a:cubicBezTo>
                    <a:pt x="925021" y="406394"/>
                    <a:pt x="1015994" y="315420"/>
                    <a:pt x="1015994" y="203197"/>
                  </a:cubicBezTo>
                  <a:cubicBezTo>
                    <a:pt x="1015994" y="90973"/>
                    <a:pt x="925021" y="0"/>
                    <a:pt x="812797" y="0"/>
                  </a:cubicBezTo>
                  <a:lnTo>
                    <a:pt x="203197" y="0"/>
                  </a:lnTo>
                  <a:cubicBezTo>
                    <a:pt x="90973" y="0"/>
                    <a:pt x="0" y="90973"/>
                    <a:pt x="0" y="203197"/>
                  </a:cubicBezTo>
                  <a:cubicBezTo>
                    <a:pt x="0" y="315420"/>
                    <a:pt x="90973" y="406394"/>
                    <a:pt x="203197" y="40639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Graphic 21">
              <a:extLst>
                <a:ext uri="{FF2B5EF4-FFF2-40B4-BE49-F238E27FC236}">
                  <a16:creationId xmlns:a16="http://schemas.microsoft.com/office/drawing/2014/main" id="{F4592A1D-F4A8-5436-D841-9540E92EBD5C}"/>
                </a:ext>
              </a:extLst>
            </p:cNvPr>
            <p:cNvSpPr/>
            <p:nvPr/>
          </p:nvSpPr>
          <p:spPr>
            <a:xfrm>
              <a:off x="7112000" y="2209797"/>
              <a:ext cx="812801" cy="812801"/>
            </a:xfrm>
            <a:custGeom>
              <a:avLst/>
              <a:gdLst>
                <a:gd name="connsiteX0" fmla="*/ 346884 w 812801"/>
                <a:gd name="connsiteY0" fmla="*/ 753287 h 812801"/>
                <a:gd name="connsiteX1" fmla="*/ 753287 w 812801"/>
                <a:gd name="connsiteY1" fmla="*/ 346884 h 812801"/>
                <a:gd name="connsiteX2" fmla="*/ 753287 w 812801"/>
                <a:gd name="connsiteY2" fmla="*/ 59515 h 812801"/>
                <a:gd name="connsiteX3" fmla="*/ 465918 w 812801"/>
                <a:gd name="connsiteY3" fmla="*/ 59515 h 812801"/>
                <a:gd name="connsiteX4" fmla="*/ 59515 w 812801"/>
                <a:gd name="connsiteY4" fmla="*/ 465918 h 812801"/>
                <a:gd name="connsiteX5" fmla="*/ 59515 w 812801"/>
                <a:gd name="connsiteY5" fmla="*/ 753287 h 812801"/>
                <a:gd name="connsiteX6" fmla="*/ 346884 w 812801"/>
                <a:gd name="connsiteY6" fmla="*/ 753287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2801" h="812801">
                  <a:moveTo>
                    <a:pt x="346884" y="753287"/>
                  </a:moveTo>
                  <a:lnTo>
                    <a:pt x="753287" y="346884"/>
                  </a:lnTo>
                  <a:cubicBezTo>
                    <a:pt x="832640" y="267531"/>
                    <a:pt x="832640" y="138867"/>
                    <a:pt x="753287" y="59515"/>
                  </a:cubicBezTo>
                  <a:cubicBezTo>
                    <a:pt x="673934" y="-19838"/>
                    <a:pt x="545270" y="-19838"/>
                    <a:pt x="465918" y="59515"/>
                  </a:cubicBezTo>
                  <a:lnTo>
                    <a:pt x="59515" y="465918"/>
                  </a:lnTo>
                  <a:cubicBezTo>
                    <a:pt x="-19838" y="545271"/>
                    <a:pt x="-19838" y="673934"/>
                    <a:pt x="59515" y="753287"/>
                  </a:cubicBezTo>
                  <a:cubicBezTo>
                    <a:pt x="138867" y="832640"/>
                    <a:pt x="267531" y="832640"/>
                    <a:pt x="346884" y="753287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Graphic 21">
              <a:extLst>
                <a:ext uri="{FF2B5EF4-FFF2-40B4-BE49-F238E27FC236}">
                  <a16:creationId xmlns:a16="http://schemas.microsoft.com/office/drawing/2014/main" id="{91F2EF0E-EE71-6876-2A25-7EB6F28A1099}"/>
                </a:ext>
              </a:extLst>
            </p:cNvPr>
            <p:cNvSpPr/>
            <p:nvPr/>
          </p:nvSpPr>
          <p:spPr>
            <a:xfrm>
              <a:off x="7112000" y="3835400"/>
              <a:ext cx="812801" cy="812801"/>
            </a:xfrm>
            <a:custGeom>
              <a:avLst/>
              <a:gdLst>
                <a:gd name="connsiteX0" fmla="*/ 753287 w 812801"/>
                <a:gd name="connsiteY0" fmla="*/ 753287 h 812801"/>
                <a:gd name="connsiteX1" fmla="*/ 753287 w 812801"/>
                <a:gd name="connsiteY1" fmla="*/ 465918 h 812801"/>
                <a:gd name="connsiteX2" fmla="*/ 346884 w 812801"/>
                <a:gd name="connsiteY2" fmla="*/ 59515 h 812801"/>
                <a:gd name="connsiteX3" fmla="*/ 59515 w 812801"/>
                <a:gd name="connsiteY3" fmla="*/ 59515 h 812801"/>
                <a:gd name="connsiteX4" fmla="*/ 59515 w 812801"/>
                <a:gd name="connsiteY4" fmla="*/ 346884 h 812801"/>
                <a:gd name="connsiteX5" fmla="*/ 465918 w 812801"/>
                <a:gd name="connsiteY5" fmla="*/ 753287 h 812801"/>
                <a:gd name="connsiteX6" fmla="*/ 753287 w 812801"/>
                <a:gd name="connsiteY6" fmla="*/ 753287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2801" h="812801">
                  <a:moveTo>
                    <a:pt x="753287" y="753287"/>
                  </a:moveTo>
                  <a:cubicBezTo>
                    <a:pt x="832640" y="673934"/>
                    <a:pt x="832640" y="545270"/>
                    <a:pt x="753287" y="465918"/>
                  </a:cubicBezTo>
                  <a:lnTo>
                    <a:pt x="346884" y="59515"/>
                  </a:lnTo>
                  <a:cubicBezTo>
                    <a:pt x="267531" y="-19838"/>
                    <a:pt x="138867" y="-19838"/>
                    <a:pt x="59515" y="59515"/>
                  </a:cubicBezTo>
                  <a:cubicBezTo>
                    <a:pt x="-19838" y="138867"/>
                    <a:pt x="-19838" y="267531"/>
                    <a:pt x="59515" y="346884"/>
                  </a:cubicBezTo>
                  <a:lnTo>
                    <a:pt x="465918" y="753287"/>
                  </a:lnTo>
                  <a:cubicBezTo>
                    <a:pt x="545270" y="832640"/>
                    <a:pt x="673925" y="832640"/>
                    <a:pt x="753287" y="753287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Picture Placeholder 91">
            <a:extLst>
              <a:ext uri="{FF2B5EF4-FFF2-40B4-BE49-F238E27FC236}">
                <a16:creationId xmlns:a16="http://schemas.microsoft.com/office/drawing/2014/main" id="{EDA38185-D75D-F7B8-16C8-FEA41BCB581D}"/>
              </a:ext>
            </a:extLst>
          </p:cNvPr>
          <p:cNvGrpSpPr>
            <a:grpSpLocks noChangeAspect="1"/>
          </p:cNvGrpSpPr>
          <p:nvPr/>
        </p:nvGrpSpPr>
        <p:grpSpPr>
          <a:xfrm>
            <a:off x="5845925" y="3832106"/>
            <a:ext cx="792000" cy="707889"/>
            <a:chOff x="8105636" y="4815671"/>
            <a:chExt cx="843854" cy="754236"/>
          </a:xfrm>
        </p:grpSpPr>
        <p:sp>
          <p:nvSpPr>
            <p:cNvPr id="41" name="Freeform 188">
              <a:extLst>
                <a:ext uri="{FF2B5EF4-FFF2-40B4-BE49-F238E27FC236}">
                  <a16:creationId xmlns:a16="http://schemas.microsoft.com/office/drawing/2014/main" id="{D7D3F745-A0FF-0907-0152-117419199E8A}"/>
                </a:ext>
              </a:extLst>
            </p:cNvPr>
            <p:cNvSpPr/>
            <p:nvPr/>
          </p:nvSpPr>
          <p:spPr>
            <a:xfrm>
              <a:off x="8105636" y="4815671"/>
              <a:ext cx="843854" cy="754236"/>
            </a:xfrm>
            <a:custGeom>
              <a:avLst/>
              <a:gdLst>
                <a:gd name="connsiteX0" fmla="*/ 803964 w 843854"/>
                <a:gd name="connsiteY0" fmla="*/ 754236 h 754236"/>
                <a:gd name="connsiteX1" fmla="*/ 803716 w 843854"/>
                <a:gd name="connsiteY1" fmla="*/ 754236 h 754236"/>
                <a:gd name="connsiteX2" fmla="*/ 39557 w 843854"/>
                <a:gd name="connsiteY2" fmla="*/ 749274 h 754236"/>
                <a:gd name="connsiteX3" fmla="*/ 0 w 843854"/>
                <a:gd name="connsiteY3" fmla="*/ 709438 h 754236"/>
                <a:gd name="connsiteX4" fmla="*/ 5319 w 843854"/>
                <a:gd name="connsiteY4" fmla="*/ 689729 h 754236"/>
                <a:gd name="connsiteX5" fmla="*/ 387398 w 843854"/>
                <a:gd name="connsiteY5" fmla="*/ 19850 h 754236"/>
                <a:gd name="connsiteX6" fmla="*/ 422133 w 843854"/>
                <a:gd name="connsiteY6" fmla="*/ 2 h 754236"/>
                <a:gd name="connsiteX7" fmla="*/ 422133 w 843854"/>
                <a:gd name="connsiteY7" fmla="*/ 2 h 754236"/>
                <a:gd name="connsiteX8" fmla="*/ 456619 w 843854"/>
                <a:gd name="connsiteY8" fmla="*/ 20148 h 754236"/>
                <a:gd name="connsiteX9" fmla="*/ 838699 w 843854"/>
                <a:gd name="connsiteY9" fmla="*/ 694989 h 754236"/>
                <a:gd name="connsiteX10" fmla="*/ 823704 w 843854"/>
                <a:gd name="connsiteY10" fmla="*/ 749090 h 754236"/>
                <a:gd name="connsiteX11" fmla="*/ 803964 w 843854"/>
                <a:gd name="connsiteY11" fmla="*/ 754236 h 754236"/>
                <a:gd name="connsiteX12" fmla="*/ 107885 w 843854"/>
                <a:gd name="connsiteY12" fmla="*/ 670327 h 754236"/>
                <a:gd name="connsiteX13" fmla="*/ 735637 w 843854"/>
                <a:gd name="connsiteY13" fmla="*/ 674396 h 754236"/>
                <a:gd name="connsiteX14" fmla="*/ 421736 w 843854"/>
                <a:gd name="connsiteY14" fmla="*/ 120034 h 75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3854" h="754236">
                  <a:moveTo>
                    <a:pt x="803964" y="754236"/>
                  </a:moveTo>
                  <a:lnTo>
                    <a:pt x="803716" y="754236"/>
                  </a:lnTo>
                  <a:lnTo>
                    <a:pt x="39557" y="749274"/>
                  </a:lnTo>
                  <a:cubicBezTo>
                    <a:pt x="17633" y="749195"/>
                    <a:pt x="-77" y="731361"/>
                    <a:pt x="0" y="709438"/>
                  </a:cubicBezTo>
                  <a:cubicBezTo>
                    <a:pt x="25" y="702516"/>
                    <a:pt x="1858" y="695723"/>
                    <a:pt x="5319" y="689729"/>
                  </a:cubicBezTo>
                  <a:lnTo>
                    <a:pt x="387398" y="19850"/>
                  </a:lnTo>
                  <a:cubicBezTo>
                    <a:pt x="394553" y="7457"/>
                    <a:pt x="407824" y="-126"/>
                    <a:pt x="422133" y="2"/>
                  </a:cubicBezTo>
                  <a:lnTo>
                    <a:pt x="422133" y="2"/>
                  </a:lnTo>
                  <a:cubicBezTo>
                    <a:pt x="436416" y="24"/>
                    <a:pt x="449585" y="7717"/>
                    <a:pt x="456619" y="20148"/>
                  </a:cubicBezTo>
                  <a:lnTo>
                    <a:pt x="838699" y="694989"/>
                  </a:lnTo>
                  <a:cubicBezTo>
                    <a:pt x="849496" y="714068"/>
                    <a:pt x="842783" y="738288"/>
                    <a:pt x="823704" y="749090"/>
                  </a:cubicBezTo>
                  <a:cubicBezTo>
                    <a:pt x="817685" y="752494"/>
                    <a:pt x="810882" y="754271"/>
                    <a:pt x="803964" y="754236"/>
                  </a:cubicBezTo>
                  <a:close/>
                  <a:moveTo>
                    <a:pt x="107885" y="670327"/>
                  </a:moveTo>
                  <a:lnTo>
                    <a:pt x="735637" y="674396"/>
                  </a:lnTo>
                  <a:lnTo>
                    <a:pt x="421736" y="120034"/>
                  </a:ln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E"/>
            </a:p>
          </p:txBody>
        </p:sp>
        <p:sp>
          <p:nvSpPr>
            <p:cNvPr id="42" name="Freeform 189">
              <a:extLst>
                <a:ext uri="{FF2B5EF4-FFF2-40B4-BE49-F238E27FC236}">
                  <a16:creationId xmlns:a16="http://schemas.microsoft.com/office/drawing/2014/main" id="{03EB9A7D-D7AE-8870-59F3-4D0B54CF97A6}"/>
                </a:ext>
              </a:extLst>
            </p:cNvPr>
            <p:cNvSpPr/>
            <p:nvPr/>
          </p:nvSpPr>
          <p:spPr>
            <a:xfrm>
              <a:off x="8490901" y="5054298"/>
              <a:ext cx="79393" cy="267951"/>
            </a:xfrm>
            <a:custGeom>
              <a:avLst/>
              <a:gdLst>
                <a:gd name="connsiteX0" fmla="*/ 39697 w 79393"/>
                <a:gd name="connsiteY0" fmla="*/ 267952 h 267951"/>
                <a:gd name="connsiteX1" fmla="*/ 0 w 79393"/>
                <a:gd name="connsiteY1" fmla="*/ 228255 h 267951"/>
                <a:gd name="connsiteX2" fmla="*/ 0 w 79393"/>
                <a:gd name="connsiteY2" fmla="*/ 39697 h 267951"/>
                <a:gd name="connsiteX3" fmla="*/ 39697 w 79393"/>
                <a:gd name="connsiteY3" fmla="*/ 0 h 267951"/>
                <a:gd name="connsiteX4" fmla="*/ 79393 w 79393"/>
                <a:gd name="connsiteY4" fmla="*/ 39697 h 267951"/>
                <a:gd name="connsiteX5" fmla="*/ 79393 w 79393"/>
                <a:gd name="connsiteY5" fmla="*/ 228255 h 267951"/>
                <a:gd name="connsiteX6" fmla="*/ 39697 w 79393"/>
                <a:gd name="connsiteY6" fmla="*/ 267952 h 26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67951">
                  <a:moveTo>
                    <a:pt x="39697" y="267952"/>
                  </a:moveTo>
                  <a:cubicBezTo>
                    <a:pt x="17773" y="267952"/>
                    <a:pt x="0" y="250178"/>
                    <a:pt x="0" y="228255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228255"/>
                  </a:lnTo>
                  <a:cubicBezTo>
                    <a:pt x="79393" y="250178"/>
                    <a:pt x="61621" y="267952"/>
                    <a:pt x="39697" y="267952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E"/>
            </a:p>
          </p:txBody>
        </p:sp>
        <p:sp>
          <p:nvSpPr>
            <p:cNvPr id="43" name="Freeform 190">
              <a:extLst>
                <a:ext uri="{FF2B5EF4-FFF2-40B4-BE49-F238E27FC236}">
                  <a16:creationId xmlns:a16="http://schemas.microsoft.com/office/drawing/2014/main" id="{44FC4985-C112-164B-7828-89BD19D4C552}"/>
                </a:ext>
              </a:extLst>
            </p:cNvPr>
            <p:cNvSpPr/>
            <p:nvPr/>
          </p:nvSpPr>
          <p:spPr>
            <a:xfrm>
              <a:off x="8490851" y="5351986"/>
              <a:ext cx="79641" cy="79429"/>
            </a:xfrm>
            <a:custGeom>
              <a:avLst/>
              <a:gdLst>
                <a:gd name="connsiteX0" fmla="*/ 39697 w 79641"/>
                <a:gd name="connsiteY0" fmla="*/ 79429 h 79429"/>
                <a:gd name="connsiteX1" fmla="*/ 31956 w 79641"/>
                <a:gd name="connsiteY1" fmla="*/ 78685 h 79429"/>
                <a:gd name="connsiteX2" fmla="*/ 24562 w 79641"/>
                <a:gd name="connsiteY2" fmla="*/ 76402 h 79429"/>
                <a:gd name="connsiteX3" fmla="*/ 17665 w 79641"/>
                <a:gd name="connsiteY3" fmla="*/ 72730 h 79429"/>
                <a:gd name="connsiteX4" fmla="*/ 11661 w 79641"/>
                <a:gd name="connsiteY4" fmla="*/ 67768 h 79429"/>
                <a:gd name="connsiteX5" fmla="*/ 0 w 79641"/>
                <a:gd name="connsiteY5" fmla="*/ 39683 h 79429"/>
                <a:gd name="connsiteX6" fmla="*/ 794 w 79641"/>
                <a:gd name="connsiteY6" fmla="*/ 31942 h 79429"/>
                <a:gd name="connsiteX7" fmla="*/ 3076 w 79641"/>
                <a:gd name="connsiteY7" fmla="*/ 24499 h 79429"/>
                <a:gd name="connsiteX8" fmla="*/ 6699 w 79641"/>
                <a:gd name="connsiteY8" fmla="*/ 17651 h 79429"/>
                <a:gd name="connsiteX9" fmla="*/ 17665 w 79641"/>
                <a:gd name="connsiteY9" fmla="*/ 6685 h 79429"/>
                <a:gd name="connsiteX10" fmla="*/ 24562 w 79641"/>
                <a:gd name="connsiteY10" fmla="*/ 3063 h 79429"/>
                <a:gd name="connsiteX11" fmla="*/ 54881 w 79641"/>
                <a:gd name="connsiteY11" fmla="*/ 3063 h 79429"/>
                <a:gd name="connsiteX12" fmla="*/ 61778 w 79641"/>
                <a:gd name="connsiteY12" fmla="*/ 6685 h 79429"/>
                <a:gd name="connsiteX13" fmla="*/ 67782 w 79641"/>
                <a:gd name="connsiteY13" fmla="*/ 11647 h 79429"/>
                <a:gd name="connsiteX14" fmla="*/ 72744 w 79641"/>
                <a:gd name="connsiteY14" fmla="*/ 17651 h 79429"/>
                <a:gd name="connsiteX15" fmla="*/ 76366 w 79641"/>
                <a:gd name="connsiteY15" fmla="*/ 24499 h 79429"/>
                <a:gd name="connsiteX16" fmla="*/ 78847 w 79641"/>
                <a:gd name="connsiteY16" fmla="*/ 31843 h 79429"/>
                <a:gd name="connsiteX17" fmla="*/ 78847 w 79641"/>
                <a:gd name="connsiteY17" fmla="*/ 47374 h 79429"/>
                <a:gd name="connsiteX18" fmla="*/ 76565 w 79641"/>
                <a:gd name="connsiteY18" fmla="*/ 54768 h 79429"/>
                <a:gd name="connsiteX19" fmla="*/ 72942 w 79641"/>
                <a:gd name="connsiteY19" fmla="*/ 61615 h 79429"/>
                <a:gd name="connsiteX20" fmla="*/ 67980 w 79641"/>
                <a:gd name="connsiteY20" fmla="*/ 67669 h 79429"/>
                <a:gd name="connsiteX21" fmla="*/ 61976 w 79641"/>
                <a:gd name="connsiteY21" fmla="*/ 72631 h 79429"/>
                <a:gd name="connsiteX22" fmla="*/ 55079 w 79641"/>
                <a:gd name="connsiteY22" fmla="*/ 76303 h 79429"/>
                <a:gd name="connsiteX23" fmla="*/ 47686 w 79641"/>
                <a:gd name="connsiteY23" fmla="*/ 78586 h 79429"/>
                <a:gd name="connsiteX24" fmla="*/ 39697 w 79641"/>
                <a:gd name="connsiteY24" fmla="*/ 79429 h 7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9641" h="79429">
                  <a:moveTo>
                    <a:pt x="39697" y="79429"/>
                  </a:moveTo>
                  <a:cubicBezTo>
                    <a:pt x="37098" y="79429"/>
                    <a:pt x="34507" y="79176"/>
                    <a:pt x="31956" y="78685"/>
                  </a:cubicBezTo>
                  <a:cubicBezTo>
                    <a:pt x="29427" y="78149"/>
                    <a:pt x="26952" y="77385"/>
                    <a:pt x="24562" y="76402"/>
                  </a:cubicBezTo>
                  <a:cubicBezTo>
                    <a:pt x="22148" y="75410"/>
                    <a:pt x="19838" y="74179"/>
                    <a:pt x="17665" y="72730"/>
                  </a:cubicBezTo>
                  <a:cubicBezTo>
                    <a:pt x="15500" y="71286"/>
                    <a:pt x="13488" y="69624"/>
                    <a:pt x="11661" y="67768"/>
                  </a:cubicBezTo>
                  <a:cubicBezTo>
                    <a:pt x="4228" y="60305"/>
                    <a:pt x="37" y="50212"/>
                    <a:pt x="0" y="39683"/>
                  </a:cubicBezTo>
                  <a:cubicBezTo>
                    <a:pt x="18" y="37083"/>
                    <a:pt x="284" y="34493"/>
                    <a:pt x="794" y="31942"/>
                  </a:cubicBezTo>
                  <a:cubicBezTo>
                    <a:pt x="1312" y="29392"/>
                    <a:pt x="2077" y="26901"/>
                    <a:pt x="3076" y="24499"/>
                  </a:cubicBezTo>
                  <a:cubicBezTo>
                    <a:pt x="4066" y="22107"/>
                    <a:pt x="5279" y="19815"/>
                    <a:pt x="6699" y="17651"/>
                  </a:cubicBezTo>
                  <a:cubicBezTo>
                    <a:pt x="9627" y="13334"/>
                    <a:pt x="13348" y="9613"/>
                    <a:pt x="17665" y="6685"/>
                  </a:cubicBezTo>
                  <a:cubicBezTo>
                    <a:pt x="19840" y="5256"/>
                    <a:pt x="22150" y="4040"/>
                    <a:pt x="24562" y="3063"/>
                  </a:cubicBezTo>
                  <a:cubicBezTo>
                    <a:pt x="34256" y="-1021"/>
                    <a:pt x="45187" y="-1021"/>
                    <a:pt x="54881" y="3063"/>
                  </a:cubicBezTo>
                  <a:cubicBezTo>
                    <a:pt x="57293" y="4040"/>
                    <a:pt x="59603" y="5256"/>
                    <a:pt x="61778" y="6685"/>
                  </a:cubicBezTo>
                  <a:cubicBezTo>
                    <a:pt x="63932" y="8144"/>
                    <a:pt x="65943" y="9806"/>
                    <a:pt x="67782" y="11647"/>
                  </a:cubicBezTo>
                  <a:cubicBezTo>
                    <a:pt x="69635" y="13473"/>
                    <a:pt x="71298" y="15488"/>
                    <a:pt x="72744" y="17651"/>
                  </a:cubicBezTo>
                  <a:cubicBezTo>
                    <a:pt x="74164" y="19815"/>
                    <a:pt x="75377" y="22107"/>
                    <a:pt x="76366" y="24499"/>
                  </a:cubicBezTo>
                  <a:cubicBezTo>
                    <a:pt x="77428" y="26861"/>
                    <a:pt x="78259" y="29322"/>
                    <a:pt x="78847" y="31843"/>
                  </a:cubicBezTo>
                  <a:cubicBezTo>
                    <a:pt x="79907" y="36964"/>
                    <a:pt x="79907" y="42253"/>
                    <a:pt x="78847" y="47374"/>
                  </a:cubicBezTo>
                  <a:cubicBezTo>
                    <a:pt x="78336" y="49910"/>
                    <a:pt x="77572" y="52386"/>
                    <a:pt x="76565" y="54768"/>
                  </a:cubicBezTo>
                  <a:cubicBezTo>
                    <a:pt x="75597" y="57169"/>
                    <a:pt x="74383" y="59462"/>
                    <a:pt x="72942" y="61615"/>
                  </a:cubicBezTo>
                  <a:cubicBezTo>
                    <a:pt x="71497" y="63794"/>
                    <a:pt x="69834" y="65823"/>
                    <a:pt x="67980" y="67669"/>
                  </a:cubicBezTo>
                  <a:cubicBezTo>
                    <a:pt x="66143" y="69510"/>
                    <a:pt x="64132" y="71172"/>
                    <a:pt x="61976" y="72631"/>
                  </a:cubicBezTo>
                  <a:cubicBezTo>
                    <a:pt x="59803" y="74080"/>
                    <a:pt x="57494" y="75311"/>
                    <a:pt x="55079" y="76303"/>
                  </a:cubicBezTo>
                  <a:cubicBezTo>
                    <a:pt x="52689" y="77285"/>
                    <a:pt x="50214" y="78050"/>
                    <a:pt x="47686" y="78586"/>
                  </a:cubicBezTo>
                  <a:cubicBezTo>
                    <a:pt x="45057" y="79126"/>
                    <a:pt x="42381" y="79409"/>
                    <a:pt x="39697" y="79429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E"/>
            </a:p>
          </p:txBody>
        </p:sp>
      </p:grpSp>
      <p:grpSp>
        <p:nvGrpSpPr>
          <p:cNvPr id="51" name="Picture Placeholder 83">
            <a:extLst>
              <a:ext uri="{FF2B5EF4-FFF2-40B4-BE49-F238E27FC236}">
                <a16:creationId xmlns:a16="http://schemas.microsoft.com/office/drawing/2014/main" id="{A157F76F-9163-0F84-A92B-C53CE8451A73}"/>
              </a:ext>
            </a:extLst>
          </p:cNvPr>
          <p:cNvGrpSpPr>
            <a:grpSpLocks noChangeAspect="1"/>
          </p:cNvGrpSpPr>
          <p:nvPr/>
        </p:nvGrpSpPr>
        <p:grpSpPr>
          <a:xfrm>
            <a:off x="2185252" y="1983576"/>
            <a:ext cx="838590" cy="368930"/>
            <a:chOff x="8108226" y="5008300"/>
            <a:chExt cx="838590" cy="368930"/>
          </a:xfrm>
        </p:grpSpPr>
        <p:sp>
          <p:nvSpPr>
            <p:cNvPr id="52" name="Freeform 195">
              <a:extLst>
                <a:ext uri="{FF2B5EF4-FFF2-40B4-BE49-F238E27FC236}">
                  <a16:creationId xmlns:a16="http://schemas.microsoft.com/office/drawing/2014/main" id="{763FA9CD-3CC9-5284-B6AD-4F652CAB3BEB}"/>
                </a:ext>
              </a:extLst>
            </p:cNvPr>
            <p:cNvSpPr/>
            <p:nvPr/>
          </p:nvSpPr>
          <p:spPr>
            <a:xfrm>
              <a:off x="8201959" y="5158899"/>
              <a:ext cx="79393" cy="168710"/>
            </a:xfrm>
            <a:custGeom>
              <a:avLst/>
              <a:gdLst>
                <a:gd name="connsiteX0" fmla="*/ 39697 w 79393"/>
                <a:gd name="connsiteY0" fmla="*/ 168710 h 168710"/>
                <a:gd name="connsiteX1" fmla="*/ 0 w 79393"/>
                <a:gd name="connsiteY1" fmla="*/ 129014 h 168710"/>
                <a:gd name="connsiteX2" fmla="*/ 0 w 79393"/>
                <a:gd name="connsiteY2" fmla="*/ 39697 h 168710"/>
                <a:gd name="connsiteX3" fmla="*/ 39697 w 79393"/>
                <a:gd name="connsiteY3" fmla="*/ 0 h 168710"/>
                <a:gd name="connsiteX4" fmla="*/ 79393 w 79393"/>
                <a:gd name="connsiteY4" fmla="*/ 39697 h 168710"/>
                <a:gd name="connsiteX5" fmla="*/ 79393 w 79393"/>
                <a:gd name="connsiteY5" fmla="*/ 129014 h 168710"/>
                <a:gd name="connsiteX6" fmla="*/ 39697 w 79393"/>
                <a:gd name="connsiteY6" fmla="*/ 168710 h 168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168710">
                  <a:moveTo>
                    <a:pt x="39697" y="168710"/>
                  </a:moveTo>
                  <a:cubicBezTo>
                    <a:pt x="17773" y="168710"/>
                    <a:pt x="0" y="150936"/>
                    <a:pt x="0" y="129014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129014"/>
                  </a:lnTo>
                  <a:cubicBezTo>
                    <a:pt x="79393" y="150936"/>
                    <a:pt x="61621" y="168710"/>
                    <a:pt x="39697" y="16871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53" name="Freeform 196">
              <a:extLst>
                <a:ext uri="{FF2B5EF4-FFF2-40B4-BE49-F238E27FC236}">
                  <a16:creationId xmlns:a16="http://schemas.microsoft.com/office/drawing/2014/main" id="{9D80C279-2435-293E-A458-7A466E840CA2}"/>
                </a:ext>
              </a:extLst>
            </p:cNvPr>
            <p:cNvSpPr/>
            <p:nvPr/>
          </p:nvSpPr>
          <p:spPr>
            <a:xfrm>
              <a:off x="8296239" y="5158899"/>
              <a:ext cx="79393" cy="218331"/>
            </a:xfrm>
            <a:custGeom>
              <a:avLst/>
              <a:gdLst>
                <a:gd name="connsiteX0" fmla="*/ 39697 w 79393"/>
                <a:gd name="connsiteY0" fmla="*/ 218331 h 218331"/>
                <a:gd name="connsiteX1" fmla="*/ 0 w 79393"/>
                <a:gd name="connsiteY1" fmla="*/ 178634 h 218331"/>
                <a:gd name="connsiteX2" fmla="*/ 0 w 79393"/>
                <a:gd name="connsiteY2" fmla="*/ 39697 h 218331"/>
                <a:gd name="connsiteX3" fmla="*/ 39697 w 79393"/>
                <a:gd name="connsiteY3" fmla="*/ 0 h 218331"/>
                <a:gd name="connsiteX4" fmla="*/ 79393 w 79393"/>
                <a:gd name="connsiteY4" fmla="*/ 39697 h 218331"/>
                <a:gd name="connsiteX5" fmla="*/ 79393 w 79393"/>
                <a:gd name="connsiteY5" fmla="*/ 178634 h 218331"/>
                <a:gd name="connsiteX6" fmla="*/ 39697 w 79393"/>
                <a:gd name="connsiteY6" fmla="*/ 218331 h 218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18331">
                  <a:moveTo>
                    <a:pt x="39697" y="218331"/>
                  </a:moveTo>
                  <a:cubicBezTo>
                    <a:pt x="17773" y="218331"/>
                    <a:pt x="0" y="200557"/>
                    <a:pt x="0" y="178634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178634"/>
                  </a:lnTo>
                  <a:cubicBezTo>
                    <a:pt x="79393" y="200557"/>
                    <a:pt x="61621" y="218331"/>
                    <a:pt x="39697" y="218331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54" name="Freeform 197">
              <a:extLst>
                <a:ext uri="{FF2B5EF4-FFF2-40B4-BE49-F238E27FC236}">
                  <a16:creationId xmlns:a16="http://schemas.microsoft.com/office/drawing/2014/main" id="{E0218451-FA5C-EFB7-FC3D-D54FF4E756DD}"/>
                </a:ext>
              </a:extLst>
            </p:cNvPr>
            <p:cNvSpPr/>
            <p:nvPr/>
          </p:nvSpPr>
          <p:spPr>
            <a:xfrm>
              <a:off x="8108226" y="5156616"/>
              <a:ext cx="79393" cy="213368"/>
            </a:xfrm>
            <a:custGeom>
              <a:avLst/>
              <a:gdLst>
                <a:gd name="connsiteX0" fmla="*/ 39697 w 79393"/>
                <a:gd name="connsiteY0" fmla="*/ 213369 h 213368"/>
                <a:gd name="connsiteX1" fmla="*/ 0 w 79393"/>
                <a:gd name="connsiteY1" fmla="*/ 173672 h 213368"/>
                <a:gd name="connsiteX2" fmla="*/ 0 w 79393"/>
                <a:gd name="connsiteY2" fmla="*/ 39697 h 213368"/>
                <a:gd name="connsiteX3" fmla="*/ 39697 w 79393"/>
                <a:gd name="connsiteY3" fmla="*/ 0 h 213368"/>
                <a:gd name="connsiteX4" fmla="*/ 79393 w 79393"/>
                <a:gd name="connsiteY4" fmla="*/ 39697 h 213368"/>
                <a:gd name="connsiteX5" fmla="*/ 79393 w 79393"/>
                <a:gd name="connsiteY5" fmla="*/ 173672 h 213368"/>
                <a:gd name="connsiteX6" fmla="*/ 39697 w 79393"/>
                <a:gd name="connsiteY6" fmla="*/ 213369 h 21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13368">
                  <a:moveTo>
                    <a:pt x="39697" y="213369"/>
                  </a:moveTo>
                  <a:cubicBezTo>
                    <a:pt x="17773" y="213369"/>
                    <a:pt x="0" y="195595"/>
                    <a:pt x="0" y="173672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173672"/>
                  </a:lnTo>
                  <a:cubicBezTo>
                    <a:pt x="79393" y="195595"/>
                    <a:pt x="61621" y="213369"/>
                    <a:pt x="39697" y="213369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55" name="Freeform 198">
              <a:extLst>
                <a:ext uri="{FF2B5EF4-FFF2-40B4-BE49-F238E27FC236}">
                  <a16:creationId xmlns:a16="http://schemas.microsoft.com/office/drawing/2014/main" id="{3073DB04-B689-C38D-2948-5E955298625C}"/>
                </a:ext>
              </a:extLst>
            </p:cNvPr>
            <p:cNvSpPr/>
            <p:nvPr/>
          </p:nvSpPr>
          <p:spPr>
            <a:xfrm>
              <a:off x="8109020" y="5156021"/>
              <a:ext cx="548507" cy="79393"/>
            </a:xfrm>
            <a:custGeom>
              <a:avLst/>
              <a:gdLst>
                <a:gd name="connsiteX0" fmla="*/ 508811 w 548507"/>
                <a:gd name="connsiteY0" fmla="*/ 79393 h 79393"/>
                <a:gd name="connsiteX1" fmla="*/ 39697 w 548507"/>
                <a:gd name="connsiteY1" fmla="*/ 79393 h 79393"/>
                <a:gd name="connsiteX2" fmla="*/ 0 w 548507"/>
                <a:gd name="connsiteY2" fmla="*/ 39697 h 79393"/>
                <a:gd name="connsiteX3" fmla="*/ 39697 w 548507"/>
                <a:gd name="connsiteY3" fmla="*/ 0 h 79393"/>
                <a:gd name="connsiteX4" fmla="*/ 508811 w 548507"/>
                <a:gd name="connsiteY4" fmla="*/ 0 h 79393"/>
                <a:gd name="connsiteX5" fmla="*/ 548508 w 548507"/>
                <a:gd name="connsiteY5" fmla="*/ 39697 h 79393"/>
                <a:gd name="connsiteX6" fmla="*/ 508811 w 548507"/>
                <a:gd name="connsiteY6" fmla="*/ 79393 h 7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507" h="79393">
                  <a:moveTo>
                    <a:pt x="508811" y="79393"/>
                  </a:moveTo>
                  <a:lnTo>
                    <a:pt x="39697" y="79393"/>
                  </a:lnTo>
                  <a:cubicBezTo>
                    <a:pt x="17773" y="79393"/>
                    <a:pt x="0" y="61620"/>
                    <a:pt x="0" y="39697"/>
                  </a:cubicBezTo>
                  <a:cubicBezTo>
                    <a:pt x="0" y="17773"/>
                    <a:pt x="17773" y="0"/>
                    <a:pt x="39697" y="0"/>
                  </a:cubicBezTo>
                  <a:lnTo>
                    <a:pt x="508811" y="0"/>
                  </a:lnTo>
                  <a:cubicBezTo>
                    <a:pt x="530734" y="0"/>
                    <a:pt x="548508" y="17773"/>
                    <a:pt x="548508" y="39697"/>
                  </a:cubicBezTo>
                  <a:cubicBezTo>
                    <a:pt x="548508" y="61620"/>
                    <a:pt x="530734" y="79393"/>
                    <a:pt x="508811" y="79393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56" name="Freeform 199">
              <a:extLst>
                <a:ext uri="{FF2B5EF4-FFF2-40B4-BE49-F238E27FC236}">
                  <a16:creationId xmlns:a16="http://schemas.microsoft.com/office/drawing/2014/main" id="{5E8EA205-D771-F91C-DE9B-4BB0794B3324}"/>
                </a:ext>
              </a:extLst>
            </p:cNvPr>
            <p:cNvSpPr/>
            <p:nvPr/>
          </p:nvSpPr>
          <p:spPr>
            <a:xfrm>
              <a:off x="8578432" y="5008300"/>
              <a:ext cx="368384" cy="368384"/>
            </a:xfrm>
            <a:custGeom>
              <a:avLst/>
              <a:gdLst>
                <a:gd name="connsiteX0" fmla="*/ 184341 w 368384"/>
                <a:gd name="connsiteY0" fmla="*/ 368384 h 368384"/>
                <a:gd name="connsiteX1" fmla="*/ 0 w 368384"/>
                <a:gd name="connsiteY1" fmla="*/ 184341 h 368384"/>
                <a:gd name="connsiteX2" fmla="*/ 184043 w 368384"/>
                <a:gd name="connsiteY2" fmla="*/ 0 h 368384"/>
                <a:gd name="connsiteX3" fmla="*/ 368384 w 368384"/>
                <a:gd name="connsiteY3" fmla="*/ 184043 h 368384"/>
                <a:gd name="connsiteX4" fmla="*/ 368384 w 368384"/>
                <a:gd name="connsiteY4" fmla="*/ 184242 h 368384"/>
                <a:gd name="connsiteX5" fmla="*/ 184341 w 368384"/>
                <a:gd name="connsiteY5" fmla="*/ 368384 h 368384"/>
                <a:gd name="connsiteX6" fmla="*/ 184341 w 368384"/>
                <a:gd name="connsiteY6" fmla="*/ 79443 h 368384"/>
                <a:gd name="connsiteX7" fmla="*/ 79393 w 368384"/>
                <a:gd name="connsiteY7" fmla="*/ 184093 h 368384"/>
                <a:gd name="connsiteX8" fmla="*/ 184043 w 368384"/>
                <a:gd name="connsiteY8" fmla="*/ 289041 h 368384"/>
                <a:gd name="connsiteX9" fmla="*/ 288991 w 368384"/>
                <a:gd name="connsiteY9" fmla="*/ 184391 h 368384"/>
                <a:gd name="connsiteX10" fmla="*/ 288991 w 368384"/>
                <a:gd name="connsiteY10" fmla="*/ 184242 h 368384"/>
                <a:gd name="connsiteX11" fmla="*/ 184341 w 368384"/>
                <a:gd name="connsiteY11" fmla="*/ 79443 h 36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8384" h="368384">
                  <a:moveTo>
                    <a:pt x="184341" y="368384"/>
                  </a:moveTo>
                  <a:cubicBezTo>
                    <a:pt x="82614" y="368468"/>
                    <a:pt x="82" y="286068"/>
                    <a:pt x="0" y="184341"/>
                  </a:cubicBezTo>
                  <a:cubicBezTo>
                    <a:pt x="-82" y="82615"/>
                    <a:pt x="82316" y="82"/>
                    <a:pt x="184043" y="0"/>
                  </a:cubicBezTo>
                  <a:cubicBezTo>
                    <a:pt x="285771" y="-82"/>
                    <a:pt x="368300" y="82317"/>
                    <a:pt x="368384" y="184043"/>
                  </a:cubicBezTo>
                  <a:cubicBezTo>
                    <a:pt x="368384" y="184109"/>
                    <a:pt x="368384" y="184176"/>
                    <a:pt x="368384" y="184242"/>
                  </a:cubicBezTo>
                  <a:cubicBezTo>
                    <a:pt x="368275" y="285855"/>
                    <a:pt x="285954" y="368220"/>
                    <a:pt x="184341" y="368384"/>
                  </a:cubicBezTo>
                  <a:close/>
                  <a:moveTo>
                    <a:pt x="184341" y="79443"/>
                  </a:moveTo>
                  <a:cubicBezTo>
                    <a:pt x="126463" y="79360"/>
                    <a:pt x="79478" y="126214"/>
                    <a:pt x="79393" y="184093"/>
                  </a:cubicBezTo>
                  <a:cubicBezTo>
                    <a:pt x="79309" y="241971"/>
                    <a:pt x="126166" y="288956"/>
                    <a:pt x="184043" y="289041"/>
                  </a:cubicBezTo>
                  <a:cubicBezTo>
                    <a:pt x="241921" y="289125"/>
                    <a:pt x="288907" y="242269"/>
                    <a:pt x="288991" y="184391"/>
                  </a:cubicBezTo>
                  <a:cubicBezTo>
                    <a:pt x="288991" y="184341"/>
                    <a:pt x="288991" y="184291"/>
                    <a:pt x="288991" y="184242"/>
                  </a:cubicBezTo>
                  <a:cubicBezTo>
                    <a:pt x="288937" y="126444"/>
                    <a:pt x="242139" y="79580"/>
                    <a:pt x="184341" y="79443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4F9726-286B-41BA-12CE-0289D6276E87}"/>
              </a:ext>
            </a:extLst>
          </p:cNvPr>
          <p:cNvGrpSpPr>
            <a:grpSpLocks noChangeAspect="1"/>
          </p:cNvGrpSpPr>
          <p:nvPr/>
        </p:nvGrpSpPr>
        <p:grpSpPr>
          <a:xfrm>
            <a:off x="5919054" y="1735425"/>
            <a:ext cx="720000" cy="708005"/>
            <a:chOff x="10841581" y="4884738"/>
            <a:chExt cx="834025" cy="820130"/>
          </a:xfrm>
        </p:grpSpPr>
        <p:grpSp>
          <p:nvGrpSpPr>
            <p:cNvPr id="58" name="Picture Placeholder 59">
              <a:extLst>
                <a:ext uri="{FF2B5EF4-FFF2-40B4-BE49-F238E27FC236}">
                  <a16:creationId xmlns:a16="http://schemas.microsoft.com/office/drawing/2014/main" id="{87A0E8D6-6BFD-BDC7-0389-5B7FB8A04920}"/>
                </a:ext>
              </a:extLst>
            </p:cNvPr>
            <p:cNvGrpSpPr/>
            <p:nvPr/>
          </p:nvGrpSpPr>
          <p:grpSpPr>
            <a:xfrm>
              <a:off x="10841581" y="4884738"/>
              <a:ext cx="631176" cy="814771"/>
              <a:chOff x="8080136" y="1426816"/>
              <a:chExt cx="631176" cy="814771"/>
            </a:xfrm>
          </p:grpSpPr>
          <p:sp>
            <p:nvSpPr>
              <p:cNvPr id="62" name="Freeform 43">
                <a:extLst>
                  <a:ext uri="{FF2B5EF4-FFF2-40B4-BE49-F238E27FC236}">
                    <a16:creationId xmlns:a16="http://schemas.microsoft.com/office/drawing/2014/main" id="{110266A2-EE00-EBCE-7A0E-8918CC77852E}"/>
                  </a:ext>
                </a:extLst>
              </p:cNvPr>
              <p:cNvSpPr/>
              <p:nvPr/>
            </p:nvSpPr>
            <p:spPr>
              <a:xfrm>
                <a:off x="8080136" y="1426816"/>
                <a:ext cx="631176" cy="814771"/>
              </a:xfrm>
              <a:custGeom>
                <a:avLst/>
                <a:gdLst>
                  <a:gd name="connsiteX0" fmla="*/ 561359 w 631176"/>
                  <a:gd name="connsiteY0" fmla="*/ 814772 h 814771"/>
                  <a:gd name="connsiteX1" fmla="*/ 39697 w 631176"/>
                  <a:gd name="connsiteY1" fmla="*/ 814772 h 814771"/>
                  <a:gd name="connsiteX2" fmla="*/ 0 w 631176"/>
                  <a:gd name="connsiteY2" fmla="*/ 775075 h 814771"/>
                  <a:gd name="connsiteX3" fmla="*/ 0 w 631176"/>
                  <a:gd name="connsiteY3" fmla="*/ 39697 h 814771"/>
                  <a:gd name="connsiteX4" fmla="*/ 39697 w 631176"/>
                  <a:gd name="connsiteY4" fmla="*/ 0 h 814771"/>
                  <a:gd name="connsiteX5" fmla="*/ 407386 w 631176"/>
                  <a:gd name="connsiteY5" fmla="*/ 0 h 814771"/>
                  <a:gd name="connsiteX6" fmla="*/ 435472 w 631176"/>
                  <a:gd name="connsiteY6" fmla="*/ 11611 h 814771"/>
                  <a:gd name="connsiteX7" fmla="*/ 619565 w 631176"/>
                  <a:gd name="connsiteY7" fmla="*/ 195704 h 814771"/>
                  <a:gd name="connsiteX8" fmla="*/ 631176 w 631176"/>
                  <a:gd name="connsiteY8" fmla="*/ 223988 h 814771"/>
                  <a:gd name="connsiteX9" fmla="*/ 631176 w 631176"/>
                  <a:gd name="connsiteY9" fmla="*/ 436910 h 814771"/>
                  <a:gd name="connsiteX10" fmla="*/ 591479 w 631176"/>
                  <a:gd name="connsiteY10" fmla="*/ 476607 h 814771"/>
                  <a:gd name="connsiteX11" fmla="*/ 551783 w 631176"/>
                  <a:gd name="connsiteY11" fmla="*/ 436910 h 814771"/>
                  <a:gd name="connsiteX12" fmla="*/ 551783 w 631176"/>
                  <a:gd name="connsiteY12" fmla="*/ 240214 h 814771"/>
                  <a:gd name="connsiteX13" fmla="*/ 390962 w 631176"/>
                  <a:gd name="connsiteY13" fmla="*/ 79393 h 814771"/>
                  <a:gd name="connsiteX14" fmla="*/ 79393 w 631176"/>
                  <a:gd name="connsiteY14" fmla="*/ 79393 h 814771"/>
                  <a:gd name="connsiteX15" fmla="*/ 79393 w 631176"/>
                  <a:gd name="connsiteY15" fmla="*/ 735379 h 814771"/>
                  <a:gd name="connsiteX16" fmla="*/ 561359 w 631176"/>
                  <a:gd name="connsiteY16" fmla="*/ 735379 h 814771"/>
                  <a:gd name="connsiteX17" fmla="*/ 601056 w 631176"/>
                  <a:gd name="connsiteY17" fmla="*/ 775075 h 814771"/>
                  <a:gd name="connsiteX18" fmla="*/ 561359 w 631176"/>
                  <a:gd name="connsiteY18" fmla="*/ 814772 h 814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1176" h="814771">
                    <a:moveTo>
                      <a:pt x="561359" y="814772"/>
                    </a:moveTo>
                    <a:lnTo>
                      <a:pt x="39697" y="814772"/>
                    </a:lnTo>
                    <a:cubicBezTo>
                      <a:pt x="17773" y="814772"/>
                      <a:pt x="0" y="796998"/>
                      <a:pt x="0" y="775075"/>
                    </a:cubicBezTo>
                    <a:lnTo>
                      <a:pt x="0" y="39697"/>
                    </a:lnTo>
                    <a:cubicBezTo>
                      <a:pt x="0" y="17773"/>
                      <a:pt x="17773" y="0"/>
                      <a:pt x="39697" y="0"/>
                    </a:cubicBezTo>
                    <a:lnTo>
                      <a:pt x="407386" y="0"/>
                    </a:lnTo>
                    <a:cubicBezTo>
                      <a:pt x="417918" y="-8"/>
                      <a:pt x="428021" y="4169"/>
                      <a:pt x="435472" y="11611"/>
                    </a:cubicBezTo>
                    <a:lnTo>
                      <a:pt x="619565" y="195704"/>
                    </a:lnTo>
                    <a:cubicBezTo>
                      <a:pt x="627057" y="203204"/>
                      <a:pt x="631235" y="213388"/>
                      <a:pt x="631176" y="223988"/>
                    </a:cubicBezTo>
                    <a:lnTo>
                      <a:pt x="631176" y="436910"/>
                    </a:lnTo>
                    <a:cubicBezTo>
                      <a:pt x="631176" y="458834"/>
                      <a:pt x="613402" y="476607"/>
                      <a:pt x="591479" y="476607"/>
                    </a:cubicBezTo>
                    <a:cubicBezTo>
                      <a:pt x="569557" y="476607"/>
                      <a:pt x="551783" y="458834"/>
                      <a:pt x="551783" y="436910"/>
                    </a:cubicBezTo>
                    <a:lnTo>
                      <a:pt x="551783" y="240214"/>
                    </a:lnTo>
                    <a:lnTo>
                      <a:pt x="390962" y="79393"/>
                    </a:lnTo>
                    <a:lnTo>
                      <a:pt x="79393" y="79393"/>
                    </a:lnTo>
                    <a:lnTo>
                      <a:pt x="79393" y="735379"/>
                    </a:lnTo>
                    <a:lnTo>
                      <a:pt x="561359" y="735379"/>
                    </a:lnTo>
                    <a:cubicBezTo>
                      <a:pt x="583282" y="735379"/>
                      <a:pt x="601056" y="753153"/>
                      <a:pt x="601056" y="775075"/>
                    </a:cubicBezTo>
                    <a:cubicBezTo>
                      <a:pt x="601056" y="796998"/>
                      <a:pt x="583282" y="814772"/>
                      <a:pt x="561359" y="814772"/>
                    </a:cubicBezTo>
                    <a:close/>
                  </a:path>
                </a:pathLst>
              </a:custGeom>
              <a:solidFill>
                <a:srgbClr val="C42828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E"/>
              </a:p>
            </p:txBody>
          </p:sp>
          <p:sp>
            <p:nvSpPr>
              <p:cNvPr id="63" name="Freeform 44">
                <a:extLst>
                  <a:ext uri="{FF2B5EF4-FFF2-40B4-BE49-F238E27FC236}">
                    <a16:creationId xmlns:a16="http://schemas.microsoft.com/office/drawing/2014/main" id="{AB978C2A-4A73-F3BF-B02E-9223FC97C2C8}"/>
                  </a:ext>
                </a:extLst>
              </p:cNvPr>
              <p:cNvSpPr/>
              <p:nvPr/>
            </p:nvSpPr>
            <p:spPr>
              <a:xfrm>
                <a:off x="8447826" y="1426816"/>
                <a:ext cx="263486" cy="263684"/>
              </a:xfrm>
              <a:custGeom>
                <a:avLst/>
                <a:gdLst>
                  <a:gd name="connsiteX0" fmla="*/ 223790 w 263486"/>
                  <a:gd name="connsiteY0" fmla="*/ 263684 h 263684"/>
                  <a:gd name="connsiteX1" fmla="*/ 39697 w 263486"/>
                  <a:gd name="connsiteY1" fmla="*/ 263684 h 263684"/>
                  <a:gd name="connsiteX2" fmla="*/ 0 w 263486"/>
                  <a:gd name="connsiteY2" fmla="*/ 223988 h 263684"/>
                  <a:gd name="connsiteX3" fmla="*/ 0 w 263486"/>
                  <a:gd name="connsiteY3" fmla="*/ 39697 h 263684"/>
                  <a:gd name="connsiteX4" fmla="*/ 39697 w 263486"/>
                  <a:gd name="connsiteY4" fmla="*/ 0 h 263684"/>
                  <a:gd name="connsiteX5" fmla="*/ 79393 w 263486"/>
                  <a:gd name="connsiteY5" fmla="*/ 39697 h 263684"/>
                  <a:gd name="connsiteX6" fmla="*/ 79393 w 263486"/>
                  <a:gd name="connsiteY6" fmla="*/ 184291 h 263684"/>
                  <a:gd name="connsiteX7" fmla="*/ 223790 w 263486"/>
                  <a:gd name="connsiteY7" fmla="*/ 184291 h 263684"/>
                  <a:gd name="connsiteX8" fmla="*/ 263486 w 263486"/>
                  <a:gd name="connsiteY8" fmla="*/ 223988 h 263684"/>
                  <a:gd name="connsiteX9" fmla="*/ 223790 w 263486"/>
                  <a:gd name="connsiteY9" fmla="*/ 263684 h 263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3486" h="263684">
                    <a:moveTo>
                      <a:pt x="223790" y="263684"/>
                    </a:moveTo>
                    <a:lnTo>
                      <a:pt x="39697" y="263684"/>
                    </a:lnTo>
                    <a:cubicBezTo>
                      <a:pt x="17773" y="263684"/>
                      <a:pt x="0" y="245912"/>
                      <a:pt x="0" y="223988"/>
                    </a:cubicBezTo>
                    <a:lnTo>
                      <a:pt x="0" y="39697"/>
                    </a:lnTo>
                    <a:cubicBezTo>
                      <a:pt x="0" y="17773"/>
                      <a:pt x="17773" y="0"/>
                      <a:pt x="39697" y="0"/>
                    </a:cubicBezTo>
                    <a:cubicBezTo>
                      <a:pt x="61621" y="0"/>
                      <a:pt x="79393" y="17773"/>
                      <a:pt x="79393" y="39697"/>
                    </a:cubicBezTo>
                    <a:lnTo>
                      <a:pt x="79393" y="184291"/>
                    </a:lnTo>
                    <a:lnTo>
                      <a:pt x="223790" y="184291"/>
                    </a:lnTo>
                    <a:cubicBezTo>
                      <a:pt x="245712" y="184291"/>
                      <a:pt x="263486" y="202064"/>
                      <a:pt x="263486" y="223988"/>
                    </a:cubicBezTo>
                    <a:cubicBezTo>
                      <a:pt x="263486" y="245912"/>
                      <a:pt x="245712" y="263684"/>
                      <a:pt x="223790" y="263684"/>
                    </a:cubicBezTo>
                    <a:close/>
                  </a:path>
                </a:pathLst>
              </a:custGeom>
              <a:solidFill>
                <a:srgbClr val="C42828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E"/>
              </a:p>
            </p:txBody>
          </p:sp>
          <p:sp>
            <p:nvSpPr>
              <p:cNvPr id="64" name="Freeform 45">
                <a:extLst>
                  <a:ext uri="{FF2B5EF4-FFF2-40B4-BE49-F238E27FC236}">
                    <a16:creationId xmlns:a16="http://schemas.microsoft.com/office/drawing/2014/main" id="{6DE5BA66-C365-A5B2-0D10-181372EFB349}"/>
                  </a:ext>
                </a:extLst>
              </p:cNvPr>
              <p:cNvSpPr/>
              <p:nvPr/>
            </p:nvSpPr>
            <p:spPr>
              <a:xfrm>
                <a:off x="8264229" y="1792521"/>
                <a:ext cx="204884" cy="79393"/>
              </a:xfrm>
              <a:custGeom>
                <a:avLst/>
                <a:gdLst>
                  <a:gd name="connsiteX0" fmla="*/ 165187 w 204884"/>
                  <a:gd name="connsiteY0" fmla="*/ 79393 h 79393"/>
                  <a:gd name="connsiteX1" fmla="*/ 39697 w 204884"/>
                  <a:gd name="connsiteY1" fmla="*/ 79393 h 79393"/>
                  <a:gd name="connsiteX2" fmla="*/ 0 w 204884"/>
                  <a:gd name="connsiteY2" fmla="*/ 39697 h 79393"/>
                  <a:gd name="connsiteX3" fmla="*/ 39697 w 204884"/>
                  <a:gd name="connsiteY3" fmla="*/ 0 h 79393"/>
                  <a:gd name="connsiteX4" fmla="*/ 165187 w 204884"/>
                  <a:gd name="connsiteY4" fmla="*/ 0 h 79393"/>
                  <a:gd name="connsiteX5" fmla="*/ 204884 w 204884"/>
                  <a:gd name="connsiteY5" fmla="*/ 39697 h 79393"/>
                  <a:gd name="connsiteX6" fmla="*/ 165187 w 204884"/>
                  <a:gd name="connsiteY6" fmla="*/ 79393 h 7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884" h="79393">
                    <a:moveTo>
                      <a:pt x="165187" y="79393"/>
                    </a:moveTo>
                    <a:lnTo>
                      <a:pt x="39697" y="79393"/>
                    </a:lnTo>
                    <a:cubicBezTo>
                      <a:pt x="17773" y="79393"/>
                      <a:pt x="0" y="61620"/>
                      <a:pt x="0" y="39697"/>
                    </a:cubicBezTo>
                    <a:cubicBezTo>
                      <a:pt x="0" y="17773"/>
                      <a:pt x="17773" y="0"/>
                      <a:pt x="39697" y="0"/>
                    </a:cubicBezTo>
                    <a:lnTo>
                      <a:pt x="165187" y="0"/>
                    </a:lnTo>
                    <a:cubicBezTo>
                      <a:pt x="187111" y="0"/>
                      <a:pt x="204884" y="17773"/>
                      <a:pt x="204884" y="39697"/>
                    </a:cubicBezTo>
                    <a:cubicBezTo>
                      <a:pt x="204884" y="61620"/>
                      <a:pt x="187111" y="79393"/>
                      <a:pt x="165187" y="79393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E"/>
              </a:p>
            </p:txBody>
          </p:sp>
          <p:sp>
            <p:nvSpPr>
              <p:cNvPr id="65" name="Freeform 46">
                <a:extLst>
                  <a:ext uri="{FF2B5EF4-FFF2-40B4-BE49-F238E27FC236}">
                    <a16:creationId xmlns:a16="http://schemas.microsoft.com/office/drawing/2014/main" id="{AF255468-60C0-3552-B6DA-C6644B28376F}"/>
                  </a:ext>
                </a:extLst>
              </p:cNvPr>
              <p:cNvSpPr/>
              <p:nvPr/>
            </p:nvSpPr>
            <p:spPr>
              <a:xfrm>
                <a:off x="8264229" y="1978300"/>
                <a:ext cx="204884" cy="79393"/>
              </a:xfrm>
              <a:custGeom>
                <a:avLst/>
                <a:gdLst>
                  <a:gd name="connsiteX0" fmla="*/ 165187 w 204884"/>
                  <a:gd name="connsiteY0" fmla="*/ 79393 h 79393"/>
                  <a:gd name="connsiteX1" fmla="*/ 39697 w 204884"/>
                  <a:gd name="connsiteY1" fmla="*/ 79393 h 79393"/>
                  <a:gd name="connsiteX2" fmla="*/ 0 w 204884"/>
                  <a:gd name="connsiteY2" fmla="*/ 39697 h 79393"/>
                  <a:gd name="connsiteX3" fmla="*/ 39697 w 204884"/>
                  <a:gd name="connsiteY3" fmla="*/ 0 h 79393"/>
                  <a:gd name="connsiteX4" fmla="*/ 165187 w 204884"/>
                  <a:gd name="connsiteY4" fmla="*/ 0 h 79393"/>
                  <a:gd name="connsiteX5" fmla="*/ 204884 w 204884"/>
                  <a:gd name="connsiteY5" fmla="*/ 39697 h 79393"/>
                  <a:gd name="connsiteX6" fmla="*/ 165187 w 204884"/>
                  <a:gd name="connsiteY6" fmla="*/ 79393 h 7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884" h="79393">
                    <a:moveTo>
                      <a:pt x="165187" y="79393"/>
                    </a:moveTo>
                    <a:lnTo>
                      <a:pt x="39697" y="79393"/>
                    </a:lnTo>
                    <a:cubicBezTo>
                      <a:pt x="17773" y="79393"/>
                      <a:pt x="0" y="61619"/>
                      <a:pt x="0" y="39697"/>
                    </a:cubicBezTo>
                    <a:cubicBezTo>
                      <a:pt x="0" y="17774"/>
                      <a:pt x="17773" y="0"/>
                      <a:pt x="39697" y="0"/>
                    </a:cubicBezTo>
                    <a:lnTo>
                      <a:pt x="165187" y="0"/>
                    </a:lnTo>
                    <a:cubicBezTo>
                      <a:pt x="187111" y="0"/>
                      <a:pt x="204884" y="17774"/>
                      <a:pt x="204884" y="39697"/>
                    </a:cubicBezTo>
                    <a:cubicBezTo>
                      <a:pt x="204884" y="61619"/>
                      <a:pt x="187111" y="79393"/>
                      <a:pt x="165187" y="79393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E"/>
              </a:p>
            </p:txBody>
          </p:sp>
        </p:grpSp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9DA2BDBF-F761-BF55-6666-E661EFDB7DA4}"/>
                </a:ext>
              </a:extLst>
            </p:cNvPr>
            <p:cNvSpPr/>
            <p:nvPr/>
          </p:nvSpPr>
          <p:spPr>
            <a:xfrm>
              <a:off x="11258792" y="5288055"/>
              <a:ext cx="416814" cy="416813"/>
            </a:xfrm>
            <a:custGeom>
              <a:avLst/>
              <a:gdLst>
                <a:gd name="connsiteX0" fmla="*/ 208407 w 416814"/>
                <a:gd name="connsiteY0" fmla="*/ 416814 h 416813"/>
                <a:gd name="connsiteX1" fmla="*/ 0 w 416814"/>
                <a:gd name="connsiteY1" fmla="*/ 208407 h 416813"/>
                <a:gd name="connsiteX2" fmla="*/ 208407 w 416814"/>
                <a:gd name="connsiteY2" fmla="*/ 0 h 416813"/>
                <a:gd name="connsiteX3" fmla="*/ 416814 w 416814"/>
                <a:gd name="connsiteY3" fmla="*/ 208407 h 416813"/>
                <a:gd name="connsiteX4" fmla="*/ 208407 w 416814"/>
                <a:gd name="connsiteY4" fmla="*/ 416814 h 416813"/>
                <a:gd name="connsiteX5" fmla="*/ 208407 w 416814"/>
                <a:gd name="connsiteY5" fmla="*/ 79393 h 416813"/>
                <a:gd name="connsiteX6" fmla="*/ 79393 w 416814"/>
                <a:gd name="connsiteY6" fmla="*/ 208407 h 416813"/>
                <a:gd name="connsiteX7" fmla="*/ 208407 w 416814"/>
                <a:gd name="connsiteY7" fmla="*/ 337421 h 416813"/>
                <a:gd name="connsiteX8" fmla="*/ 337421 w 416814"/>
                <a:gd name="connsiteY8" fmla="*/ 208407 h 416813"/>
                <a:gd name="connsiteX9" fmla="*/ 208407 w 416814"/>
                <a:gd name="connsiteY9" fmla="*/ 79592 h 416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6814" h="416813">
                  <a:moveTo>
                    <a:pt x="208407" y="416814"/>
                  </a:moveTo>
                  <a:cubicBezTo>
                    <a:pt x="93307" y="416814"/>
                    <a:pt x="0" y="323507"/>
                    <a:pt x="0" y="208407"/>
                  </a:cubicBezTo>
                  <a:cubicBezTo>
                    <a:pt x="0" y="93307"/>
                    <a:pt x="93307" y="0"/>
                    <a:pt x="208407" y="0"/>
                  </a:cubicBezTo>
                  <a:cubicBezTo>
                    <a:pt x="323507" y="0"/>
                    <a:pt x="416814" y="93307"/>
                    <a:pt x="416814" y="208407"/>
                  </a:cubicBezTo>
                  <a:cubicBezTo>
                    <a:pt x="416814" y="323507"/>
                    <a:pt x="323507" y="416814"/>
                    <a:pt x="208407" y="416814"/>
                  </a:cubicBezTo>
                  <a:close/>
                  <a:moveTo>
                    <a:pt x="208407" y="79393"/>
                  </a:moveTo>
                  <a:cubicBezTo>
                    <a:pt x="137157" y="79393"/>
                    <a:pt x="79393" y="137157"/>
                    <a:pt x="79393" y="208407"/>
                  </a:cubicBezTo>
                  <a:cubicBezTo>
                    <a:pt x="79393" y="279657"/>
                    <a:pt x="137157" y="337421"/>
                    <a:pt x="208407" y="337421"/>
                  </a:cubicBezTo>
                  <a:cubicBezTo>
                    <a:pt x="279658" y="337421"/>
                    <a:pt x="337421" y="279657"/>
                    <a:pt x="337421" y="208407"/>
                  </a:cubicBezTo>
                  <a:cubicBezTo>
                    <a:pt x="337312" y="137231"/>
                    <a:pt x="279583" y="79592"/>
                    <a:pt x="208407" y="79592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E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38C3D4A-2B7B-DB79-90A0-C7BA67E236FE}"/>
                </a:ext>
              </a:extLst>
            </p:cNvPr>
            <p:cNvGrpSpPr/>
            <p:nvPr/>
          </p:nvGrpSpPr>
          <p:grpSpPr>
            <a:xfrm rot="18762640">
              <a:off x="11378130" y="5407393"/>
              <a:ext cx="180619" cy="180619"/>
              <a:chOff x="11378130" y="5407393"/>
              <a:chExt cx="180619" cy="180619"/>
            </a:xfrm>
          </p:grpSpPr>
          <p:sp>
            <p:nvSpPr>
              <p:cNvPr id="60" name="Freeform 48">
                <a:extLst>
                  <a:ext uri="{FF2B5EF4-FFF2-40B4-BE49-F238E27FC236}">
                    <a16:creationId xmlns:a16="http://schemas.microsoft.com/office/drawing/2014/main" id="{E8A18141-8826-2B8A-CEBB-EDE72BB2E4CA}"/>
                  </a:ext>
                </a:extLst>
              </p:cNvPr>
              <p:cNvSpPr/>
              <p:nvPr/>
            </p:nvSpPr>
            <p:spPr>
              <a:xfrm>
                <a:off x="11427255" y="5407393"/>
                <a:ext cx="79393" cy="180619"/>
              </a:xfrm>
              <a:custGeom>
                <a:avLst/>
                <a:gdLst>
                  <a:gd name="connsiteX0" fmla="*/ 39697 w 79393"/>
                  <a:gd name="connsiteY0" fmla="*/ 180619 h 180619"/>
                  <a:gd name="connsiteX1" fmla="*/ 0 w 79393"/>
                  <a:gd name="connsiteY1" fmla="*/ 140923 h 180619"/>
                  <a:gd name="connsiteX2" fmla="*/ 0 w 79393"/>
                  <a:gd name="connsiteY2" fmla="*/ 39697 h 180619"/>
                  <a:gd name="connsiteX3" fmla="*/ 39697 w 79393"/>
                  <a:gd name="connsiteY3" fmla="*/ 0 h 180619"/>
                  <a:gd name="connsiteX4" fmla="*/ 79393 w 79393"/>
                  <a:gd name="connsiteY4" fmla="*/ 39697 h 180619"/>
                  <a:gd name="connsiteX5" fmla="*/ 79393 w 79393"/>
                  <a:gd name="connsiteY5" fmla="*/ 140923 h 180619"/>
                  <a:gd name="connsiteX6" fmla="*/ 39697 w 79393"/>
                  <a:gd name="connsiteY6" fmla="*/ 180619 h 180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393" h="180619">
                    <a:moveTo>
                      <a:pt x="39697" y="180619"/>
                    </a:moveTo>
                    <a:cubicBezTo>
                      <a:pt x="17774" y="180619"/>
                      <a:pt x="0" y="162845"/>
                      <a:pt x="0" y="140923"/>
                    </a:cubicBezTo>
                    <a:lnTo>
                      <a:pt x="0" y="39697"/>
                    </a:lnTo>
                    <a:cubicBezTo>
                      <a:pt x="0" y="17774"/>
                      <a:pt x="17774" y="0"/>
                      <a:pt x="39697" y="0"/>
                    </a:cubicBezTo>
                    <a:cubicBezTo>
                      <a:pt x="61619" y="0"/>
                      <a:pt x="79393" y="17774"/>
                      <a:pt x="79393" y="39697"/>
                    </a:cubicBezTo>
                    <a:lnTo>
                      <a:pt x="79393" y="140923"/>
                    </a:lnTo>
                    <a:cubicBezTo>
                      <a:pt x="79393" y="162845"/>
                      <a:pt x="61619" y="180619"/>
                      <a:pt x="39697" y="180619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E"/>
              </a:p>
            </p:txBody>
          </p:sp>
          <p:sp>
            <p:nvSpPr>
              <p:cNvPr id="61" name="Freeform 49">
                <a:extLst>
                  <a:ext uri="{FF2B5EF4-FFF2-40B4-BE49-F238E27FC236}">
                    <a16:creationId xmlns:a16="http://schemas.microsoft.com/office/drawing/2014/main" id="{D935CDFF-9A58-BDF4-6FA2-321A88F0303C}"/>
                  </a:ext>
                </a:extLst>
              </p:cNvPr>
              <p:cNvSpPr/>
              <p:nvPr/>
            </p:nvSpPr>
            <p:spPr>
              <a:xfrm>
                <a:off x="11378130" y="5456617"/>
                <a:ext cx="180619" cy="79393"/>
              </a:xfrm>
              <a:custGeom>
                <a:avLst/>
                <a:gdLst>
                  <a:gd name="connsiteX0" fmla="*/ 140923 w 180619"/>
                  <a:gd name="connsiteY0" fmla="*/ 79393 h 79393"/>
                  <a:gd name="connsiteX1" fmla="*/ 39697 w 180619"/>
                  <a:gd name="connsiteY1" fmla="*/ 79393 h 79393"/>
                  <a:gd name="connsiteX2" fmla="*/ 0 w 180619"/>
                  <a:gd name="connsiteY2" fmla="*/ 39697 h 79393"/>
                  <a:gd name="connsiteX3" fmla="*/ 39697 w 180619"/>
                  <a:gd name="connsiteY3" fmla="*/ 0 h 79393"/>
                  <a:gd name="connsiteX4" fmla="*/ 140923 w 180619"/>
                  <a:gd name="connsiteY4" fmla="*/ 0 h 79393"/>
                  <a:gd name="connsiteX5" fmla="*/ 180620 w 180619"/>
                  <a:gd name="connsiteY5" fmla="*/ 39697 h 79393"/>
                  <a:gd name="connsiteX6" fmla="*/ 140923 w 180619"/>
                  <a:gd name="connsiteY6" fmla="*/ 79393 h 79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0619" h="79393">
                    <a:moveTo>
                      <a:pt x="140923" y="79393"/>
                    </a:moveTo>
                    <a:lnTo>
                      <a:pt x="39697" y="79393"/>
                    </a:lnTo>
                    <a:cubicBezTo>
                      <a:pt x="17774" y="79393"/>
                      <a:pt x="0" y="61619"/>
                      <a:pt x="0" y="39697"/>
                    </a:cubicBezTo>
                    <a:cubicBezTo>
                      <a:pt x="0" y="17774"/>
                      <a:pt x="17774" y="0"/>
                      <a:pt x="39697" y="0"/>
                    </a:cubicBezTo>
                    <a:lnTo>
                      <a:pt x="140923" y="0"/>
                    </a:lnTo>
                    <a:cubicBezTo>
                      <a:pt x="162845" y="0"/>
                      <a:pt x="180620" y="17774"/>
                      <a:pt x="180620" y="39697"/>
                    </a:cubicBezTo>
                    <a:cubicBezTo>
                      <a:pt x="180620" y="61619"/>
                      <a:pt x="162845" y="79393"/>
                      <a:pt x="140923" y="79393"/>
                    </a:cubicBezTo>
                    <a:close/>
                  </a:path>
                </a:pathLst>
              </a:custGeom>
              <a:solidFill>
                <a:srgbClr val="EF463C"/>
              </a:solidFill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BE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4A9A964-7AC5-81F1-1C13-3A7993146A16}"/>
              </a:ext>
            </a:extLst>
          </p:cNvPr>
          <p:cNvGrpSpPr/>
          <p:nvPr/>
        </p:nvGrpSpPr>
        <p:grpSpPr>
          <a:xfrm>
            <a:off x="2198038" y="3771943"/>
            <a:ext cx="828000" cy="768488"/>
            <a:chOff x="2198038" y="3771943"/>
            <a:chExt cx="828000" cy="768488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B1943E87-BEFA-970D-5FB5-E9C39D77ED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8038" y="3771943"/>
              <a:ext cx="828000" cy="768488"/>
              <a:chOff x="991937" y="5673636"/>
              <a:chExt cx="542716" cy="503712"/>
            </a:xfrm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661092FE-06BD-4B0F-E968-B88C7EB20094}"/>
                  </a:ext>
                </a:extLst>
              </p:cNvPr>
              <p:cNvSpPr/>
              <p:nvPr/>
            </p:nvSpPr>
            <p:spPr>
              <a:xfrm>
                <a:off x="1104490" y="5748302"/>
                <a:ext cx="180533" cy="178305"/>
              </a:xfrm>
              <a:custGeom>
                <a:avLst/>
                <a:gdLst>
                  <a:gd name="connsiteX0" fmla="*/ 77153 w 154304"/>
                  <a:gd name="connsiteY0" fmla="*/ 152400 h 152400"/>
                  <a:gd name="connsiteX1" fmla="*/ 154305 w 154304"/>
                  <a:gd name="connsiteY1" fmla="*/ 76200 h 152400"/>
                  <a:gd name="connsiteX2" fmla="*/ 77153 w 154304"/>
                  <a:gd name="connsiteY2" fmla="*/ 0 h 152400"/>
                  <a:gd name="connsiteX3" fmla="*/ 0 w 154304"/>
                  <a:gd name="connsiteY3" fmla="*/ 76200 h 152400"/>
                  <a:gd name="connsiteX4" fmla="*/ 77153 w 154304"/>
                  <a:gd name="connsiteY4" fmla="*/ 152400 h 152400"/>
                  <a:gd name="connsiteX5" fmla="*/ 77153 w 154304"/>
                  <a:gd name="connsiteY5" fmla="*/ 20003 h 152400"/>
                  <a:gd name="connsiteX6" fmla="*/ 135255 w 154304"/>
                  <a:gd name="connsiteY6" fmla="*/ 77152 h 152400"/>
                  <a:gd name="connsiteX7" fmla="*/ 77153 w 154304"/>
                  <a:gd name="connsiteY7" fmla="*/ 134302 h 152400"/>
                  <a:gd name="connsiteX8" fmla="*/ 19050 w 154304"/>
                  <a:gd name="connsiteY8" fmla="*/ 77152 h 152400"/>
                  <a:gd name="connsiteX9" fmla="*/ 77153 w 154304"/>
                  <a:gd name="connsiteY9" fmla="*/ 20003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4304" h="152400">
                    <a:moveTo>
                      <a:pt x="77153" y="152400"/>
                    </a:moveTo>
                    <a:cubicBezTo>
                      <a:pt x="119063" y="152400"/>
                      <a:pt x="154305" y="118110"/>
                      <a:pt x="154305" y="76200"/>
                    </a:cubicBezTo>
                    <a:cubicBezTo>
                      <a:pt x="154305" y="34290"/>
                      <a:pt x="120015" y="0"/>
                      <a:pt x="77153" y="0"/>
                    </a:cubicBezTo>
                    <a:cubicBezTo>
                      <a:pt x="35243" y="0"/>
                      <a:pt x="0" y="34290"/>
                      <a:pt x="0" y="76200"/>
                    </a:cubicBezTo>
                    <a:cubicBezTo>
                      <a:pt x="0" y="119063"/>
                      <a:pt x="35243" y="152400"/>
                      <a:pt x="77153" y="152400"/>
                    </a:cubicBezTo>
                    <a:close/>
                    <a:moveTo>
                      <a:pt x="77153" y="20003"/>
                    </a:moveTo>
                    <a:cubicBezTo>
                      <a:pt x="108585" y="20003"/>
                      <a:pt x="135255" y="45720"/>
                      <a:pt x="135255" y="77152"/>
                    </a:cubicBezTo>
                    <a:cubicBezTo>
                      <a:pt x="135255" y="108585"/>
                      <a:pt x="109538" y="134302"/>
                      <a:pt x="77153" y="134302"/>
                    </a:cubicBezTo>
                    <a:cubicBezTo>
                      <a:pt x="45720" y="134302"/>
                      <a:pt x="19050" y="108585"/>
                      <a:pt x="19050" y="77152"/>
                    </a:cubicBezTo>
                    <a:cubicBezTo>
                      <a:pt x="19050" y="45720"/>
                      <a:pt x="45720" y="20003"/>
                      <a:pt x="77153" y="20003"/>
                    </a:cubicBezTo>
                    <a:close/>
                  </a:path>
                </a:pathLst>
              </a:custGeom>
              <a:solidFill>
                <a:schemeClr val="bg2"/>
              </a:solidFill>
              <a:ln w="0" cap="flat">
                <a:solidFill>
                  <a:schemeClr val="bg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MY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D4FF5E91-ABC8-F94B-548E-56E5C5DECD46}"/>
                  </a:ext>
                </a:extLst>
              </p:cNvPr>
              <p:cNvSpPr/>
              <p:nvPr/>
            </p:nvSpPr>
            <p:spPr>
              <a:xfrm>
                <a:off x="991937" y="5673636"/>
                <a:ext cx="542716" cy="503712"/>
              </a:xfrm>
              <a:custGeom>
                <a:avLst/>
                <a:gdLst>
                  <a:gd name="connsiteX0" fmla="*/ 352425 w 463867"/>
                  <a:gd name="connsiteY0" fmla="*/ 206693 h 430530"/>
                  <a:gd name="connsiteX1" fmla="*/ 343853 w 463867"/>
                  <a:gd name="connsiteY1" fmla="*/ 206693 h 430530"/>
                  <a:gd name="connsiteX2" fmla="*/ 346710 w 463867"/>
                  <a:gd name="connsiteY2" fmla="*/ 173355 h 430530"/>
                  <a:gd name="connsiteX3" fmla="*/ 173355 w 463867"/>
                  <a:gd name="connsiteY3" fmla="*/ 0 h 430530"/>
                  <a:gd name="connsiteX4" fmla="*/ 0 w 463867"/>
                  <a:gd name="connsiteY4" fmla="*/ 173355 h 430530"/>
                  <a:gd name="connsiteX5" fmla="*/ 173355 w 463867"/>
                  <a:gd name="connsiteY5" fmla="*/ 346710 h 430530"/>
                  <a:gd name="connsiteX6" fmla="*/ 241935 w 463867"/>
                  <a:gd name="connsiteY6" fmla="*/ 332423 h 430530"/>
                  <a:gd name="connsiteX7" fmla="*/ 352425 w 463867"/>
                  <a:gd name="connsiteY7" fmla="*/ 430530 h 430530"/>
                  <a:gd name="connsiteX8" fmla="*/ 463868 w 463867"/>
                  <a:gd name="connsiteY8" fmla="*/ 319088 h 430530"/>
                  <a:gd name="connsiteX9" fmla="*/ 352425 w 463867"/>
                  <a:gd name="connsiteY9" fmla="*/ 206693 h 430530"/>
                  <a:gd name="connsiteX10" fmla="*/ 173355 w 463867"/>
                  <a:gd name="connsiteY10" fmla="*/ 20003 h 430530"/>
                  <a:gd name="connsiteX11" fmla="*/ 327660 w 463867"/>
                  <a:gd name="connsiteY11" fmla="*/ 174308 h 430530"/>
                  <a:gd name="connsiteX12" fmla="*/ 322898 w 463867"/>
                  <a:gd name="connsiteY12" fmla="*/ 210503 h 430530"/>
                  <a:gd name="connsiteX13" fmla="*/ 268605 w 463867"/>
                  <a:gd name="connsiteY13" fmla="*/ 244793 h 430530"/>
                  <a:gd name="connsiteX14" fmla="*/ 204787 w 463867"/>
                  <a:gd name="connsiteY14" fmla="*/ 221933 h 430530"/>
                  <a:gd name="connsiteX15" fmla="*/ 141923 w 463867"/>
                  <a:gd name="connsiteY15" fmla="*/ 221933 h 430530"/>
                  <a:gd name="connsiteX16" fmla="*/ 55245 w 463867"/>
                  <a:gd name="connsiteY16" fmla="*/ 273368 h 430530"/>
                  <a:gd name="connsiteX17" fmla="*/ 19050 w 463867"/>
                  <a:gd name="connsiteY17" fmla="*/ 175260 h 430530"/>
                  <a:gd name="connsiteX18" fmla="*/ 173355 w 463867"/>
                  <a:gd name="connsiteY18" fmla="*/ 20003 h 430530"/>
                  <a:gd name="connsiteX19" fmla="*/ 69533 w 463867"/>
                  <a:gd name="connsiteY19" fmla="*/ 287655 h 430530"/>
                  <a:gd name="connsiteX20" fmla="*/ 141923 w 463867"/>
                  <a:gd name="connsiteY20" fmla="*/ 240983 h 430530"/>
                  <a:gd name="connsiteX21" fmla="*/ 204787 w 463867"/>
                  <a:gd name="connsiteY21" fmla="*/ 240983 h 430530"/>
                  <a:gd name="connsiteX22" fmla="*/ 257175 w 463867"/>
                  <a:gd name="connsiteY22" fmla="*/ 260033 h 430530"/>
                  <a:gd name="connsiteX23" fmla="*/ 240982 w 463867"/>
                  <a:gd name="connsiteY23" fmla="*/ 312420 h 430530"/>
                  <a:gd name="connsiteX24" fmla="*/ 69533 w 463867"/>
                  <a:gd name="connsiteY24" fmla="*/ 287655 h 430530"/>
                  <a:gd name="connsiteX25" fmla="*/ 352425 w 463867"/>
                  <a:gd name="connsiteY25" fmla="*/ 411480 h 430530"/>
                  <a:gd name="connsiteX26" fmla="*/ 260032 w 463867"/>
                  <a:gd name="connsiteY26" fmla="*/ 319088 h 430530"/>
                  <a:gd name="connsiteX27" fmla="*/ 352425 w 463867"/>
                  <a:gd name="connsiteY27" fmla="*/ 226695 h 430530"/>
                  <a:gd name="connsiteX28" fmla="*/ 444818 w 463867"/>
                  <a:gd name="connsiteY28" fmla="*/ 319088 h 430530"/>
                  <a:gd name="connsiteX29" fmla="*/ 352425 w 463867"/>
                  <a:gd name="connsiteY29" fmla="*/ 411480 h 430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63867" h="430530">
                    <a:moveTo>
                      <a:pt x="352425" y="206693"/>
                    </a:moveTo>
                    <a:cubicBezTo>
                      <a:pt x="349568" y="206693"/>
                      <a:pt x="346710" y="206693"/>
                      <a:pt x="343853" y="206693"/>
                    </a:cubicBezTo>
                    <a:cubicBezTo>
                      <a:pt x="345757" y="196215"/>
                      <a:pt x="346710" y="184785"/>
                      <a:pt x="346710" y="173355"/>
                    </a:cubicBezTo>
                    <a:cubicBezTo>
                      <a:pt x="346710" y="78105"/>
                      <a:pt x="268605" y="0"/>
                      <a:pt x="173355" y="0"/>
                    </a:cubicBezTo>
                    <a:cubicBezTo>
                      <a:pt x="78105" y="0"/>
                      <a:pt x="0" y="77153"/>
                      <a:pt x="0" y="173355"/>
                    </a:cubicBezTo>
                    <a:cubicBezTo>
                      <a:pt x="0" y="268605"/>
                      <a:pt x="77152" y="346710"/>
                      <a:pt x="173355" y="346710"/>
                    </a:cubicBezTo>
                    <a:cubicBezTo>
                      <a:pt x="197168" y="346710"/>
                      <a:pt x="220028" y="341948"/>
                      <a:pt x="241935" y="332423"/>
                    </a:cubicBezTo>
                    <a:cubicBezTo>
                      <a:pt x="248603" y="387668"/>
                      <a:pt x="295275" y="430530"/>
                      <a:pt x="352425" y="430530"/>
                    </a:cubicBezTo>
                    <a:cubicBezTo>
                      <a:pt x="414338" y="430530"/>
                      <a:pt x="463868" y="380048"/>
                      <a:pt x="463868" y="319088"/>
                    </a:cubicBezTo>
                    <a:cubicBezTo>
                      <a:pt x="463868" y="257175"/>
                      <a:pt x="414338" y="206693"/>
                      <a:pt x="352425" y="206693"/>
                    </a:cubicBezTo>
                    <a:close/>
                    <a:moveTo>
                      <a:pt x="173355" y="20003"/>
                    </a:moveTo>
                    <a:cubicBezTo>
                      <a:pt x="258128" y="20003"/>
                      <a:pt x="327660" y="88583"/>
                      <a:pt x="327660" y="174308"/>
                    </a:cubicBezTo>
                    <a:cubicBezTo>
                      <a:pt x="327660" y="186690"/>
                      <a:pt x="325755" y="199073"/>
                      <a:pt x="322898" y="210503"/>
                    </a:cubicBezTo>
                    <a:cubicBezTo>
                      <a:pt x="301943" y="216218"/>
                      <a:pt x="282893" y="228600"/>
                      <a:pt x="268605" y="244793"/>
                    </a:cubicBezTo>
                    <a:cubicBezTo>
                      <a:pt x="250507" y="229553"/>
                      <a:pt x="228600" y="221933"/>
                      <a:pt x="204787" y="221933"/>
                    </a:cubicBezTo>
                    <a:lnTo>
                      <a:pt x="141923" y="221933"/>
                    </a:lnTo>
                    <a:cubicBezTo>
                      <a:pt x="105727" y="221933"/>
                      <a:pt x="72390" y="241935"/>
                      <a:pt x="55245" y="273368"/>
                    </a:cubicBezTo>
                    <a:cubicBezTo>
                      <a:pt x="32385" y="245745"/>
                      <a:pt x="19050" y="211455"/>
                      <a:pt x="19050" y="175260"/>
                    </a:cubicBezTo>
                    <a:cubicBezTo>
                      <a:pt x="19050" y="89535"/>
                      <a:pt x="88583" y="20003"/>
                      <a:pt x="173355" y="20003"/>
                    </a:cubicBezTo>
                    <a:close/>
                    <a:moveTo>
                      <a:pt x="69533" y="287655"/>
                    </a:moveTo>
                    <a:cubicBezTo>
                      <a:pt x="82868" y="259080"/>
                      <a:pt x="110490" y="240983"/>
                      <a:pt x="141923" y="240983"/>
                    </a:cubicBezTo>
                    <a:lnTo>
                      <a:pt x="204787" y="240983"/>
                    </a:lnTo>
                    <a:cubicBezTo>
                      <a:pt x="224790" y="240983"/>
                      <a:pt x="242887" y="247650"/>
                      <a:pt x="257175" y="260033"/>
                    </a:cubicBezTo>
                    <a:cubicBezTo>
                      <a:pt x="247650" y="275273"/>
                      <a:pt x="241935" y="293370"/>
                      <a:pt x="240982" y="312420"/>
                    </a:cubicBezTo>
                    <a:cubicBezTo>
                      <a:pt x="184785" y="340043"/>
                      <a:pt x="117158" y="331470"/>
                      <a:pt x="69533" y="287655"/>
                    </a:cubicBezTo>
                    <a:close/>
                    <a:moveTo>
                      <a:pt x="352425" y="411480"/>
                    </a:moveTo>
                    <a:cubicBezTo>
                      <a:pt x="300990" y="411480"/>
                      <a:pt x="260032" y="369570"/>
                      <a:pt x="260032" y="319088"/>
                    </a:cubicBezTo>
                    <a:cubicBezTo>
                      <a:pt x="260032" y="268605"/>
                      <a:pt x="301943" y="226695"/>
                      <a:pt x="352425" y="226695"/>
                    </a:cubicBezTo>
                    <a:cubicBezTo>
                      <a:pt x="402907" y="226695"/>
                      <a:pt x="444818" y="268605"/>
                      <a:pt x="444818" y="319088"/>
                    </a:cubicBezTo>
                    <a:cubicBezTo>
                      <a:pt x="444818" y="369570"/>
                      <a:pt x="403860" y="411480"/>
                      <a:pt x="352425" y="411480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MY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9" name="Freeform 189">
              <a:extLst>
                <a:ext uri="{FF2B5EF4-FFF2-40B4-BE49-F238E27FC236}">
                  <a16:creationId xmlns:a16="http://schemas.microsoft.com/office/drawing/2014/main" id="{A6C53AD2-093D-75C3-E951-8DD4D33BE1F6}"/>
                </a:ext>
              </a:extLst>
            </p:cNvPr>
            <p:cNvSpPr/>
            <p:nvPr/>
          </p:nvSpPr>
          <p:spPr>
            <a:xfrm>
              <a:off x="2812982" y="4239508"/>
              <a:ext cx="45473" cy="153473"/>
            </a:xfrm>
            <a:custGeom>
              <a:avLst/>
              <a:gdLst>
                <a:gd name="connsiteX0" fmla="*/ 39697 w 79393"/>
                <a:gd name="connsiteY0" fmla="*/ 267952 h 267951"/>
                <a:gd name="connsiteX1" fmla="*/ 0 w 79393"/>
                <a:gd name="connsiteY1" fmla="*/ 228255 h 267951"/>
                <a:gd name="connsiteX2" fmla="*/ 0 w 79393"/>
                <a:gd name="connsiteY2" fmla="*/ 39697 h 267951"/>
                <a:gd name="connsiteX3" fmla="*/ 39697 w 79393"/>
                <a:gd name="connsiteY3" fmla="*/ 0 h 267951"/>
                <a:gd name="connsiteX4" fmla="*/ 79393 w 79393"/>
                <a:gd name="connsiteY4" fmla="*/ 39697 h 267951"/>
                <a:gd name="connsiteX5" fmla="*/ 79393 w 79393"/>
                <a:gd name="connsiteY5" fmla="*/ 228255 h 267951"/>
                <a:gd name="connsiteX6" fmla="*/ 39697 w 79393"/>
                <a:gd name="connsiteY6" fmla="*/ 267952 h 267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67951">
                  <a:moveTo>
                    <a:pt x="39697" y="267952"/>
                  </a:moveTo>
                  <a:cubicBezTo>
                    <a:pt x="17773" y="267952"/>
                    <a:pt x="0" y="250178"/>
                    <a:pt x="0" y="228255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228255"/>
                  </a:lnTo>
                  <a:cubicBezTo>
                    <a:pt x="79393" y="250178"/>
                    <a:pt x="61621" y="267952"/>
                    <a:pt x="39697" y="267952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E"/>
            </a:p>
          </p:txBody>
        </p:sp>
        <p:sp>
          <p:nvSpPr>
            <p:cNvPr id="81" name="Freeform 190">
              <a:extLst>
                <a:ext uri="{FF2B5EF4-FFF2-40B4-BE49-F238E27FC236}">
                  <a16:creationId xmlns:a16="http://schemas.microsoft.com/office/drawing/2014/main" id="{A64EC01A-1100-0443-9087-A8C19F67139D}"/>
                </a:ext>
              </a:extLst>
            </p:cNvPr>
            <p:cNvSpPr/>
            <p:nvPr/>
          </p:nvSpPr>
          <p:spPr>
            <a:xfrm>
              <a:off x="2812953" y="4410013"/>
              <a:ext cx="45615" cy="45494"/>
            </a:xfrm>
            <a:custGeom>
              <a:avLst/>
              <a:gdLst>
                <a:gd name="connsiteX0" fmla="*/ 39697 w 79641"/>
                <a:gd name="connsiteY0" fmla="*/ 79429 h 79429"/>
                <a:gd name="connsiteX1" fmla="*/ 31956 w 79641"/>
                <a:gd name="connsiteY1" fmla="*/ 78685 h 79429"/>
                <a:gd name="connsiteX2" fmla="*/ 24562 w 79641"/>
                <a:gd name="connsiteY2" fmla="*/ 76402 h 79429"/>
                <a:gd name="connsiteX3" fmla="*/ 17665 w 79641"/>
                <a:gd name="connsiteY3" fmla="*/ 72730 h 79429"/>
                <a:gd name="connsiteX4" fmla="*/ 11661 w 79641"/>
                <a:gd name="connsiteY4" fmla="*/ 67768 h 79429"/>
                <a:gd name="connsiteX5" fmla="*/ 0 w 79641"/>
                <a:gd name="connsiteY5" fmla="*/ 39683 h 79429"/>
                <a:gd name="connsiteX6" fmla="*/ 794 w 79641"/>
                <a:gd name="connsiteY6" fmla="*/ 31942 h 79429"/>
                <a:gd name="connsiteX7" fmla="*/ 3076 w 79641"/>
                <a:gd name="connsiteY7" fmla="*/ 24499 h 79429"/>
                <a:gd name="connsiteX8" fmla="*/ 6699 w 79641"/>
                <a:gd name="connsiteY8" fmla="*/ 17651 h 79429"/>
                <a:gd name="connsiteX9" fmla="*/ 17665 w 79641"/>
                <a:gd name="connsiteY9" fmla="*/ 6685 h 79429"/>
                <a:gd name="connsiteX10" fmla="*/ 24562 w 79641"/>
                <a:gd name="connsiteY10" fmla="*/ 3063 h 79429"/>
                <a:gd name="connsiteX11" fmla="*/ 54881 w 79641"/>
                <a:gd name="connsiteY11" fmla="*/ 3063 h 79429"/>
                <a:gd name="connsiteX12" fmla="*/ 61778 w 79641"/>
                <a:gd name="connsiteY12" fmla="*/ 6685 h 79429"/>
                <a:gd name="connsiteX13" fmla="*/ 67782 w 79641"/>
                <a:gd name="connsiteY13" fmla="*/ 11647 h 79429"/>
                <a:gd name="connsiteX14" fmla="*/ 72744 w 79641"/>
                <a:gd name="connsiteY14" fmla="*/ 17651 h 79429"/>
                <a:gd name="connsiteX15" fmla="*/ 76366 w 79641"/>
                <a:gd name="connsiteY15" fmla="*/ 24499 h 79429"/>
                <a:gd name="connsiteX16" fmla="*/ 78847 w 79641"/>
                <a:gd name="connsiteY16" fmla="*/ 31843 h 79429"/>
                <a:gd name="connsiteX17" fmla="*/ 78847 w 79641"/>
                <a:gd name="connsiteY17" fmla="*/ 47374 h 79429"/>
                <a:gd name="connsiteX18" fmla="*/ 76565 w 79641"/>
                <a:gd name="connsiteY18" fmla="*/ 54768 h 79429"/>
                <a:gd name="connsiteX19" fmla="*/ 72942 w 79641"/>
                <a:gd name="connsiteY19" fmla="*/ 61615 h 79429"/>
                <a:gd name="connsiteX20" fmla="*/ 67980 w 79641"/>
                <a:gd name="connsiteY20" fmla="*/ 67669 h 79429"/>
                <a:gd name="connsiteX21" fmla="*/ 61976 w 79641"/>
                <a:gd name="connsiteY21" fmla="*/ 72631 h 79429"/>
                <a:gd name="connsiteX22" fmla="*/ 55079 w 79641"/>
                <a:gd name="connsiteY22" fmla="*/ 76303 h 79429"/>
                <a:gd name="connsiteX23" fmla="*/ 47686 w 79641"/>
                <a:gd name="connsiteY23" fmla="*/ 78586 h 79429"/>
                <a:gd name="connsiteX24" fmla="*/ 39697 w 79641"/>
                <a:gd name="connsiteY24" fmla="*/ 79429 h 79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9641" h="79429">
                  <a:moveTo>
                    <a:pt x="39697" y="79429"/>
                  </a:moveTo>
                  <a:cubicBezTo>
                    <a:pt x="37098" y="79429"/>
                    <a:pt x="34507" y="79176"/>
                    <a:pt x="31956" y="78685"/>
                  </a:cubicBezTo>
                  <a:cubicBezTo>
                    <a:pt x="29427" y="78149"/>
                    <a:pt x="26952" y="77385"/>
                    <a:pt x="24562" y="76402"/>
                  </a:cubicBezTo>
                  <a:cubicBezTo>
                    <a:pt x="22148" y="75410"/>
                    <a:pt x="19838" y="74179"/>
                    <a:pt x="17665" y="72730"/>
                  </a:cubicBezTo>
                  <a:cubicBezTo>
                    <a:pt x="15500" y="71286"/>
                    <a:pt x="13488" y="69624"/>
                    <a:pt x="11661" y="67768"/>
                  </a:cubicBezTo>
                  <a:cubicBezTo>
                    <a:pt x="4228" y="60305"/>
                    <a:pt x="37" y="50212"/>
                    <a:pt x="0" y="39683"/>
                  </a:cubicBezTo>
                  <a:cubicBezTo>
                    <a:pt x="18" y="37083"/>
                    <a:pt x="284" y="34493"/>
                    <a:pt x="794" y="31942"/>
                  </a:cubicBezTo>
                  <a:cubicBezTo>
                    <a:pt x="1312" y="29392"/>
                    <a:pt x="2077" y="26901"/>
                    <a:pt x="3076" y="24499"/>
                  </a:cubicBezTo>
                  <a:cubicBezTo>
                    <a:pt x="4066" y="22107"/>
                    <a:pt x="5279" y="19815"/>
                    <a:pt x="6699" y="17651"/>
                  </a:cubicBezTo>
                  <a:cubicBezTo>
                    <a:pt x="9627" y="13334"/>
                    <a:pt x="13348" y="9613"/>
                    <a:pt x="17665" y="6685"/>
                  </a:cubicBezTo>
                  <a:cubicBezTo>
                    <a:pt x="19840" y="5256"/>
                    <a:pt x="22150" y="4040"/>
                    <a:pt x="24562" y="3063"/>
                  </a:cubicBezTo>
                  <a:cubicBezTo>
                    <a:pt x="34256" y="-1021"/>
                    <a:pt x="45187" y="-1021"/>
                    <a:pt x="54881" y="3063"/>
                  </a:cubicBezTo>
                  <a:cubicBezTo>
                    <a:pt x="57293" y="4040"/>
                    <a:pt x="59603" y="5256"/>
                    <a:pt x="61778" y="6685"/>
                  </a:cubicBezTo>
                  <a:cubicBezTo>
                    <a:pt x="63932" y="8144"/>
                    <a:pt x="65943" y="9806"/>
                    <a:pt x="67782" y="11647"/>
                  </a:cubicBezTo>
                  <a:cubicBezTo>
                    <a:pt x="69635" y="13473"/>
                    <a:pt x="71298" y="15488"/>
                    <a:pt x="72744" y="17651"/>
                  </a:cubicBezTo>
                  <a:cubicBezTo>
                    <a:pt x="74164" y="19815"/>
                    <a:pt x="75377" y="22107"/>
                    <a:pt x="76366" y="24499"/>
                  </a:cubicBezTo>
                  <a:cubicBezTo>
                    <a:pt x="77428" y="26861"/>
                    <a:pt x="78259" y="29322"/>
                    <a:pt x="78847" y="31843"/>
                  </a:cubicBezTo>
                  <a:cubicBezTo>
                    <a:pt x="79907" y="36964"/>
                    <a:pt x="79907" y="42253"/>
                    <a:pt x="78847" y="47374"/>
                  </a:cubicBezTo>
                  <a:cubicBezTo>
                    <a:pt x="78336" y="49910"/>
                    <a:pt x="77572" y="52386"/>
                    <a:pt x="76565" y="54768"/>
                  </a:cubicBezTo>
                  <a:cubicBezTo>
                    <a:pt x="75597" y="57169"/>
                    <a:pt x="74383" y="59462"/>
                    <a:pt x="72942" y="61615"/>
                  </a:cubicBezTo>
                  <a:cubicBezTo>
                    <a:pt x="71497" y="63794"/>
                    <a:pt x="69834" y="65823"/>
                    <a:pt x="67980" y="67669"/>
                  </a:cubicBezTo>
                  <a:cubicBezTo>
                    <a:pt x="66143" y="69510"/>
                    <a:pt x="64132" y="71172"/>
                    <a:pt x="61976" y="72631"/>
                  </a:cubicBezTo>
                  <a:cubicBezTo>
                    <a:pt x="59803" y="74080"/>
                    <a:pt x="57494" y="75311"/>
                    <a:pt x="55079" y="76303"/>
                  </a:cubicBezTo>
                  <a:cubicBezTo>
                    <a:pt x="52689" y="77285"/>
                    <a:pt x="50214" y="78050"/>
                    <a:pt x="47686" y="78586"/>
                  </a:cubicBezTo>
                  <a:cubicBezTo>
                    <a:pt x="45057" y="79126"/>
                    <a:pt x="42381" y="79409"/>
                    <a:pt x="39697" y="79429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BE"/>
            </a:p>
          </p:txBody>
        </p:sp>
      </p:grpSp>
    </p:spTree>
    <p:extLst>
      <p:ext uri="{BB962C8B-B14F-4D97-AF65-F5344CB8AC3E}">
        <p14:creationId xmlns:p14="http://schemas.microsoft.com/office/powerpoint/2010/main" val="161803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4E21FD0-2285-234B-A614-4799E28D7AF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3052" t="217" r="34292" b="-217"/>
          <a:stretch>
            <a:fillRect/>
          </a:stretch>
        </p:blipFill>
        <p:spPr>
          <a:xfrm>
            <a:off x="8311395" y="19878"/>
            <a:ext cx="6800483" cy="6800483"/>
          </a:xfr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E87266-13A6-3C42-A18E-997D8AC99C93}"/>
              </a:ext>
            </a:extLst>
          </p:cNvPr>
          <p:cNvCxnSpPr>
            <a:cxnSpLocks/>
          </p:cNvCxnSpPr>
          <p:nvPr/>
        </p:nvCxnSpPr>
        <p:spPr>
          <a:xfrm>
            <a:off x="0" y="4195918"/>
            <a:ext cx="8208000" cy="0"/>
          </a:xfrm>
          <a:prstGeom prst="line">
            <a:avLst/>
          </a:prstGeom>
          <a:ln w="15875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51975">
                  <a:schemeClr val="bg1">
                    <a:lumMod val="85000"/>
                  </a:schemeClr>
                </a:gs>
                <a:gs pos="98000">
                  <a:schemeClr val="bg1">
                    <a:lumMod val="85000"/>
                    <a:alpha val="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EB0ACDB-F1A6-C142-8C87-57C3E23ED821}"/>
              </a:ext>
            </a:extLst>
          </p:cNvPr>
          <p:cNvCxnSpPr>
            <a:cxnSpLocks/>
          </p:cNvCxnSpPr>
          <p:nvPr/>
        </p:nvCxnSpPr>
        <p:spPr>
          <a:xfrm>
            <a:off x="0" y="2772375"/>
            <a:ext cx="8208000" cy="0"/>
          </a:xfrm>
          <a:prstGeom prst="line">
            <a:avLst/>
          </a:prstGeom>
          <a:ln w="15875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51975">
                  <a:schemeClr val="bg1">
                    <a:lumMod val="85000"/>
                  </a:schemeClr>
                </a:gs>
                <a:gs pos="98000">
                  <a:schemeClr val="bg1">
                    <a:lumMod val="85000"/>
                    <a:alpha val="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B175892-4911-1244-8FEC-402CAE003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Regression Testing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33422943-188A-0A4C-860F-18D1C50BB05C}"/>
              </a:ext>
            </a:extLst>
          </p:cNvPr>
          <p:cNvSpPr txBox="1">
            <a:spLocks/>
          </p:cNvSpPr>
          <p:nvPr/>
        </p:nvSpPr>
        <p:spPr>
          <a:xfrm>
            <a:off x="1603513" y="1489076"/>
            <a:ext cx="6326049" cy="99719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800" b="1"/>
              <a:t>4 weeks to</a:t>
            </a:r>
            <a:r>
              <a:rPr lang="en-US" sz="1800"/>
              <a:t>: Identify issues so delaware (or your own AMS provider) and/or SAP can prepare a fix, adjust to and adopt new processes and features, ensure roles are tested and working correctly </a:t>
            </a:r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D5AFA518-5BFA-4C49-8E63-1DED4B8586A4}"/>
              </a:ext>
            </a:extLst>
          </p:cNvPr>
          <p:cNvSpPr txBox="1">
            <a:spLocks/>
          </p:cNvSpPr>
          <p:nvPr/>
        </p:nvSpPr>
        <p:spPr>
          <a:xfrm>
            <a:off x="1603513" y="3111704"/>
            <a:ext cx="6326049" cy="74789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800" b="1"/>
              <a:t>When the system is upgraded</a:t>
            </a:r>
            <a:r>
              <a:rPr lang="en-US" sz="1800"/>
              <a:t>: The changes are immediately live on Monday, so it is important to ensure no business interruption.</a:t>
            </a:r>
            <a:endParaRPr lang="en-US" b="1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D0A0FF-4FEB-2C40-AD18-74DDF92C8CDC}"/>
              </a:ext>
            </a:extLst>
          </p:cNvPr>
          <p:cNvSpPr txBox="1">
            <a:spLocks/>
          </p:cNvSpPr>
          <p:nvPr/>
        </p:nvSpPr>
        <p:spPr>
          <a:xfrm>
            <a:off x="1616351" y="4555839"/>
            <a:ext cx="6326049" cy="99719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750"/>
              </a:spcAft>
              <a:buClr>
                <a:schemeClr val="tx2"/>
              </a:buClr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800" b="1"/>
              <a:t>Automated testing</a:t>
            </a:r>
            <a:r>
              <a:rPr lang="en-US" sz="1800"/>
              <a:t>: In the “Test Your Processes” app SAP provide pre-defined test plans to support your regression testing.  Review to see if this can be used for your environments. Setup required.</a:t>
            </a:r>
          </a:p>
        </p:txBody>
      </p:sp>
      <p:grpSp>
        <p:nvGrpSpPr>
          <p:cNvPr id="6" name="Picture Placeholder 89">
            <a:extLst>
              <a:ext uri="{FF2B5EF4-FFF2-40B4-BE49-F238E27FC236}">
                <a16:creationId xmlns:a16="http://schemas.microsoft.com/office/drawing/2014/main" id="{C4D079DD-A974-C0A4-1140-499EEC26096D}"/>
              </a:ext>
            </a:extLst>
          </p:cNvPr>
          <p:cNvGrpSpPr>
            <a:grpSpLocks noChangeAspect="1"/>
          </p:cNvGrpSpPr>
          <p:nvPr/>
        </p:nvGrpSpPr>
        <p:grpSpPr>
          <a:xfrm>
            <a:off x="442189" y="1645042"/>
            <a:ext cx="688785" cy="684847"/>
            <a:chOff x="1508055" y="3659821"/>
            <a:chExt cx="833429" cy="828665"/>
          </a:xfrm>
        </p:grpSpPr>
        <p:sp>
          <p:nvSpPr>
            <p:cNvPr id="7" name="Freeform 78">
              <a:extLst>
                <a:ext uri="{FF2B5EF4-FFF2-40B4-BE49-F238E27FC236}">
                  <a16:creationId xmlns:a16="http://schemas.microsoft.com/office/drawing/2014/main" id="{0BC5C435-185E-9719-3158-0188F786C4AC}"/>
                </a:ext>
              </a:extLst>
            </p:cNvPr>
            <p:cNvSpPr/>
            <p:nvPr/>
          </p:nvSpPr>
          <p:spPr>
            <a:xfrm>
              <a:off x="1513116" y="3660118"/>
              <a:ext cx="828368" cy="828367"/>
            </a:xfrm>
            <a:custGeom>
              <a:avLst/>
              <a:gdLst>
                <a:gd name="connsiteX0" fmla="*/ 414135 w 828368"/>
                <a:gd name="connsiteY0" fmla="*/ 828368 h 828367"/>
                <a:gd name="connsiteX1" fmla="*/ 0 w 828368"/>
                <a:gd name="connsiteY1" fmla="*/ 414134 h 828367"/>
                <a:gd name="connsiteX2" fmla="*/ 414234 w 828368"/>
                <a:gd name="connsiteY2" fmla="*/ 0 h 828367"/>
                <a:gd name="connsiteX3" fmla="*/ 828369 w 828368"/>
                <a:gd name="connsiteY3" fmla="*/ 414035 h 828367"/>
                <a:gd name="connsiteX4" fmla="*/ 414135 w 828368"/>
                <a:gd name="connsiteY4" fmla="*/ 828368 h 828367"/>
                <a:gd name="connsiteX5" fmla="*/ 414135 w 828368"/>
                <a:gd name="connsiteY5" fmla="*/ 79095 h 828367"/>
                <a:gd name="connsiteX6" fmla="*/ 79393 w 828368"/>
                <a:gd name="connsiteY6" fmla="*/ 413936 h 828367"/>
                <a:gd name="connsiteX7" fmla="*/ 414234 w 828368"/>
                <a:gd name="connsiteY7" fmla="*/ 748677 h 828367"/>
                <a:gd name="connsiteX8" fmla="*/ 748975 w 828368"/>
                <a:gd name="connsiteY8" fmla="*/ 414035 h 828367"/>
                <a:gd name="connsiteX9" fmla="*/ 414135 w 828368"/>
                <a:gd name="connsiteY9" fmla="*/ 79095 h 82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368" h="828367">
                  <a:moveTo>
                    <a:pt x="414135" y="828368"/>
                  </a:moveTo>
                  <a:cubicBezTo>
                    <a:pt x="185387" y="828338"/>
                    <a:pt x="-27" y="642881"/>
                    <a:pt x="0" y="414134"/>
                  </a:cubicBezTo>
                  <a:cubicBezTo>
                    <a:pt x="27" y="185387"/>
                    <a:pt x="185486" y="-27"/>
                    <a:pt x="414234" y="0"/>
                  </a:cubicBezTo>
                  <a:cubicBezTo>
                    <a:pt x="642906" y="27"/>
                    <a:pt x="828284" y="185365"/>
                    <a:pt x="828369" y="414035"/>
                  </a:cubicBezTo>
                  <a:cubicBezTo>
                    <a:pt x="828205" y="642757"/>
                    <a:pt x="642857" y="828149"/>
                    <a:pt x="414135" y="828368"/>
                  </a:cubicBezTo>
                  <a:close/>
                  <a:moveTo>
                    <a:pt x="414135" y="79095"/>
                  </a:moveTo>
                  <a:cubicBezTo>
                    <a:pt x="229234" y="79123"/>
                    <a:pt x="79366" y="229036"/>
                    <a:pt x="79393" y="413936"/>
                  </a:cubicBezTo>
                  <a:cubicBezTo>
                    <a:pt x="79420" y="598837"/>
                    <a:pt x="229334" y="748707"/>
                    <a:pt x="414234" y="748677"/>
                  </a:cubicBezTo>
                  <a:cubicBezTo>
                    <a:pt x="599056" y="748647"/>
                    <a:pt x="748891" y="598857"/>
                    <a:pt x="748975" y="414035"/>
                  </a:cubicBezTo>
                  <a:cubicBezTo>
                    <a:pt x="748837" y="229148"/>
                    <a:pt x="599022" y="79287"/>
                    <a:pt x="414135" y="7909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" name="Freeform 80">
              <a:extLst>
                <a:ext uri="{FF2B5EF4-FFF2-40B4-BE49-F238E27FC236}">
                  <a16:creationId xmlns:a16="http://schemas.microsoft.com/office/drawing/2014/main" id="{005CB945-2F1D-A7F3-B69D-670956850C2C}"/>
                </a:ext>
              </a:extLst>
            </p:cNvPr>
            <p:cNvSpPr/>
            <p:nvPr/>
          </p:nvSpPr>
          <p:spPr>
            <a:xfrm>
              <a:off x="1887554" y="3659821"/>
              <a:ext cx="79393" cy="266810"/>
            </a:xfrm>
            <a:custGeom>
              <a:avLst/>
              <a:gdLst>
                <a:gd name="connsiteX0" fmla="*/ 39697 w 79393"/>
                <a:gd name="connsiteY0" fmla="*/ 266810 h 266810"/>
                <a:gd name="connsiteX1" fmla="*/ 0 w 79393"/>
                <a:gd name="connsiteY1" fmla="*/ 227114 h 266810"/>
                <a:gd name="connsiteX2" fmla="*/ 0 w 79393"/>
                <a:gd name="connsiteY2" fmla="*/ 39697 h 266810"/>
                <a:gd name="connsiteX3" fmla="*/ 39697 w 79393"/>
                <a:gd name="connsiteY3" fmla="*/ 0 h 266810"/>
                <a:gd name="connsiteX4" fmla="*/ 79393 w 79393"/>
                <a:gd name="connsiteY4" fmla="*/ 39697 h 266810"/>
                <a:gd name="connsiteX5" fmla="*/ 79393 w 79393"/>
                <a:gd name="connsiteY5" fmla="*/ 227114 h 266810"/>
                <a:gd name="connsiteX6" fmla="*/ 39697 w 79393"/>
                <a:gd name="connsiteY6" fmla="*/ 266810 h 26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66810">
                  <a:moveTo>
                    <a:pt x="39697" y="266810"/>
                  </a:moveTo>
                  <a:cubicBezTo>
                    <a:pt x="17773" y="266810"/>
                    <a:pt x="0" y="249038"/>
                    <a:pt x="0" y="227114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227114"/>
                  </a:lnTo>
                  <a:cubicBezTo>
                    <a:pt x="79393" y="249038"/>
                    <a:pt x="61621" y="266810"/>
                    <a:pt x="39697" y="26681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" name="Freeform 82">
              <a:extLst>
                <a:ext uri="{FF2B5EF4-FFF2-40B4-BE49-F238E27FC236}">
                  <a16:creationId xmlns:a16="http://schemas.microsoft.com/office/drawing/2014/main" id="{BAC13F23-5A68-8A42-1692-5E57AE6AD93E}"/>
                </a:ext>
              </a:extLst>
            </p:cNvPr>
            <p:cNvSpPr/>
            <p:nvPr/>
          </p:nvSpPr>
          <p:spPr>
            <a:xfrm>
              <a:off x="1887554" y="4221676"/>
              <a:ext cx="79393" cy="266810"/>
            </a:xfrm>
            <a:custGeom>
              <a:avLst/>
              <a:gdLst>
                <a:gd name="connsiteX0" fmla="*/ 39697 w 79393"/>
                <a:gd name="connsiteY0" fmla="*/ 266810 h 266810"/>
                <a:gd name="connsiteX1" fmla="*/ 0 w 79393"/>
                <a:gd name="connsiteY1" fmla="*/ 227114 h 266810"/>
                <a:gd name="connsiteX2" fmla="*/ 0 w 79393"/>
                <a:gd name="connsiteY2" fmla="*/ 39697 h 266810"/>
                <a:gd name="connsiteX3" fmla="*/ 39697 w 79393"/>
                <a:gd name="connsiteY3" fmla="*/ 0 h 266810"/>
                <a:gd name="connsiteX4" fmla="*/ 79393 w 79393"/>
                <a:gd name="connsiteY4" fmla="*/ 39697 h 266810"/>
                <a:gd name="connsiteX5" fmla="*/ 79393 w 79393"/>
                <a:gd name="connsiteY5" fmla="*/ 227114 h 266810"/>
                <a:gd name="connsiteX6" fmla="*/ 39697 w 79393"/>
                <a:gd name="connsiteY6" fmla="*/ 266810 h 266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66810">
                  <a:moveTo>
                    <a:pt x="39697" y="266810"/>
                  </a:moveTo>
                  <a:cubicBezTo>
                    <a:pt x="17773" y="266810"/>
                    <a:pt x="0" y="249036"/>
                    <a:pt x="0" y="227114"/>
                  </a:cubicBezTo>
                  <a:lnTo>
                    <a:pt x="0" y="39697"/>
                  </a:lnTo>
                  <a:cubicBezTo>
                    <a:pt x="0" y="17774"/>
                    <a:pt x="17773" y="0"/>
                    <a:pt x="39697" y="0"/>
                  </a:cubicBezTo>
                  <a:cubicBezTo>
                    <a:pt x="61621" y="0"/>
                    <a:pt x="79393" y="17774"/>
                    <a:pt x="79393" y="39697"/>
                  </a:cubicBezTo>
                  <a:lnTo>
                    <a:pt x="79393" y="227114"/>
                  </a:lnTo>
                  <a:cubicBezTo>
                    <a:pt x="79393" y="249036"/>
                    <a:pt x="61621" y="266810"/>
                    <a:pt x="39697" y="266810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" name="Freeform 84">
              <a:extLst>
                <a:ext uri="{FF2B5EF4-FFF2-40B4-BE49-F238E27FC236}">
                  <a16:creationId xmlns:a16="http://schemas.microsoft.com/office/drawing/2014/main" id="{43888CD9-837C-8882-FBB1-14B7B6B4A456}"/>
                </a:ext>
              </a:extLst>
            </p:cNvPr>
            <p:cNvSpPr/>
            <p:nvPr/>
          </p:nvSpPr>
          <p:spPr>
            <a:xfrm>
              <a:off x="1508055" y="4034457"/>
              <a:ext cx="271673" cy="79393"/>
            </a:xfrm>
            <a:custGeom>
              <a:avLst/>
              <a:gdLst>
                <a:gd name="connsiteX0" fmla="*/ 231977 w 271673"/>
                <a:gd name="connsiteY0" fmla="*/ 79393 h 79393"/>
                <a:gd name="connsiteX1" fmla="*/ 39697 w 271673"/>
                <a:gd name="connsiteY1" fmla="*/ 79393 h 79393"/>
                <a:gd name="connsiteX2" fmla="*/ 0 w 271673"/>
                <a:gd name="connsiteY2" fmla="*/ 39697 h 79393"/>
                <a:gd name="connsiteX3" fmla="*/ 39697 w 271673"/>
                <a:gd name="connsiteY3" fmla="*/ 0 h 79393"/>
                <a:gd name="connsiteX4" fmla="*/ 231977 w 271673"/>
                <a:gd name="connsiteY4" fmla="*/ 0 h 79393"/>
                <a:gd name="connsiteX5" fmla="*/ 271674 w 271673"/>
                <a:gd name="connsiteY5" fmla="*/ 39697 h 79393"/>
                <a:gd name="connsiteX6" fmla="*/ 231977 w 271673"/>
                <a:gd name="connsiteY6" fmla="*/ 79393 h 7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673" h="79393">
                  <a:moveTo>
                    <a:pt x="231977" y="79393"/>
                  </a:moveTo>
                  <a:lnTo>
                    <a:pt x="39697" y="79393"/>
                  </a:lnTo>
                  <a:cubicBezTo>
                    <a:pt x="17773" y="79393"/>
                    <a:pt x="0" y="61620"/>
                    <a:pt x="0" y="39697"/>
                  </a:cubicBezTo>
                  <a:cubicBezTo>
                    <a:pt x="0" y="17773"/>
                    <a:pt x="17773" y="0"/>
                    <a:pt x="39697" y="0"/>
                  </a:cubicBezTo>
                  <a:lnTo>
                    <a:pt x="231977" y="0"/>
                  </a:lnTo>
                  <a:cubicBezTo>
                    <a:pt x="253901" y="0"/>
                    <a:pt x="271674" y="17773"/>
                    <a:pt x="271674" y="39697"/>
                  </a:cubicBezTo>
                  <a:cubicBezTo>
                    <a:pt x="271674" y="61620"/>
                    <a:pt x="253901" y="79393"/>
                    <a:pt x="231977" y="79393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3" name="Freeform 86">
              <a:extLst>
                <a:ext uri="{FF2B5EF4-FFF2-40B4-BE49-F238E27FC236}">
                  <a16:creationId xmlns:a16="http://schemas.microsoft.com/office/drawing/2014/main" id="{8B8C314E-CEF1-A60F-DC9E-757AB52E8FEC}"/>
                </a:ext>
              </a:extLst>
            </p:cNvPr>
            <p:cNvSpPr/>
            <p:nvPr/>
          </p:nvSpPr>
          <p:spPr>
            <a:xfrm>
              <a:off x="2074873" y="4034457"/>
              <a:ext cx="266612" cy="79393"/>
            </a:xfrm>
            <a:custGeom>
              <a:avLst/>
              <a:gdLst>
                <a:gd name="connsiteX0" fmla="*/ 226916 w 266612"/>
                <a:gd name="connsiteY0" fmla="*/ 79393 h 79393"/>
                <a:gd name="connsiteX1" fmla="*/ 39697 w 266612"/>
                <a:gd name="connsiteY1" fmla="*/ 79393 h 79393"/>
                <a:gd name="connsiteX2" fmla="*/ 0 w 266612"/>
                <a:gd name="connsiteY2" fmla="*/ 39697 h 79393"/>
                <a:gd name="connsiteX3" fmla="*/ 39697 w 266612"/>
                <a:gd name="connsiteY3" fmla="*/ 0 h 79393"/>
                <a:gd name="connsiteX4" fmla="*/ 226916 w 266612"/>
                <a:gd name="connsiteY4" fmla="*/ 0 h 79393"/>
                <a:gd name="connsiteX5" fmla="*/ 266612 w 266612"/>
                <a:gd name="connsiteY5" fmla="*/ 39697 h 79393"/>
                <a:gd name="connsiteX6" fmla="*/ 226916 w 266612"/>
                <a:gd name="connsiteY6" fmla="*/ 79393 h 79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6612" h="79393">
                  <a:moveTo>
                    <a:pt x="226916" y="79393"/>
                  </a:moveTo>
                  <a:lnTo>
                    <a:pt x="39697" y="79393"/>
                  </a:lnTo>
                  <a:cubicBezTo>
                    <a:pt x="17774" y="79393"/>
                    <a:pt x="0" y="61620"/>
                    <a:pt x="0" y="39697"/>
                  </a:cubicBezTo>
                  <a:cubicBezTo>
                    <a:pt x="0" y="17773"/>
                    <a:pt x="17774" y="0"/>
                    <a:pt x="39697" y="0"/>
                  </a:cubicBezTo>
                  <a:lnTo>
                    <a:pt x="226916" y="0"/>
                  </a:lnTo>
                  <a:cubicBezTo>
                    <a:pt x="248838" y="0"/>
                    <a:pt x="266612" y="17773"/>
                    <a:pt x="266612" y="39697"/>
                  </a:cubicBezTo>
                  <a:cubicBezTo>
                    <a:pt x="266612" y="61620"/>
                    <a:pt x="248838" y="79393"/>
                    <a:pt x="226916" y="79393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19" name="Picture Placeholder 79">
            <a:extLst>
              <a:ext uri="{FF2B5EF4-FFF2-40B4-BE49-F238E27FC236}">
                <a16:creationId xmlns:a16="http://schemas.microsoft.com/office/drawing/2014/main" id="{B0EEE1A1-2CEC-2A33-6C15-768C59129BD3}"/>
              </a:ext>
            </a:extLst>
          </p:cNvPr>
          <p:cNvGrpSpPr>
            <a:grpSpLocks noChangeAspect="1"/>
          </p:cNvGrpSpPr>
          <p:nvPr/>
        </p:nvGrpSpPr>
        <p:grpSpPr>
          <a:xfrm>
            <a:off x="446372" y="4721962"/>
            <a:ext cx="681342" cy="684000"/>
            <a:chOff x="8108223" y="4772002"/>
            <a:chExt cx="838596" cy="841868"/>
          </a:xfrm>
        </p:grpSpPr>
        <p:sp>
          <p:nvSpPr>
            <p:cNvPr id="20" name="Freeform 171">
              <a:extLst>
                <a:ext uri="{FF2B5EF4-FFF2-40B4-BE49-F238E27FC236}">
                  <a16:creationId xmlns:a16="http://schemas.microsoft.com/office/drawing/2014/main" id="{D9092627-FD93-1950-68B1-6543744A5B3D}"/>
                </a:ext>
              </a:extLst>
            </p:cNvPr>
            <p:cNvSpPr/>
            <p:nvPr/>
          </p:nvSpPr>
          <p:spPr>
            <a:xfrm>
              <a:off x="8108223" y="4772002"/>
              <a:ext cx="838596" cy="841868"/>
            </a:xfrm>
            <a:custGeom>
              <a:avLst/>
              <a:gdLst>
                <a:gd name="connsiteX0" fmla="*/ 478446 w 838596"/>
                <a:gd name="connsiteY0" fmla="*/ 841571 h 841868"/>
                <a:gd name="connsiteX1" fmla="*/ 354394 w 838596"/>
                <a:gd name="connsiteY1" fmla="*/ 841571 h 841868"/>
                <a:gd name="connsiteX2" fmla="*/ 314697 w 838596"/>
                <a:gd name="connsiteY2" fmla="*/ 803760 h 841868"/>
                <a:gd name="connsiteX3" fmla="*/ 311174 w 838596"/>
                <a:gd name="connsiteY3" fmla="*/ 729924 h 841868"/>
                <a:gd name="connsiteX4" fmla="*/ 267558 w 838596"/>
                <a:gd name="connsiteY4" fmla="*/ 713847 h 841868"/>
                <a:gd name="connsiteX5" fmla="*/ 207020 w 838596"/>
                <a:gd name="connsiteY5" fmla="*/ 778354 h 841868"/>
                <a:gd name="connsiteX6" fmla="*/ 150907 w 838596"/>
                <a:gd name="connsiteY6" fmla="*/ 780076 h 841868"/>
                <a:gd name="connsiteX7" fmla="*/ 149708 w 838596"/>
                <a:gd name="connsiteY7" fmla="*/ 778900 h 841868"/>
                <a:gd name="connsiteX8" fmla="*/ 61681 w 838596"/>
                <a:gd name="connsiteY8" fmla="*/ 688491 h 841868"/>
                <a:gd name="connsiteX9" fmla="*/ 62177 w 838596"/>
                <a:gd name="connsiteY9" fmla="*/ 632568 h 841868"/>
                <a:gd name="connsiteX10" fmla="*/ 128322 w 838596"/>
                <a:gd name="connsiteY10" fmla="*/ 567168 h 841868"/>
                <a:gd name="connsiteX11" fmla="*/ 111600 w 838596"/>
                <a:gd name="connsiteY11" fmla="*/ 522510 h 841868"/>
                <a:gd name="connsiteX12" fmla="*/ 40692 w 838596"/>
                <a:gd name="connsiteY12" fmla="*/ 524197 h 841868"/>
                <a:gd name="connsiteX13" fmla="*/ 12 w 838596"/>
                <a:gd name="connsiteY13" fmla="*/ 485508 h 841868"/>
                <a:gd name="connsiteX14" fmla="*/ 3 w 838596"/>
                <a:gd name="connsiteY14" fmla="*/ 484054 h 841868"/>
                <a:gd name="connsiteX15" fmla="*/ 1541 w 838596"/>
                <a:gd name="connsiteY15" fmla="*/ 358017 h 841868"/>
                <a:gd name="connsiteX16" fmla="*/ 41237 w 838596"/>
                <a:gd name="connsiteY16" fmla="*/ 318767 h 841868"/>
                <a:gd name="connsiteX17" fmla="*/ 112146 w 838596"/>
                <a:gd name="connsiteY17" fmla="*/ 318767 h 841868"/>
                <a:gd name="connsiteX18" fmla="*/ 128967 w 838596"/>
                <a:gd name="connsiteY18" fmla="*/ 271578 h 841868"/>
                <a:gd name="connsiteX19" fmla="*/ 62624 w 838596"/>
                <a:gd name="connsiteY19" fmla="*/ 209304 h 841868"/>
                <a:gd name="connsiteX20" fmla="*/ 60852 w 838596"/>
                <a:gd name="connsiteY20" fmla="*/ 153192 h 841868"/>
                <a:gd name="connsiteX21" fmla="*/ 62078 w 838596"/>
                <a:gd name="connsiteY21" fmla="*/ 151942 h 841868"/>
                <a:gd name="connsiteX22" fmla="*/ 152289 w 838596"/>
                <a:gd name="connsiteY22" fmla="*/ 63866 h 841868"/>
                <a:gd name="connsiteX23" fmla="*/ 208410 w 838596"/>
                <a:gd name="connsiteY23" fmla="*/ 64312 h 841868"/>
                <a:gd name="connsiteX24" fmla="*/ 268501 w 838596"/>
                <a:gd name="connsiteY24" fmla="*/ 124850 h 841868"/>
                <a:gd name="connsiteX25" fmla="*/ 314300 w 838596"/>
                <a:gd name="connsiteY25" fmla="*/ 109021 h 841868"/>
                <a:gd name="connsiteX26" fmla="*/ 312613 w 838596"/>
                <a:gd name="connsiteY26" fmla="*/ 40494 h 841868"/>
                <a:gd name="connsiteX27" fmla="*/ 351504 w 838596"/>
                <a:gd name="connsiteY27" fmla="*/ 8 h 841868"/>
                <a:gd name="connsiteX28" fmla="*/ 352856 w 838596"/>
                <a:gd name="connsiteY28" fmla="*/ 4 h 841868"/>
                <a:gd name="connsiteX29" fmla="*/ 478942 w 838596"/>
                <a:gd name="connsiteY29" fmla="*/ 1492 h 841868"/>
                <a:gd name="connsiteX30" fmla="*/ 518142 w 838596"/>
                <a:gd name="connsiteY30" fmla="*/ 41189 h 841868"/>
                <a:gd name="connsiteX31" fmla="*/ 518142 w 838596"/>
                <a:gd name="connsiteY31" fmla="*/ 109864 h 841868"/>
                <a:gd name="connsiteX32" fmla="*/ 563297 w 838596"/>
                <a:gd name="connsiteY32" fmla="*/ 128224 h 841868"/>
                <a:gd name="connsiteX33" fmla="*/ 621354 w 838596"/>
                <a:gd name="connsiteY33" fmla="*/ 69125 h 841868"/>
                <a:gd name="connsiteX34" fmla="*/ 649687 w 838596"/>
                <a:gd name="connsiteY34" fmla="*/ 57217 h 841868"/>
                <a:gd name="connsiteX35" fmla="*/ 649687 w 838596"/>
                <a:gd name="connsiteY35" fmla="*/ 57217 h 841868"/>
                <a:gd name="connsiteX36" fmla="*/ 678021 w 838596"/>
                <a:gd name="connsiteY36" fmla="*/ 69175 h 841868"/>
                <a:gd name="connsiteX37" fmla="*/ 766147 w 838596"/>
                <a:gd name="connsiteY37" fmla="*/ 159386 h 841868"/>
                <a:gd name="connsiteX38" fmla="*/ 765750 w 838596"/>
                <a:gd name="connsiteY38" fmla="*/ 215308 h 841868"/>
                <a:gd name="connsiteX39" fmla="*/ 705659 w 838596"/>
                <a:gd name="connsiteY39" fmla="*/ 274853 h 841868"/>
                <a:gd name="connsiteX40" fmla="*/ 724664 w 838596"/>
                <a:gd name="connsiteY40" fmla="*/ 320057 h 841868"/>
                <a:gd name="connsiteX41" fmla="*/ 798053 w 838596"/>
                <a:gd name="connsiteY41" fmla="*/ 318618 h 841868"/>
                <a:gd name="connsiteX42" fmla="*/ 838588 w 838596"/>
                <a:gd name="connsiteY42" fmla="*/ 357460 h 841868"/>
                <a:gd name="connsiteX43" fmla="*/ 838593 w 838596"/>
                <a:gd name="connsiteY43" fmla="*/ 358761 h 841868"/>
                <a:gd name="connsiteX44" fmla="*/ 837055 w 838596"/>
                <a:gd name="connsiteY44" fmla="*/ 484848 h 841868"/>
                <a:gd name="connsiteX45" fmla="*/ 797358 w 838596"/>
                <a:gd name="connsiteY45" fmla="*/ 524048 h 841868"/>
                <a:gd name="connsiteX46" fmla="*/ 797358 w 838596"/>
                <a:gd name="connsiteY46" fmla="*/ 524048 h 841868"/>
                <a:gd name="connsiteX47" fmla="*/ 732256 w 838596"/>
                <a:gd name="connsiteY47" fmla="*/ 524048 h 841868"/>
                <a:gd name="connsiteX48" fmla="*/ 714790 w 838596"/>
                <a:gd name="connsiteY48" fmla="*/ 573669 h 841868"/>
                <a:gd name="connsiteX49" fmla="*/ 770811 w 838596"/>
                <a:gd name="connsiteY49" fmla="*/ 628251 h 841868"/>
                <a:gd name="connsiteX50" fmla="*/ 771491 w 838596"/>
                <a:gd name="connsiteY50" fmla="*/ 684387 h 841868"/>
                <a:gd name="connsiteX51" fmla="*/ 770811 w 838596"/>
                <a:gd name="connsiteY51" fmla="*/ 685067 h 841868"/>
                <a:gd name="connsiteX52" fmla="*/ 680601 w 838596"/>
                <a:gd name="connsiteY52" fmla="*/ 773144 h 841868"/>
                <a:gd name="connsiteX53" fmla="*/ 624877 w 838596"/>
                <a:gd name="connsiteY53" fmla="*/ 773144 h 841868"/>
                <a:gd name="connsiteX54" fmla="*/ 562355 w 838596"/>
                <a:gd name="connsiteY54" fmla="*/ 711068 h 841868"/>
                <a:gd name="connsiteX55" fmla="*/ 517696 w 838596"/>
                <a:gd name="connsiteY55" fmla="*/ 725955 h 841868"/>
                <a:gd name="connsiteX56" fmla="*/ 518391 w 838596"/>
                <a:gd name="connsiteY56" fmla="*/ 801775 h 841868"/>
                <a:gd name="connsiteX57" fmla="*/ 479093 w 838596"/>
                <a:gd name="connsiteY57" fmla="*/ 841868 h 841868"/>
                <a:gd name="connsiteX58" fmla="*/ 478694 w 838596"/>
                <a:gd name="connsiteY58" fmla="*/ 841868 h 841868"/>
                <a:gd name="connsiteX59" fmla="*/ 392007 w 838596"/>
                <a:gd name="connsiteY59" fmla="*/ 762178 h 841868"/>
                <a:gd name="connsiteX60" fmla="*/ 438154 w 838596"/>
                <a:gd name="connsiteY60" fmla="*/ 762178 h 841868"/>
                <a:gd name="connsiteX61" fmla="*/ 437558 w 838596"/>
                <a:gd name="connsiteY61" fmla="*/ 695636 h 841868"/>
                <a:gd name="connsiteX62" fmla="*/ 467827 w 838596"/>
                <a:gd name="connsiteY62" fmla="*/ 656684 h 841868"/>
                <a:gd name="connsiteX63" fmla="*/ 551835 w 838596"/>
                <a:gd name="connsiteY63" fmla="*/ 629045 h 841868"/>
                <a:gd name="connsiteX64" fmla="*/ 598975 w 838596"/>
                <a:gd name="connsiteY64" fmla="*/ 635645 h 841868"/>
                <a:gd name="connsiteX65" fmla="*/ 652863 w 838596"/>
                <a:gd name="connsiteY65" fmla="*/ 689186 h 841868"/>
                <a:gd name="connsiteX66" fmla="*/ 685960 w 838596"/>
                <a:gd name="connsiteY66" fmla="*/ 656833 h 841868"/>
                <a:gd name="connsiteX67" fmla="*/ 636984 w 838596"/>
                <a:gd name="connsiteY67" fmla="*/ 609098 h 841868"/>
                <a:gd name="connsiteX68" fmla="*/ 632022 w 838596"/>
                <a:gd name="connsiteY68" fmla="*/ 558385 h 841868"/>
                <a:gd name="connsiteX69" fmla="*/ 656832 w 838596"/>
                <a:gd name="connsiteY69" fmla="*/ 484302 h 841868"/>
                <a:gd name="connsiteX70" fmla="*/ 696529 w 838596"/>
                <a:gd name="connsiteY70" fmla="*/ 444605 h 841868"/>
                <a:gd name="connsiteX71" fmla="*/ 696529 w 838596"/>
                <a:gd name="connsiteY71" fmla="*/ 444605 h 841868"/>
                <a:gd name="connsiteX72" fmla="*/ 757811 w 838596"/>
                <a:gd name="connsiteY72" fmla="*/ 444605 h 841868"/>
                <a:gd name="connsiteX73" fmla="*/ 758357 w 838596"/>
                <a:gd name="connsiteY73" fmla="*/ 398805 h 841868"/>
                <a:gd name="connsiteX74" fmla="*/ 697125 w 838596"/>
                <a:gd name="connsiteY74" fmla="*/ 399996 h 841868"/>
                <a:gd name="connsiteX75" fmla="*/ 658520 w 838596"/>
                <a:gd name="connsiteY75" fmla="*/ 372258 h 841868"/>
                <a:gd name="connsiteX76" fmla="*/ 622991 w 838596"/>
                <a:gd name="connsiteY76" fmla="*/ 289640 h 841868"/>
                <a:gd name="connsiteX77" fmla="*/ 627953 w 838596"/>
                <a:gd name="connsiteY77" fmla="*/ 239622 h 841868"/>
                <a:gd name="connsiteX78" fmla="*/ 681296 w 838596"/>
                <a:gd name="connsiteY78" fmla="*/ 186627 h 841868"/>
                <a:gd name="connsiteX79" fmla="*/ 649042 w 838596"/>
                <a:gd name="connsiteY79" fmla="*/ 153580 h 841868"/>
                <a:gd name="connsiteX80" fmla="*/ 598081 w 838596"/>
                <a:gd name="connsiteY80" fmla="*/ 206128 h 841868"/>
                <a:gd name="connsiteX81" fmla="*/ 547468 w 838596"/>
                <a:gd name="connsiteY81" fmla="*/ 211090 h 841868"/>
                <a:gd name="connsiteX82" fmla="*/ 473037 w 838596"/>
                <a:gd name="connsiteY82" fmla="*/ 181318 h 841868"/>
                <a:gd name="connsiteX83" fmla="*/ 438303 w 838596"/>
                <a:gd name="connsiteY83" fmla="*/ 141969 h 841868"/>
                <a:gd name="connsiteX84" fmla="*/ 438303 w 838596"/>
                <a:gd name="connsiteY84" fmla="*/ 80439 h 841868"/>
                <a:gd name="connsiteX85" fmla="*/ 392453 w 838596"/>
                <a:gd name="connsiteY85" fmla="*/ 79893 h 841868"/>
                <a:gd name="connsiteX86" fmla="*/ 393644 w 838596"/>
                <a:gd name="connsiteY86" fmla="*/ 141125 h 841868"/>
                <a:gd name="connsiteX87" fmla="*/ 358910 w 838596"/>
                <a:gd name="connsiteY87" fmla="*/ 181318 h 841868"/>
                <a:gd name="connsiteX88" fmla="*/ 281352 w 838596"/>
                <a:gd name="connsiteY88" fmla="*/ 207468 h 841868"/>
                <a:gd name="connsiteX89" fmla="*/ 232426 w 838596"/>
                <a:gd name="connsiteY89" fmla="*/ 201613 h 841868"/>
                <a:gd name="connsiteX90" fmla="*/ 179580 w 838596"/>
                <a:gd name="connsiteY90" fmla="*/ 148171 h 841868"/>
                <a:gd name="connsiteX91" fmla="*/ 147227 w 838596"/>
                <a:gd name="connsiteY91" fmla="*/ 179780 h 841868"/>
                <a:gd name="connsiteX92" fmla="*/ 202902 w 838596"/>
                <a:gd name="connsiteY92" fmla="*/ 232030 h 841868"/>
                <a:gd name="connsiteX93" fmla="*/ 212479 w 838596"/>
                <a:gd name="connsiteY93" fmla="*/ 275994 h 841868"/>
                <a:gd name="connsiteX94" fmla="*/ 180821 w 838596"/>
                <a:gd name="connsiteY94" fmla="*/ 367197 h 841868"/>
                <a:gd name="connsiteX95" fmla="*/ 142116 w 838596"/>
                <a:gd name="connsiteY95" fmla="*/ 398111 h 841868"/>
                <a:gd name="connsiteX96" fmla="*/ 80488 w 838596"/>
                <a:gd name="connsiteY96" fmla="*/ 398111 h 841868"/>
                <a:gd name="connsiteX97" fmla="*/ 79942 w 838596"/>
                <a:gd name="connsiteY97" fmla="*/ 443811 h 841868"/>
                <a:gd name="connsiteX98" fmla="*/ 141025 w 838596"/>
                <a:gd name="connsiteY98" fmla="*/ 442323 h 841868"/>
                <a:gd name="connsiteX99" fmla="*/ 180721 w 838596"/>
                <a:gd name="connsiteY99" fmla="*/ 473336 h 841868"/>
                <a:gd name="connsiteX100" fmla="*/ 211387 w 838596"/>
                <a:gd name="connsiteY100" fmla="*/ 555557 h 841868"/>
                <a:gd name="connsiteX101" fmla="*/ 204688 w 838596"/>
                <a:gd name="connsiteY101" fmla="*/ 603143 h 841868"/>
                <a:gd name="connsiteX102" fmla="*/ 146037 w 838596"/>
                <a:gd name="connsiteY102" fmla="*/ 661448 h 841868"/>
                <a:gd name="connsiteX103" fmla="*/ 177645 w 838596"/>
                <a:gd name="connsiteY103" fmla="*/ 693800 h 841868"/>
                <a:gd name="connsiteX104" fmla="*/ 230739 w 838596"/>
                <a:gd name="connsiteY104" fmla="*/ 637382 h 841868"/>
                <a:gd name="connsiteX105" fmla="*/ 280856 w 838596"/>
                <a:gd name="connsiteY105" fmla="*/ 631030 h 841868"/>
                <a:gd name="connsiteX106" fmla="*/ 355684 w 838596"/>
                <a:gd name="connsiteY106" fmla="*/ 658669 h 841868"/>
                <a:gd name="connsiteX107" fmla="*/ 389079 w 838596"/>
                <a:gd name="connsiteY107" fmla="*/ 695984 h 84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838596" h="841868">
                  <a:moveTo>
                    <a:pt x="478446" y="841571"/>
                  </a:moveTo>
                  <a:lnTo>
                    <a:pt x="354394" y="841571"/>
                  </a:lnTo>
                  <a:cubicBezTo>
                    <a:pt x="333186" y="841596"/>
                    <a:pt x="315705" y="824943"/>
                    <a:pt x="314697" y="803760"/>
                  </a:cubicBezTo>
                  <a:lnTo>
                    <a:pt x="311174" y="729924"/>
                  </a:lnTo>
                  <a:cubicBezTo>
                    <a:pt x="296202" y="725826"/>
                    <a:pt x="281609" y="720447"/>
                    <a:pt x="267558" y="713847"/>
                  </a:cubicBezTo>
                  <a:lnTo>
                    <a:pt x="207020" y="778354"/>
                  </a:lnTo>
                  <a:cubicBezTo>
                    <a:pt x="192001" y="794327"/>
                    <a:pt x="166878" y="795096"/>
                    <a:pt x="150907" y="780076"/>
                  </a:cubicBezTo>
                  <a:cubicBezTo>
                    <a:pt x="150499" y="779694"/>
                    <a:pt x="150100" y="779302"/>
                    <a:pt x="149708" y="778900"/>
                  </a:cubicBezTo>
                  <a:lnTo>
                    <a:pt x="61681" y="688491"/>
                  </a:lnTo>
                  <a:cubicBezTo>
                    <a:pt x="46459" y="672875"/>
                    <a:pt x="46681" y="647911"/>
                    <a:pt x="62177" y="632568"/>
                  </a:cubicBezTo>
                  <a:lnTo>
                    <a:pt x="128322" y="567168"/>
                  </a:lnTo>
                  <a:cubicBezTo>
                    <a:pt x="121841" y="552639"/>
                    <a:pt x="116257" y="537723"/>
                    <a:pt x="111600" y="522510"/>
                  </a:cubicBezTo>
                  <a:lnTo>
                    <a:pt x="40692" y="524197"/>
                  </a:lnTo>
                  <a:cubicBezTo>
                    <a:pt x="18775" y="524748"/>
                    <a:pt x="562" y="507425"/>
                    <a:pt x="12" y="485508"/>
                  </a:cubicBezTo>
                  <a:cubicBezTo>
                    <a:pt x="0" y="485021"/>
                    <a:pt x="-3" y="484540"/>
                    <a:pt x="3" y="484054"/>
                  </a:cubicBezTo>
                  <a:lnTo>
                    <a:pt x="1541" y="358017"/>
                  </a:lnTo>
                  <a:cubicBezTo>
                    <a:pt x="1786" y="336268"/>
                    <a:pt x="19487" y="318766"/>
                    <a:pt x="41237" y="318767"/>
                  </a:cubicBezTo>
                  <a:lnTo>
                    <a:pt x="112146" y="318767"/>
                  </a:lnTo>
                  <a:cubicBezTo>
                    <a:pt x="117505" y="302293"/>
                    <a:pt x="123757" y="285124"/>
                    <a:pt x="128967" y="271578"/>
                  </a:cubicBezTo>
                  <a:lnTo>
                    <a:pt x="62624" y="209304"/>
                  </a:lnTo>
                  <a:cubicBezTo>
                    <a:pt x="46640" y="194299"/>
                    <a:pt x="45846" y="169177"/>
                    <a:pt x="60852" y="153192"/>
                  </a:cubicBezTo>
                  <a:cubicBezTo>
                    <a:pt x="61251" y="152767"/>
                    <a:pt x="61660" y="152350"/>
                    <a:pt x="62078" y="151942"/>
                  </a:cubicBezTo>
                  <a:lnTo>
                    <a:pt x="152289" y="63866"/>
                  </a:lnTo>
                  <a:cubicBezTo>
                    <a:pt x="167912" y="48498"/>
                    <a:pt x="193033" y="48698"/>
                    <a:pt x="208410" y="64312"/>
                  </a:cubicBezTo>
                  <a:lnTo>
                    <a:pt x="268501" y="124850"/>
                  </a:lnTo>
                  <a:cubicBezTo>
                    <a:pt x="283250" y="118181"/>
                    <a:pt x="298581" y="112882"/>
                    <a:pt x="314300" y="109021"/>
                  </a:cubicBezTo>
                  <a:lnTo>
                    <a:pt x="312613" y="40494"/>
                  </a:lnTo>
                  <a:cubicBezTo>
                    <a:pt x="312173" y="18575"/>
                    <a:pt x="329585" y="449"/>
                    <a:pt x="351504" y="8"/>
                  </a:cubicBezTo>
                  <a:cubicBezTo>
                    <a:pt x="351955" y="-1"/>
                    <a:pt x="352405" y="-2"/>
                    <a:pt x="352856" y="4"/>
                  </a:cubicBezTo>
                  <a:lnTo>
                    <a:pt x="478942" y="1492"/>
                  </a:lnTo>
                  <a:cubicBezTo>
                    <a:pt x="500671" y="1764"/>
                    <a:pt x="518142" y="19458"/>
                    <a:pt x="518142" y="41189"/>
                  </a:cubicBezTo>
                  <a:lnTo>
                    <a:pt x="518142" y="109864"/>
                  </a:lnTo>
                  <a:cubicBezTo>
                    <a:pt x="533748" y="114517"/>
                    <a:pt x="548873" y="120665"/>
                    <a:pt x="563297" y="128224"/>
                  </a:cubicBezTo>
                  <a:lnTo>
                    <a:pt x="621354" y="69125"/>
                  </a:lnTo>
                  <a:cubicBezTo>
                    <a:pt x="628817" y="61512"/>
                    <a:pt x="639029" y="57220"/>
                    <a:pt x="649687" y="57217"/>
                  </a:cubicBezTo>
                  <a:lnTo>
                    <a:pt x="649687" y="57217"/>
                  </a:lnTo>
                  <a:cubicBezTo>
                    <a:pt x="660346" y="57267"/>
                    <a:pt x="670548" y="61572"/>
                    <a:pt x="678021" y="69175"/>
                  </a:cubicBezTo>
                  <a:lnTo>
                    <a:pt x="766147" y="159386"/>
                  </a:lnTo>
                  <a:cubicBezTo>
                    <a:pt x="781395" y="174972"/>
                    <a:pt x="781217" y="199940"/>
                    <a:pt x="765750" y="215308"/>
                  </a:cubicBezTo>
                  <a:lnTo>
                    <a:pt x="705659" y="274853"/>
                  </a:lnTo>
                  <a:cubicBezTo>
                    <a:pt x="713152" y="290384"/>
                    <a:pt x="719702" y="306709"/>
                    <a:pt x="724664" y="320057"/>
                  </a:cubicBezTo>
                  <a:lnTo>
                    <a:pt x="798053" y="318618"/>
                  </a:lnTo>
                  <a:cubicBezTo>
                    <a:pt x="819971" y="318151"/>
                    <a:pt x="838122" y="335541"/>
                    <a:pt x="838588" y="357460"/>
                  </a:cubicBezTo>
                  <a:cubicBezTo>
                    <a:pt x="838598" y="357894"/>
                    <a:pt x="838598" y="358328"/>
                    <a:pt x="838593" y="358761"/>
                  </a:cubicBezTo>
                  <a:lnTo>
                    <a:pt x="837055" y="484848"/>
                  </a:lnTo>
                  <a:cubicBezTo>
                    <a:pt x="836782" y="506577"/>
                    <a:pt x="819092" y="524048"/>
                    <a:pt x="797358" y="524048"/>
                  </a:cubicBezTo>
                  <a:lnTo>
                    <a:pt x="797358" y="524048"/>
                  </a:lnTo>
                  <a:lnTo>
                    <a:pt x="732256" y="524048"/>
                  </a:lnTo>
                  <a:cubicBezTo>
                    <a:pt x="728475" y="541237"/>
                    <a:pt x="722610" y="557904"/>
                    <a:pt x="714790" y="573669"/>
                  </a:cubicBezTo>
                  <a:lnTo>
                    <a:pt x="770811" y="628251"/>
                  </a:lnTo>
                  <a:cubicBezTo>
                    <a:pt x="786501" y="643564"/>
                    <a:pt x="786804" y="668697"/>
                    <a:pt x="771491" y="684387"/>
                  </a:cubicBezTo>
                  <a:cubicBezTo>
                    <a:pt x="771268" y="684616"/>
                    <a:pt x="771040" y="684844"/>
                    <a:pt x="770811" y="685067"/>
                  </a:cubicBezTo>
                  <a:lnTo>
                    <a:pt x="680601" y="773144"/>
                  </a:lnTo>
                  <a:cubicBezTo>
                    <a:pt x="665149" y="788372"/>
                    <a:pt x="640329" y="788372"/>
                    <a:pt x="624877" y="773144"/>
                  </a:cubicBezTo>
                  <a:lnTo>
                    <a:pt x="562355" y="711068"/>
                  </a:lnTo>
                  <a:cubicBezTo>
                    <a:pt x="547468" y="716725"/>
                    <a:pt x="531093" y="721786"/>
                    <a:pt x="517696" y="725955"/>
                  </a:cubicBezTo>
                  <a:lnTo>
                    <a:pt x="518391" y="801775"/>
                  </a:lnTo>
                  <a:cubicBezTo>
                    <a:pt x="518609" y="823697"/>
                    <a:pt x="501013" y="841645"/>
                    <a:pt x="479093" y="841868"/>
                  </a:cubicBezTo>
                  <a:cubicBezTo>
                    <a:pt x="478960" y="841868"/>
                    <a:pt x="478827" y="841868"/>
                    <a:pt x="478694" y="841868"/>
                  </a:cubicBezTo>
                  <a:close/>
                  <a:moveTo>
                    <a:pt x="392007" y="762178"/>
                  </a:moveTo>
                  <a:lnTo>
                    <a:pt x="438154" y="762178"/>
                  </a:lnTo>
                  <a:lnTo>
                    <a:pt x="437558" y="695636"/>
                  </a:lnTo>
                  <a:cubicBezTo>
                    <a:pt x="437377" y="677197"/>
                    <a:pt x="449915" y="661061"/>
                    <a:pt x="467827" y="656684"/>
                  </a:cubicBezTo>
                  <a:cubicBezTo>
                    <a:pt x="491347" y="650928"/>
                    <a:pt x="534964" y="638324"/>
                    <a:pt x="551835" y="629045"/>
                  </a:cubicBezTo>
                  <a:cubicBezTo>
                    <a:pt x="567272" y="620535"/>
                    <a:pt x="586470" y="623225"/>
                    <a:pt x="598975" y="635645"/>
                  </a:cubicBezTo>
                  <a:lnTo>
                    <a:pt x="652863" y="689186"/>
                  </a:lnTo>
                  <a:lnTo>
                    <a:pt x="685960" y="656833"/>
                  </a:lnTo>
                  <a:lnTo>
                    <a:pt x="636984" y="609098"/>
                  </a:lnTo>
                  <a:cubicBezTo>
                    <a:pt x="623269" y="595626"/>
                    <a:pt x="621175" y="574259"/>
                    <a:pt x="632022" y="558385"/>
                  </a:cubicBezTo>
                  <a:cubicBezTo>
                    <a:pt x="647469" y="536706"/>
                    <a:pt x="656108" y="510913"/>
                    <a:pt x="656832" y="484302"/>
                  </a:cubicBezTo>
                  <a:cubicBezTo>
                    <a:pt x="656832" y="462378"/>
                    <a:pt x="674607" y="444605"/>
                    <a:pt x="696529" y="444605"/>
                  </a:cubicBezTo>
                  <a:lnTo>
                    <a:pt x="696529" y="444605"/>
                  </a:lnTo>
                  <a:lnTo>
                    <a:pt x="757811" y="444605"/>
                  </a:lnTo>
                  <a:lnTo>
                    <a:pt x="758357" y="398805"/>
                  </a:lnTo>
                  <a:lnTo>
                    <a:pt x="697125" y="399996"/>
                  </a:lnTo>
                  <a:cubicBezTo>
                    <a:pt x="679529" y="400329"/>
                    <a:pt x="663819" y="389039"/>
                    <a:pt x="658520" y="372258"/>
                  </a:cubicBezTo>
                  <a:cubicBezTo>
                    <a:pt x="653558" y="356826"/>
                    <a:pt x="637679" y="311920"/>
                    <a:pt x="622991" y="289640"/>
                  </a:cubicBezTo>
                  <a:cubicBezTo>
                    <a:pt x="612536" y="273910"/>
                    <a:pt x="614610" y="252991"/>
                    <a:pt x="627953" y="239622"/>
                  </a:cubicBezTo>
                  <a:lnTo>
                    <a:pt x="681296" y="186627"/>
                  </a:lnTo>
                  <a:lnTo>
                    <a:pt x="649042" y="153580"/>
                  </a:lnTo>
                  <a:lnTo>
                    <a:pt x="598081" y="206128"/>
                  </a:lnTo>
                  <a:cubicBezTo>
                    <a:pt x="584624" y="219791"/>
                    <a:pt x="563322" y="221879"/>
                    <a:pt x="547468" y="211090"/>
                  </a:cubicBezTo>
                  <a:cubicBezTo>
                    <a:pt x="525347" y="195448"/>
                    <a:pt x="499842" y="185248"/>
                    <a:pt x="473037" y="181318"/>
                  </a:cubicBezTo>
                  <a:cubicBezTo>
                    <a:pt x="453202" y="178819"/>
                    <a:pt x="438321" y="161960"/>
                    <a:pt x="438303" y="141969"/>
                  </a:cubicBezTo>
                  <a:lnTo>
                    <a:pt x="438303" y="80439"/>
                  </a:lnTo>
                  <a:lnTo>
                    <a:pt x="392453" y="79893"/>
                  </a:lnTo>
                  <a:lnTo>
                    <a:pt x="393644" y="141125"/>
                  </a:lnTo>
                  <a:cubicBezTo>
                    <a:pt x="394057" y="161437"/>
                    <a:pt x="379067" y="178783"/>
                    <a:pt x="358910" y="181318"/>
                  </a:cubicBezTo>
                  <a:cubicBezTo>
                    <a:pt x="331469" y="184320"/>
                    <a:pt x="305008" y="193242"/>
                    <a:pt x="281352" y="207468"/>
                  </a:cubicBezTo>
                  <a:cubicBezTo>
                    <a:pt x="265659" y="217099"/>
                    <a:pt x="245403" y="214675"/>
                    <a:pt x="232426" y="201613"/>
                  </a:cubicBezTo>
                  <a:lnTo>
                    <a:pt x="179580" y="148171"/>
                  </a:lnTo>
                  <a:lnTo>
                    <a:pt x="147227" y="179780"/>
                  </a:lnTo>
                  <a:lnTo>
                    <a:pt x="202902" y="232030"/>
                  </a:lnTo>
                  <a:cubicBezTo>
                    <a:pt x="214893" y="243286"/>
                    <a:pt x="218702" y="260771"/>
                    <a:pt x="212479" y="275994"/>
                  </a:cubicBezTo>
                  <a:cubicBezTo>
                    <a:pt x="205631" y="292865"/>
                    <a:pt x="186527" y="342089"/>
                    <a:pt x="180821" y="367197"/>
                  </a:cubicBezTo>
                  <a:cubicBezTo>
                    <a:pt x="176719" y="385274"/>
                    <a:pt x="160653" y="398107"/>
                    <a:pt x="142116" y="398111"/>
                  </a:cubicBezTo>
                  <a:lnTo>
                    <a:pt x="80488" y="398111"/>
                  </a:lnTo>
                  <a:lnTo>
                    <a:pt x="79942" y="443811"/>
                  </a:lnTo>
                  <a:lnTo>
                    <a:pt x="141025" y="442323"/>
                  </a:lnTo>
                  <a:cubicBezTo>
                    <a:pt x="159962" y="441865"/>
                    <a:pt x="176584" y="454851"/>
                    <a:pt x="180721" y="473336"/>
                  </a:cubicBezTo>
                  <a:cubicBezTo>
                    <a:pt x="186922" y="502081"/>
                    <a:pt x="197251" y="529774"/>
                    <a:pt x="211387" y="555557"/>
                  </a:cubicBezTo>
                  <a:cubicBezTo>
                    <a:pt x="220099" y="571123"/>
                    <a:pt x="217359" y="590589"/>
                    <a:pt x="204688" y="603143"/>
                  </a:cubicBezTo>
                  <a:lnTo>
                    <a:pt x="146037" y="661448"/>
                  </a:lnTo>
                  <a:lnTo>
                    <a:pt x="177645" y="693800"/>
                  </a:lnTo>
                  <a:lnTo>
                    <a:pt x="230739" y="637382"/>
                  </a:lnTo>
                  <a:cubicBezTo>
                    <a:pt x="243769" y="623537"/>
                    <a:pt x="264785" y="620873"/>
                    <a:pt x="280856" y="631030"/>
                  </a:cubicBezTo>
                  <a:cubicBezTo>
                    <a:pt x="303660" y="645237"/>
                    <a:pt x="329122" y="654640"/>
                    <a:pt x="355684" y="658669"/>
                  </a:cubicBezTo>
                  <a:cubicBezTo>
                    <a:pt x="374246" y="661631"/>
                    <a:pt x="388186" y="677207"/>
                    <a:pt x="389079" y="695984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21" name="Freeform 172">
              <a:extLst>
                <a:ext uri="{FF2B5EF4-FFF2-40B4-BE49-F238E27FC236}">
                  <a16:creationId xmlns:a16="http://schemas.microsoft.com/office/drawing/2014/main" id="{47C20D46-A0BA-F2C3-1708-8D879F006B62}"/>
                </a:ext>
              </a:extLst>
            </p:cNvPr>
            <p:cNvSpPr/>
            <p:nvPr/>
          </p:nvSpPr>
          <p:spPr>
            <a:xfrm>
              <a:off x="8350127" y="5015644"/>
              <a:ext cx="354788" cy="354787"/>
            </a:xfrm>
            <a:custGeom>
              <a:avLst/>
              <a:gdLst>
                <a:gd name="connsiteX0" fmla="*/ 177394 w 354788"/>
                <a:gd name="connsiteY0" fmla="*/ 354788 h 354787"/>
                <a:gd name="connsiteX1" fmla="*/ 0 w 354788"/>
                <a:gd name="connsiteY1" fmla="*/ 177394 h 354787"/>
                <a:gd name="connsiteX2" fmla="*/ 177394 w 354788"/>
                <a:gd name="connsiteY2" fmla="*/ 0 h 354787"/>
                <a:gd name="connsiteX3" fmla="*/ 354788 w 354788"/>
                <a:gd name="connsiteY3" fmla="*/ 177394 h 354787"/>
                <a:gd name="connsiteX4" fmla="*/ 177394 w 354788"/>
                <a:gd name="connsiteY4" fmla="*/ 354788 h 354787"/>
                <a:gd name="connsiteX5" fmla="*/ 177394 w 354788"/>
                <a:gd name="connsiteY5" fmla="*/ 79393 h 354787"/>
                <a:gd name="connsiteX6" fmla="*/ 79393 w 354788"/>
                <a:gd name="connsiteY6" fmla="*/ 177394 h 354787"/>
                <a:gd name="connsiteX7" fmla="*/ 177394 w 354788"/>
                <a:gd name="connsiteY7" fmla="*/ 275395 h 354787"/>
                <a:gd name="connsiteX8" fmla="*/ 275395 w 354788"/>
                <a:gd name="connsiteY8" fmla="*/ 177394 h 354787"/>
                <a:gd name="connsiteX9" fmla="*/ 177394 w 354788"/>
                <a:gd name="connsiteY9" fmla="*/ 79393 h 35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4788" h="354787">
                  <a:moveTo>
                    <a:pt x="177394" y="354788"/>
                  </a:moveTo>
                  <a:cubicBezTo>
                    <a:pt x="79422" y="354788"/>
                    <a:pt x="0" y="275365"/>
                    <a:pt x="0" y="177394"/>
                  </a:cubicBezTo>
                  <a:cubicBezTo>
                    <a:pt x="0" y="79422"/>
                    <a:pt x="79422" y="0"/>
                    <a:pt x="177394" y="0"/>
                  </a:cubicBezTo>
                  <a:cubicBezTo>
                    <a:pt x="275365" y="0"/>
                    <a:pt x="354788" y="79422"/>
                    <a:pt x="354788" y="177394"/>
                  </a:cubicBezTo>
                  <a:cubicBezTo>
                    <a:pt x="354679" y="275320"/>
                    <a:pt x="275321" y="354679"/>
                    <a:pt x="177394" y="354788"/>
                  </a:cubicBezTo>
                  <a:close/>
                  <a:moveTo>
                    <a:pt x="177394" y="79393"/>
                  </a:moveTo>
                  <a:cubicBezTo>
                    <a:pt x="123270" y="79393"/>
                    <a:pt x="79393" y="123270"/>
                    <a:pt x="79393" y="177394"/>
                  </a:cubicBezTo>
                  <a:cubicBezTo>
                    <a:pt x="79393" y="231518"/>
                    <a:pt x="123270" y="275395"/>
                    <a:pt x="177394" y="275395"/>
                  </a:cubicBezTo>
                  <a:cubicBezTo>
                    <a:pt x="231518" y="275395"/>
                    <a:pt x="275395" y="231518"/>
                    <a:pt x="275395" y="177394"/>
                  </a:cubicBezTo>
                  <a:cubicBezTo>
                    <a:pt x="275341" y="123292"/>
                    <a:pt x="231496" y="79448"/>
                    <a:pt x="177394" y="79393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22" name="Picture Placeholder 41">
            <a:extLst>
              <a:ext uri="{FF2B5EF4-FFF2-40B4-BE49-F238E27FC236}">
                <a16:creationId xmlns:a16="http://schemas.microsoft.com/office/drawing/2014/main" id="{80CA53D0-6DB3-7272-244E-2C002ED98CDE}"/>
              </a:ext>
            </a:extLst>
          </p:cNvPr>
          <p:cNvGrpSpPr>
            <a:grpSpLocks noChangeAspect="1"/>
          </p:cNvGrpSpPr>
          <p:nvPr/>
        </p:nvGrpSpPr>
        <p:grpSpPr>
          <a:xfrm>
            <a:off x="515942" y="3108389"/>
            <a:ext cx="542202" cy="754525"/>
            <a:chOff x="6881439" y="1421931"/>
            <a:chExt cx="596422" cy="829977"/>
          </a:xfrm>
        </p:grpSpPr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id="{B9FD4DED-E433-D261-5B8A-47FDA2EC89F6}"/>
                </a:ext>
              </a:extLst>
            </p:cNvPr>
            <p:cNvSpPr/>
            <p:nvPr/>
          </p:nvSpPr>
          <p:spPr>
            <a:xfrm>
              <a:off x="6886658" y="1421931"/>
              <a:ext cx="459472" cy="435443"/>
            </a:xfrm>
            <a:custGeom>
              <a:avLst/>
              <a:gdLst>
                <a:gd name="connsiteX0" fmla="*/ 137322 w 459472"/>
                <a:gd name="connsiteY0" fmla="*/ 435394 h 435443"/>
                <a:gd name="connsiteX1" fmla="*/ 118020 w 459472"/>
                <a:gd name="connsiteY1" fmla="*/ 430432 h 435443"/>
                <a:gd name="connsiteX2" fmla="*/ 29040 w 459472"/>
                <a:gd name="connsiteY2" fmla="*/ 118019 h 435443"/>
                <a:gd name="connsiteX3" fmla="*/ 341452 w 459472"/>
                <a:gd name="connsiteY3" fmla="*/ 29040 h 435443"/>
                <a:gd name="connsiteX4" fmla="*/ 433756 w 459472"/>
                <a:gd name="connsiteY4" fmla="*/ 335259 h 435443"/>
                <a:gd name="connsiteX5" fmla="*/ 380240 w 459472"/>
                <a:gd name="connsiteY5" fmla="*/ 352254 h 435443"/>
                <a:gd name="connsiteX6" fmla="*/ 363245 w 459472"/>
                <a:gd name="connsiteY6" fmla="*/ 298738 h 435443"/>
                <a:gd name="connsiteX7" fmla="*/ 298544 w 459472"/>
                <a:gd name="connsiteY7" fmla="*/ 96489 h 435443"/>
                <a:gd name="connsiteX8" fmla="*/ 96294 w 459472"/>
                <a:gd name="connsiteY8" fmla="*/ 161189 h 435443"/>
                <a:gd name="connsiteX9" fmla="*/ 156476 w 459472"/>
                <a:gd name="connsiteY9" fmla="*/ 361012 h 435443"/>
                <a:gd name="connsiteX10" fmla="*/ 171993 w 459472"/>
                <a:gd name="connsiteY10" fmla="*/ 414965 h 435443"/>
                <a:gd name="connsiteX11" fmla="*/ 137124 w 459472"/>
                <a:gd name="connsiteY11" fmla="*/ 435443 h 43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9472" h="435443">
                  <a:moveTo>
                    <a:pt x="137322" y="435394"/>
                  </a:moveTo>
                  <a:cubicBezTo>
                    <a:pt x="130569" y="435422"/>
                    <a:pt x="123922" y="433713"/>
                    <a:pt x="118020" y="430432"/>
                  </a:cubicBezTo>
                  <a:cubicBezTo>
                    <a:pt x="7178" y="368732"/>
                    <a:pt x="-32659" y="228861"/>
                    <a:pt x="29040" y="118019"/>
                  </a:cubicBezTo>
                  <a:cubicBezTo>
                    <a:pt x="90739" y="7178"/>
                    <a:pt x="230611" y="-32659"/>
                    <a:pt x="341452" y="29040"/>
                  </a:cubicBezTo>
                  <a:cubicBezTo>
                    <a:pt x="449903" y="89408"/>
                    <a:pt x="490781" y="225013"/>
                    <a:pt x="433756" y="335259"/>
                  </a:cubicBezTo>
                  <a:cubicBezTo>
                    <a:pt x="423673" y="354730"/>
                    <a:pt x="399712" y="362339"/>
                    <a:pt x="380240" y="352254"/>
                  </a:cubicBezTo>
                  <a:cubicBezTo>
                    <a:pt x="360769" y="342169"/>
                    <a:pt x="353160" y="318210"/>
                    <a:pt x="363245" y="298738"/>
                  </a:cubicBezTo>
                  <a:cubicBezTo>
                    <a:pt x="401230" y="225022"/>
                    <a:pt x="372261" y="134472"/>
                    <a:pt x="298544" y="96489"/>
                  </a:cubicBezTo>
                  <a:cubicBezTo>
                    <a:pt x="224827" y="58505"/>
                    <a:pt x="134277" y="87473"/>
                    <a:pt x="96294" y="161189"/>
                  </a:cubicBezTo>
                  <a:cubicBezTo>
                    <a:pt x="59225" y="233131"/>
                    <a:pt x="85842" y="321508"/>
                    <a:pt x="156476" y="361012"/>
                  </a:cubicBezTo>
                  <a:cubicBezTo>
                    <a:pt x="175659" y="371626"/>
                    <a:pt x="182606" y="395781"/>
                    <a:pt x="171993" y="414965"/>
                  </a:cubicBezTo>
                  <a:cubicBezTo>
                    <a:pt x="164978" y="427643"/>
                    <a:pt x="151613" y="435493"/>
                    <a:pt x="137124" y="435443"/>
                  </a:cubicBezTo>
                  <a:close/>
                </a:path>
              </a:pathLst>
            </a:custGeom>
            <a:solidFill>
              <a:srgbClr val="EF463C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32" name="Freeform 56">
              <a:extLst>
                <a:ext uri="{FF2B5EF4-FFF2-40B4-BE49-F238E27FC236}">
                  <a16:creationId xmlns:a16="http://schemas.microsoft.com/office/drawing/2014/main" id="{27EDB533-8AF4-EA33-FE5C-154855B45A42}"/>
                </a:ext>
              </a:extLst>
            </p:cNvPr>
            <p:cNvSpPr/>
            <p:nvPr/>
          </p:nvSpPr>
          <p:spPr>
            <a:xfrm>
              <a:off x="6881439" y="1554589"/>
              <a:ext cx="596422" cy="697319"/>
            </a:xfrm>
            <a:custGeom>
              <a:avLst/>
              <a:gdLst>
                <a:gd name="connsiteX0" fmla="*/ 320481 w 596422"/>
                <a:gd name="connsiteY0" fmla="*/ 697320 h 697319"/>
                <a:gd name="connsiteX1" fmla="*/ 66274 w 596422"/>
                <a:gd name="connsiteY1" fmla="*/ 491791 h 697319"/>
                <a:gd name="connsiteX2" fmla="*/ 5390 w 596422"/>
                <a:gd name="connsiteY2" fmla="*/ 311866 h 697319"/>
                <a:gd name="connsiteX3" fmla="*/ 4893 w 596422"/>
                <a:gd name="connsiteY3" fmla="*/ 310626 h 697319"/>
                <a:gd name="connsiteX4" fmla="*/ 4893 w 596422"/>
                <a:gd name="connsiteY4" fmla="*/ 310129 h 697319"/>
                <a:gd name="connsiteX5" fmla="*/ 8913 w 596422"/>
                <a:gd name="connsiteY5" fmla="*/ 252768 h 697319"/>
                <a:gd name="connsiteX6" fmla="*/ 54564 w 596422"/>
                <a:gd name="connsiteY6" fmla="*/ 220266 h 697319"/>
                <a:gd name="connsiteX7" fmla="*/ 81855 w 596422"/>
                <a:gd name="connsiteY7" fmla="*/ 217190 h 697319"/>
                <a:gd name="connsiteX8" fmla="*/ 81855 w 596422"/>
                <a:gd name="connsiteY8" fmla="*/ 217190 h 697319"/>
                <a:gd name="connsiteX9" fmla="*/ 132171 w 596422"/>
                <a:gd name="connsiteY9" fmla="*/ 228900 h 697319"/>
                <a:gd name="connsiteX10" fmla="*/ 132171 w 596422"/>
                <a:gd name="connsiteY10" fmla="*/ 86290 h 697319"/>
                <a:gd name="connsiteX11" fmla="*/ 223076 w 596422"/>
                <a:gd name="connsiteY11" fmla="*/ 0 h 697319"/>
                <a:gd name="connsiteX12" fmla="*/ 313981 w 596422"/>
                <a:gd name="connsiteY12" fmla="*/ 86290 h 697319"/>
                <a:gd name="connsiteX13" fmla="*/ 313981 w 596422"/>
                <a:gd name="connsiteY13" fmla="*/ 152931 h 697319"/>
                <a:gd name="connsiteX14" fmla="*/ 320531 w 596422"/>
                <a:gd name="connsiteY14" fmla="*/ 152633 h 697319"/>
                <a:gd name="connsiteX15" fmla="*/ 325046 w 596422"/>
                <a:gd name="connsiteY15" fmla="*/ 152633 h 697319"/>
                <a:gd name="connsiteX16" fmla="*/ 372087 w 596422"/>
                <a:gd name="connsiteY16" fmla="*/ 167519 h 697319"/>
                <a:gd name="connsiteX17" fmla="*/ 408062 w 596422"/>
                <a:gd name="connsiteY17" fmla="*/ 161366 h 697319"/>
                <a:gd name="connsiteX18" fmla="*/ 463439 w 596422"/>
                <a:gd name="connsiteY18" fmla="*/ 176898 h 697319"/>
                <a:gd name="connsiteX19" fmla="*/ 500555 w 596422"/>
                <a:gd name="connsiteY19" fmla="*/ 170646 h 697319"/>
                <a:gd name="connsiteX20" fmla="*/ 596422 w 596422"/>
                <a:gd name="connsiteY20" fmla="*/ 256886 h 697319"/>
                <a:gd name="connsiteX21" fmla="*/ 596422 w 596422"/>
                <a:gd name="connsiteY21" fmla="*/ 460778 h 697319"/>
                <a:gd name="connsiteX22" fmla="*/ 531072 w 596422"/>
                <a:gd name="connsiteY22" fmla="*/ 627652 h 697319"/>
                <a:gd name="connsiteX23" fmla="*/ 320481 w 596422"/>
                <a:gd name="connsiteY23" fmla="*/ 697320 h 697319"/>
                <a:gd name="connsiteX24" fmla="*/ 85626 w 596422"/>
                <a:gd name="connsiteY24" fmla="*/ 296930 h 697319"/>
                <a:gd name="connsiteX25" fmla="*/ 145171 w 596422"/>
                <a:gd name="connsiteY25" fmla="*/ 482859 h 697319"/>
                <a:gd name="connsiteX26" fmla="*/ 320531 w 596422"/>
                <a:gd name="connsiteY26" fmla="*/ 617926 h 697319"/>
                <a:gd name="connsiteX27" fmla="*/ 474802 w 596422"/>
                <a:gd name="connsiteY27" fmla="*/ 571630 h 697319"/>
                <a:gd name="connsiteX28" fmla="*/ 516979 w 596422"/>
                <a:gd name="connsiteY28" fmla="*/ 460827 h 697319"/>
                <a:gd name="connsiteX29" fmla="*/ 516979 w 596422"/>
                <a:gd name="connsiteY29" fmla="*/ 257730 h 697319"/>
                <a:gd name="connsiteX30" fmla="*/ 500555 w 596422"/>
                <a:gd name="connsiteY30" fmla="*/ 250039 h 697319"/>
                <a:gd name="connsiteX31" fmla="*/ 485669 w 596422"/>
                <a:gd name="connsiteY31" fmla="*/ 254058 h 697319"/>
                <a:gd name="connsiteX32" fmla="*/ 429538 w 596422"/>
                <a:gd name="connsiteY32" fmla="*/ 253088 h 697319"/>
                <a:gd name="connsiteX33" fmla="*/ 424437 w 596422"/>
                <a:gd name="connsiteY33" fmla="*/ 246565 h 697319"/>
                <a:gd name="connsiteX34" fmla="*/ 408260 w 596422"/>
                <a:gd name="connsiteY34" fmla="*/ 241008 h 697319"/>
                <a:gd name="connsiteX35" fmla="*/ 393374 w 596422"/>
                <a:gd name="connsiteY35" fmla="*/ 245027 h 697319"/>
                <a:gd name="connsiteX36" fmla="*/ 337243 w 596422"/>
                <a:gd name="connsiteY36" fmla="*/ 244048 h 697319"/>
                <a:gd name="connsiteX37" fmla="*/ 331844 w 596422"/>
                <a:gd name="connsiteY37" fmla="*/ 237038 h 697319"/>
                <a:gd name="connsiteX38" fmla="*/ 321920 w 596422"/>
                <a:gd name="connsiteY38" fmla="*/ 232076 h 697319"/>
                <a:gd name="connsiteX39" fmla="*/ 321424 w 596422"/>
                <a:gd name="connsiteY39" fmla="*/ 232076 h 697319"/>
                <a:gd name="connsiteX40" fmla="*/ 295621 w 596422"/>
                <a:gd name="connsiteY40" fmla="*/ 236095 h 697319"/>
                <a:gd name="connsiteX41" fmla="*/ 241052 w 596422"/>
                <a:gd name="connsiteY41" fmla="*/ 222910 h 697319"/>
                <a:gd name="connsiteX42" fmla="*/ 235233 w 596422"/>
                <a:gd name="connsiteY42" fmla="*/ 202254 h 697319"/>
                <a:gd name="connsiteX43" fmla="*/ 235233 w 596422"/>
                <a:gd name="connsiteY43" fmla="*/ 86290 h 697319"/>
                <a:gd name="connsiteX44" fmla="*/ 223721 w 596422"/>
                <a:gd name="connsiteY44" fmla="*/ 79393 h 697319"/>
                <a:gd name="connsiteX45" fmla="*/ 212209 w 596422"/>
                <a:gd name="connsiteY45" fmla="*/ 86290 h 697319"/>
                <a:gd name="connsiteX46" fmla="*/ 212209 w 596422"/>
                <a:gd name="connsiteY46" fmla="*/ 349280 h 697319"/>
                <a:gd name="connsiteX47" fmla="*/ 172512 w 596422"/>
                <a:gd name="connsiteY47" fmla="*/ 388977 h 697319"/>
                <a:gd name="connsiteX48" fmla="*/ 167947 w 596422"/>
                <a:gd name="connsiteY48" fmla="*/ 388977 h 697319"/>
                <a:gd name="connsiteX49" fmla="*/ 128945 w 596422"/>
                <a:gd name="connsiteY49" fmla="*/ 359204 h 697319"/>
                <a:gd name="connsiteX50" fmla="*/ 120361 w 596422"/>
                <a:gd name="connsiteY50" fmla="*/ 327000 h 697319"/>
                <a:gd name="connsiteX51" fmla="*/ 85626 w 596422"/>
                <a:gd name="connsiteY51" fmla="*/ 296930 h 697319"/>
                <a:gd name="connsiteX52" fmla="*/ 485867 w 596422"/>
                <a:gd name="connsiteY52" fmla="*/ 253711 h 697319"/>
                <a:gd name="connsiteX53" fmla="*/ 485867 w 596422"/>
                <a:gd name="connsiteY53" fmla="*/ 253711 h 697319"/>
                <a:gd name="connsiteX54" fmla="*/ 424387 w 596422"/>
                <a:gd name="connsiteY54" fmla="*/ 246764 h 697319"/>
                <a:gd name="connsiteX55" fmla="*/ 424387 w 596422"/>
                <a:gd name="connsiteY55" fmla="*/ 246764 h 697319"/>
                <a:gd name="connsiteX56" fmla="*/ 393374 w 596422"/>
                <a:gd name="connsiteY56" fmla="*/ 244729 h 697319"/>
                <a:gd name="connsiteX57" fmla="*/ 393374 w 596422"/>
                <a:gd name="connsiteY57" fmla="*/ 244729 h 69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96422" h="697319">
                  <a:moveTo>
                    <a:pt x="320481" y="697320"/>
                  </a:moveTo>
                  <a:cubicBezTo>
                    <a:pt x="184471" y="697320"/>
                    <a:pt x="79920" y="612964"/>
                    <a:pt x="66274" y="491791"/>
                  </a:cubicBezTo>
                  <a:cubicBezTo>
                    <a:pt x="60667" y="442517"/>
                    <a:pt x="19432" y="342929"/>
                    <a:pt x="5390" y="311866"/>
                  </a:cubicBezTo>
                  <a:lnTo>
                    <a:pt x="4893" y="310626"/>
                  </a:lnTo>
                  <a:cubicBezTo>
                    <a:pt x="4874" y="310461"/>
                    <a:pt x="4874" y="310294"/>
                    <a:pt x="4893" y="310129"/>
                  </a:cubicBezTo>
                  <a:cubicBezTo>
                    <a:pt x="-2835" y="291436"/>
                    <a:pt x="-1346" y="270201"/>
                    <a:pt x="8913" y="252768"/>
                  </a:cubicBezTo>
                  <a:cubicBezTo>
                    <a:pt x="18891" y="236004"/>
                    <a:pt x="35458" y="224210"/>
                    <a:pt x="54564" y="220266"/>
                  </a:cubicBezTo>
                  <a:cubicBezTo>
                    <a:pt x="63521" y="218248"/>
                    <a:pt x="72673" y="217216"/>
                    <a:pt x="81855" y="217190"/>
                  </a:cubicBezTo>
                  <a:lnTo>
                    <a:pt x="81855" y="217190"/>
                  </a:lnTo>
                  <a:cubicBezTo>
                    <a:pt x="99304" y="217177"/>
                    <a:pt x="116521" y="221184"/>
                    <a:pt x="132171" y="228900"/>
                  </a:cubicBezTo>
                  <a:lnTo>
                    <a:pt x="132171" y="86290"/>
                  </a:lnTo>
                  <a:cubicBezTo>
                    <a:pt x="132171" y="38704"/>
                    <a:pt x="172959" y="0"/>
                    <a:pt x="223076" y="0"/>
                  </a:cubicBezTo>
                  <a:cubicBezTo>
                    <a:pt x="273193" y="0"/>
                    <a:pt x="313981" y="38605"/>
                    <a:pt x="313981" y="86290"/>
                  </a:cubicBezTo>
                  <a:lnTo>
                    <a:pt x="313981" y="152931"/>
                  </a:lnTo>
                  <a:cubicBezTo>
                    <a:pt x="317951" y="152931"/>
                    <a:pt x="320432" y="152633"/>
                    <a:pt x="320531" y="152633"/>
                  </a:cubicBezTo>
                  <a:cubicBezTo>
                    <a:pt x="322020" y="152633"/>
                    <a:pt x="323558" y="152633"/>
                    <a:pt x="325046" y="152633"/>
                  </a:cubicBezTo>
                  <a:cubicBezTo>
                    <a:pt x="341776" y="153301"/>
                    <a:pt x="358019" y="158441"/>
                    <a:pt x="372087" y="167519"/>
                  </a:cubicBezTo>
                  <a:cubicBezTo>
                    <a:pt x="383673" y="163570"/>
                    <a:pt x="395820" y="161493"/>
                    <a:pt x="408062" y="161366"/>
                  </a:cubicBezTo>
                  <a:cubicBezTo>
                    <a:pt x="427568" y="161553"/>
                    <a:pt x="446677" y="166913"/>
                    <a:pt x="463439" y="176898"/>
                  </a:cubicBezTo>
                  <a:cubicBezTo>
                    <a:pt x="475387" y="172809"/>
                    <a:pt x="487927" y="170698"/>
                    <a:pt x="500555" y="170646"/>
                  </a:cubicBezTo>
                  <a:cubicBezTo>
                    <a:pt x="552508" y="170646"/>
                    <a:pt x="596422" y="210342"/>
                    <a:pt x="596422" y="256886"/>
                  </a:cubicBezTo>
                  <a:lnTo>
                    <a:pt x="596422" y="460778"/>
                  </a:lnTo>
                  <a:cubicBezTo>
                    <a:pt x="596422" y="526079"/>
                    <a:pt x="573200" y="585326"/>
                    <a:pt x="531072" y="627652"/>
                  </a:cubicBezTo>
                  <a:cubicBezTo>
                    <a:pt x="496536" y="662337"/>
                    <a:pt x="418036" y="697320"/>
                    <a:pt x="320481" y="697320"/>
                  </a:cubicBezTo>
                  <a:close/>
                  <a:moveTo>
                    <a:pt x="85626" y="296930"/>
                  </a:moveTo>
                  <a:cubicBezTo>
                    <a:pt x="102051" y="335436"/>
                    <a:pt x="138869" y="426490"/>
                    <a:pt x="145171" y="482859"/>
                  </a:cubicBezTo>
                  <a:cubicBezTo>
                    <a:pt x="154301" y="563641"/>
                    <a:pt x="224564" y="617926"/>
                    <a:pt x="320531" y="617926"/>
                  </a:cubicBezTo>
                  <a:cubicBezTo>
                    <a:pt x="382160" y="617926"/>
                    <a:pt x="448503" y="598078"/>
                    <a:pt x="474802" y="571630"/>
                  </a:cubicBezTo>
                  <a:cubicBezTo>
                    <a:pt x="501994" y="544339"/>
                    <a:pt x="516979" y="504990"/>
                    <a:pt x="516979" y="460827"/>
                  </a:cubicBezTo>
                  <a:lnTo>
                    <a:pt x="516979" y="257730"/>
                  </a:lnTo>
                  <a:cubicBezTo>
                    <a:pt x="512906" y="252868"/>
                    <a:pt x="506896" y="250053"/>
                    <a:pt x="500555" y="250039"/>
                  </a:cubicBezTo>
                  <a:cubicBezTo>
                    <a:pt x="495345" y="250184"/>
                    <a:pt x="490244" y="251561"/>
                    <a:pt x="485669" y="254058"/>
                  </a:cubicBezTo>
                  <a:cubicBezTo>
                    <a:pt x="469899" y="269290"/>
                    <a:pt x="444771" y="268856"/>
                    <a:pt x="429538" y="253088"/>
                  </a:cubicBezTo>
                  <a:cubicBezTo>
                    <a:pt x="427612" y="251098"/>
                    <a:pt x="425906" y="248912"/>
                    <a:pt x="424437" y="246565"/>
                  </a:cubicBezTo>
                  <a:cubicBezTo>
                    <a:pt x="419772" y="243040"/>
                    <a:pt x="414106" y="241093"/>
                    <a:pt x="408260" y="241008"/>
                  </a:cubicBezTo>
                  <a:cubicBezTo>
                    <a:pt x="403050" y="241161"/>
                    <a:pt x="397954" y="242537"/>
                    <a:pt x="393374" y="245027"/>
                  </a:cubicBezTo>
                  <a:cubicBezTo>
                    <a:pt x="377605" y="260257"/>
                    <a:pt x="352473" y="259818"/>
                    <a:pt x="337243" y="244048"/>
                  </a:cubicBezTo>
                  <a:cubicBezTo>
                    <a:pt x="335188" y="241920"/>
                    <a:pt x="333377" y="239569"/>
                    <a:pt x="331844" y="237038"/>
                  </a:cubicBezTo>
                  <a:cubicBezTo>
                    <a:pt x="329482" y="233939"/>
                    <a:pt x="325818" y="232107"/>
                    <a:pt x="321920" y="232076"/>
                  </a:cubicBezTo>
                  <a:lnTo>
                    <a:pt x="321424" y="232076"/>
                  </a:lnTo>
                  <a:cubicBezTo>
                    <a:pt x="312694" y="232386"/>
                    <a:pt x="304032" y="233735"/>
                    <a:pt x="295621" y="236095"/>
                  </a:cubicBezTo>
                  <a:cubicBezTo>
                    <a:pt x="276911" y="247523"/>
                    <a:pt x="252480" y="241619"/>
                    <a:pt x="241052" y="222910"/>
                  </a:cubicBezTo>
                  <a:cubicBezTo>
                    <a:pt x="237253" y="216690"/>
                    <a:pt x="235239" y="209543"/>
                    <a:pt x="235233" y="202254"/>
                  </a:cubicBezTo>
                  <a:lnTo>
                    <a:pt x="235233" y="86290"/>
                  </a:lnTo>
                  <a:cubicBezTo>
                    <a:pt x="235233" y="83561"/>
                    <a:pt x="230618" y="79393"/>
                    <a:pt x="223721" y="79393"/>
                  </a:cubicBezTo>
                  <a:cubicBezTo>
                    <a:pt x="216824" y="79393"/>
                    <a:pt x="212209" y="83561"/>
                    <a:pt x="212209" y="86290"/>
                  </a:cubicBezTo>
                  <a:lnTo>
                    <a:pt x="212209" y="349280"/>
                  </a:lnTo>
                  <a:cubicBezTo>
                    <a:pt x="212209" y="371202"/>
                    <a:pt x="194436" y="388977"/>
                    <a:pt x="172512" y="388977"/>
                  </a:cubicBezTo>
                  <a:lnTo>
                    <a:pt x="167947" y="388977"/>
                  </a:lnTo>
                  <a:cubicBezTo>
                    <a:pt x="149635" y="389240"/>
                    <a:pt x="133522" y="376939"/>
                    <a:pt x="128945" y="359204"/>
                  </a:cubicBezTo>
                  <a:lnTo>
                    <a:pt x="120361" y="327000"/>
                  </a:lnTo>
                  <a:cubicBezTo>
                    <a:pt x="116093" y="317175"/>
                    <a:pt x="105624" y="299014"/>
                    <a:pt x="85626" y="296930"/>
                  </a:cubicBezTo>
                  <a:close/>
                  <a:moveTo>
                    <a:pt x="485867" y="253711"/>
                  </a:moveTo>
                  <a:lnTo>
                    <a:pt x="485867" y="253711"/>
                  </a:lnTo>
                  <a:close/>
                  <a:moveTo>
                    <a:pt x="424387" y="246764"/>
                  </a:moveTo>
                  <a:lnTo>
                    <a:pt x="424387" y="246764"/>
                  </a:lnTo>
                  <a:close/>
                  <a:moveTo>
                    <a:pt x="393374" y="244729"/>
                  </a:moveTo>
                  <a:lnTo>
                    <a:pt x="393374" y="244729"/>
                  </a:ln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33" name="Freeform 58">
              <a:extLst>
                <a:ext uri="{FF2B5EF4-FFF2-40B4-BE49-F238E27FC236}">
                  <a16:creationId xmlns:a16="http://schemas.microsoft.com/office/drawing/2014/main" id="{9731C4D9-F416-9147-9C57-0996073B2755}"/>
                </a:ext>
              </a:extLst>
            </p:cNvPr>
            <p:cNvSpPr/>
            <p:nvPr/>
          </p:nvSpPr>
          <p:spPr>
            <a:xfrm>
              <a:off x="7208818" y="1743247"/>
              <a:ext cx="79393" cy="202204"/>
            </a:xfrm>
            <a:custGeom>
              <a:avLst/>
              <a:gdLst>
                <a:gd name="connsiteX0" fmla="*/ 39697 w 79393"/>
                <a:gd name="connsiteY0" fmla="*/ 202204 h 202204"/>
                <a:gd name="connsiteX1" fmla="*/ 0 w 79393"/>
                <a:gd name="connsiteY1" fmla="*/ 162508 h 202204"/>
                <a:gd name="connsiteX2" fmla="*/ 0 w 79393"/>
                <a:gd name="connsiteY2" fmla="*/ 39697 h 202204"/>
                <a:gd name="connsiteX3" fmla="*/ 39697 w 79393"/>
                <a:gd name="connsiteY3" fmla="*/ 0 h 202204"/>
                <a:gd name="connsiteX4" fmla="*/ 79393 w 79393"/>
                <a:gd name="connsiteY4" fmla="*/ 39697 h 202204"/>
                <a:gd name="connsiteX5" fmla="*/ 79393 w 79393"/>
                <a:gd name="connsiteY5" fmla="*/ 162508 h 202204"/>
                <a:gd name="connsiteX6" fmla="*/ 39697 w 79393"/>
                <a:gd name="connsiteY6" fmla="*/ 202204 h 20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02204">
                  <a:moveTo>
                    <a:pt x="39697" y="202204"/>
                  </a:moveTo>
                  <a:cubicBezTo>
                    <a:pt x="17773" y="202204"/>
                    <a:pt x="0" y="184430"/>
                    <a:pt x="0" y="162508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19" y="0"/>
                    <a:pt x="79393" y="17773"/>
                    <a:pt x="79393" y="39697"/>
                  </a:cubicBezTo>
                  <a:lnTo>
                    <a:pt x="79393" y="162508"/>
                  </a:lnTo>
                  <a:cubicBezTo>
                    <a:pt x="79393" y="184430"/>
                    <a:pt x="61619" y="202204"/>
                    <a:pt x="39697" y="202204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34" name="Freeform 60">
              <a:extLst>
                <a:ext uri="{FF2B5EF4-FFF2-40B4-BE49-F238E27FC236}">
                  <a16:creationId xmlns:a16="http://schemas.microsoft.com/office/drawing/2014/main" id="{7C79845F-CF90-70C2-5A31-1193ED673ACC}"/>
                </a:ext>
              </a:extLst>
            </p:cNvPr>
            <p:cNvSpPr/>
            <p:nvPr/>
          </p:nvSpPr>
          <p:spPr>
            <a:xfrm>
              <a:off x="7113992" y="1686283"/>
              <a:ext cx="79393" cy="242694"/>
            </a:xfrm>
            <a:custGeom>
              <a:avLst/>
              <a:gdLst>
                <a:gd name="connsiteX0" fmla="*/ 39697 w 79393"/>
                <a:gd name="connsiteY0" fmla="*/ 242695 h 242694"/>
                <a:gd name="connsiteX1" fmla="*/ 0 w 79393"/>
                <a:gd name="connsiteY1" fmla="*/ 202998 h 242694"/>
                <a:gd name="connsiteX2" fmla="*/ 0 w 79393"/>
                <a:gd name="connsiteY2" fmla="*/ 39697 h 242694"/>
                <a:gd name="connsiteX3" fmla="*/ 39697 w 79393"/>
                <a:gd name="connsiteY3" fmla="*/ 0 h 242694"/>
                <a:gd name="connsiteX4" fmla="*/ 79393 w 79393"/>
                <a:gd name="connsiteY4" fmla="*/ 39697 h 242694"/>
                <a:gd name="connsiteX5" fmla="*/ 79393 w 79393"/>
                <a:gd name="connsiteY5" fmla="*/ 202998 h 242694"/>
                <a:gd name="connsiteX6" fmla="*/ 39697 w 79393"/>
                <a:gd name="connsiteY6" fmla="*/ 242695 h 24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42694">
                  <a:moveTo>
                    <a:pt x="39697" y="242695"/>
                  </a:moveTo>
                  <a:cubicBezTo>
                    <a:pt x="17773" y="242695"/>
                    <a:pt x="0" y="224921"/>
                    <a:pt x="0" y="202998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202998"/>
                  </a:lnTo>
                  <a:cubicBezTo>
                    <a:pt x="79393" y="224921"/>
                    <a:pt x="61621" y="242695"/>
                    <a:pt x="39697" y="242695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35" name="Freeform 62">
              <a:extLst>
                <a:ext uri="{FF2B5EF4-FFF2-40B4-BE49-F238E27FC236}">
                  <a16:creationId xmlns:a16="http://schemas.microsoft.com/office/drawing/2014/main" id="{701AA916-00E6-22C9-891F-7ABE91C77FF1}"/>
                </a:ext>
              </a:extLst>
            </p:cNvPr>
            <p:cNvSpPr/>
            <p:nvPr/>
          </p:nvSpPr>
          <p:spPr>
            <a:xfrm>
              <a:off x="7301162" y="1753171"/>
              <a:ext cx="79393" cy="218727"/>
            </a:xfrm>
            <a:custGeom>
              <a:avLst/>
              <a:gdLst>
                <a:gd name="connsiteX0" fmla="*/ 39697 w 79393"/>
                <a:gd name="connsiteY0" fmla="*/ 218728 h 218727"/>
                <a:gd name="connsiteX1" fmla="*/ 0 w 79393"/>
                <a:gd name="connsiteY1" fmla="*/ 179031 h 218727"/>
                <a:gd name="connsiteX2" fmla="*/ 0 w 79393"/>
                <a:gd name="connsiteY2" fmla="*/ 39697 h 218727"/>
                <a:gd name="connsiteX3" fmla="*/ 39697 w 79393"/>
                <a:gd name="connsiteY3" fmla="*/ 0 h 218727"/>
                <a:gd name="connsiteX4" fmla="*/ 79393 w 79393"/>
                <a:gd name="connsiteY4" fmla="*/ 39697 h 218727"/>
                <a:gd name="connsiteX5" fmla="*/ 79393 w 79393"/>
                <a:gd name="connsiteY5" fmla="*/ 179031 h 218727"/>
                <a:gd name="connsiteX6" fmla="*/ 39697 w 79393"/>
                <a:gd name="connsiteY6" fmla="*/ 218728 h 21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18727">
                  <a:moveTo>
                    <a:pt x="39697" y="218728"/>
                  </a:moveTo>
                  <a:cubicBezTo>
                    <a:pt x="17774" y="218728"/>
                    <a:pt x="0" y="200954"/>
                    <a:pt x="0" y="179031"/>
                  </a:cubicBezTo>
                  <a:lnTo>
                    <a:pt x="0" y="39697"/>
                  </a:lnTo>
                  <a:cubicBezTo>
                    <a:pt x="0" y="17773"/>
                    <a:pt x="17774" y="0"/>
                    <a:pt x="39697" y="0"/>
                  </a:cubicBezTo>
                  <a:cubicBezTo>
                    <a:pt x="61619" y="0"/>
                    <a:pt x="79393" y="17773"/>
                    <a:pt x="79393" y="39697"/>
                  </a:cubicBezTo>
                  <a:lnTo>
                    <a:pt x="79393" y="179031"/>
                  </a:lnTo>
                  <a:cubicBezTo>
                    <a:pt x="79393" y="200954"/>
                    <a:pt x="61619" y="218728"/>
                    <a:pt x="39697" y="218728"/>
                  </a:cubicBezTo>
                  <a:close/>
                </a:path>
              </a:pathLst>
            </a:custGeom>
            <a:solidFill>
              <a:srgbClr val="C42828"/>
            </a:solidFill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03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EEECA-B458-1298-9444-6E64897A8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754" y="116195"/>
            <a:ext cx="10234246" cy="1022713"/>
          </a:xfrm>
        </p:spPr>
        <p:txBody>
          <a:bodyPr/>
          <a:lstStyle/>
          <a:p>
            <a:r>
              <a:rPr lang="en-GB"/>
              <a:t>Automated Testing from SAP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716958-2649-A8AF-07CC-7BF0811C2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54" y="720483"/>
            <a:ext cx="8384204" cy="3661087"/>
          </a:xfrm>
          <a:prstGeom prst="roundRect">
            <a:avLst>
              <a:gd name="adj" fmla="val 9203"/>
            </a:avLst>
          </a:prstGeom>
          <a:ln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086354-8D9F-B9D0-2355-A50A0BF51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939" y="2551027"/>
            <a:ext cx="7524307" cy="3820466"/>
          </a:xfrm>
          <a:prstGeom prst="roundRect">
            <a:avLst>
              <a:gd name="adj" fmla="val 7038"/>
            </a:avLst>
          </a:prstGeom>
          <a:ln>
            <a:noFill/>
          </a:ln>
          <a:effectLst>
            <a:outerShdw blurRad="63500" algn="ctr" rotWithShape="0">
              <a:prstClr val="black">
                <a:alpha val="15000"/>
              </a:prstClr>
            </a:outerShdw>
          </a:effec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79FD4AC-7EB6-5066-F456-25EA4C33080E}"/>
              </a:ext>
            </a:extLst>
          </p:cNvPr>
          <p:cNvSpPr/>
          <p:nvPr/>
        </p:nvSpPr>
        <p:spPr>
          <a:xfrm>
            <a:off x="941329" y="5274400"/>
            <a:ext cx="2617075" cy="44469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1000">
                <a:schemeClr val="tx2"/>
              </a:gs>
              <a:gs pos="100000">
                <a:schemeClr val="bg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Setup required</a:t>
            </a:r>
          </a:p>
        </p:txBody>
      </p:sp>
      <p:sp>
        <p:nvSpPr>
          <p:cNvPr id="4" name="Vrije vorm: vorm 25">
            <a:extLst>
              <a:ext uri="{FF2B5EF4-FFF2-40B4-BE49-F238E27FC236}">
                <a16:creationId xmlns:a16="http://schemas.microsoft.com/office/drawing/2014/main" id="{1099C045-696F-5E12-0DB0-C18D721C0D85}"/>
              </a:ext>
            </a:extLst>
          </p:cNvPr>
          <p:cNvSpPr/>
          <p:nvPr/>
        </p:nvSpPr>
        <p:spPr>
          <a:xfrm>
            <a:off x="10423201" y="5137111"/>
            <a:ext cx="1442289" cy="1349786"/>
          </a:xfrm>
          <a:custGeom>
            <a:avLst/>
            <a:gdLst>
              <a:gd name="connsiteX0" fmla="*/ 1490466 w 1746403"/>
              <a:gd name="connsiteY0" fmla="*/ 0 h 1634395"/>
              <a:gd name="connsiteX1" fmla="*/ 1746403 w 1746403"/>
              <a:gd name="connsiteY1" fmla="*/ 0 h 1634395"/>
              <a:gd name="connsiteX2" fmla="*/ 1746403 w 1746403"/>
              <a:gd name="connsiteY2" fmla="*/ 1221391 h 1634395"/>
              <a:gd name="connsiteX3" fmla="*/ 1333399 w 1746403"/>
              <a:gd name="connsiteY3" fmla="*/ 1634395 h 1634395"/>
              <a:gd name="connsiteX4" fmla="*/ 0 w 1746403"/>
              <a:gd name="connsiteY4" fmla="*/ 1634395 h 1634395"/>
              <a:gd name="connsiteX5" fmla="*/ 0 w 1746403"/>
              <a:gd name="connsiteY5" fmla="*/ 1378458 h 1634395"/>
              <a:gd name="connsiteX6" fmla="*/ 1333399 w 1746403"/>
              <a:gd name="connsiteY6" fmla="*/ 1378458 h 1634395"/>
              <a:gd name="connsiteX7" fmla="*/ 1490466 w 1746403"/>
              <a:gd name="connsiteY7" fmla="*/ 1221391 h 1634395"/>
              <a:gd name="connsiteX8" fmla="*/ 1490466 w 1746403"/>
              <a:gd name="connsiteY8" fmla="*/ 0 h 163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6403" h="1634395">
                <a:moveTo>
                  <a:pt x="1490466" y="0"/>
                </a:moveTo>
                <a:lnTo>
                  <a:pt x="1746403" y="0"/>
                </a:lnTo>
                <a:lnTo>
                  <a:pt x="1746403" y="1221391"/>
                </a:lnTo>
                <a:cubicBezTo>
                  <a:pt x="1746403" y="1449134"/>
                  <a:pt x="1561142" y="1634395"/>
                  <a:pt x="1333399" y="1634395"/>
                </a:cubicBezTo>
                <a:lnTo>
                  <a:pt x="0" y="1634395"/>
                </a:lnTo>
                <a:lnTo>
                  <a:pt x="0" y="1378458"/>
                </a:lnTo>
                <a:lnTo>
                  <a:pt x="1333399" y="1378458"/>
                </a:lnTo>
                <a:cubicBezTo>
                  <a:pt x="1419981" y="1378458"/>
                  <a:pt x="1490466" y="1307973"/>
                  <a:pt x="1490466" y="1221391"/>
                </a:cubicBezTo>
                <a:lnTo>
                  <a:pt x="1490466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764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C153-8062-234F-B128-7C1835A19D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Restrictions during the upgrade*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F464D25-44CE-F1D3-8C32-01A58F9E0004}"/>
              </a:ext>
            </a:extLst>
          </p:cNvPr>
          <p:cNvGraphicFramePr>
            <a:graphicFrameLocks noGrp="1"/>
          </p:cNvGraphicFramePr>
          <p:nvPr/>
        </p:nvGraphicFramePr>
        <p:xfrm>
          <a:off x="503094" y="1974717"/>
          <a:ext cx="11069473" cy="25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6744">
                  <a:extLst>
                    <a:ext uri="{9D8B030D-6E8A-4147-A177-3AD203B41FA5}">
                      <a16:colId xmlns:a16="http://schemas.microsoft.com/office/drawing/2014/main" val="3918072419"/>
                    </a:ext>
                  </a:extLst>
                </a:gridCol>
                <a:gridCol w="2071593">
                  <a:extLst>
                    <a:ext uri="{9D8B030D-6E8A-4147-A177-3AD203B41FA5}">
                      <a16:colId xmlns:a16="http://schemas.microsoft.com/office/drawing/2014/main" val="3687762875"/>
                    </a:ext>
                  </a:extLst>
                </a:gridCol>
                <a:gridCol w="3685568">
                  <a:extLst>
                    <a:ext uri="{9D8B030D-6E8A-4147-A177-3AD203B41FA5}">
                      <a16:colId xmlns:a16="http://schemas.microsoft.com/office/drawing/2014/main" val="3880182813"/>
                    </a:ext>
                  </a:extLst>
                </a:gridCol>
                <a:gridCol w="3685568">
                  <a:extLst>
                    <a:ext uri="{9D8B030D-6E8A-4147-A177-3AD203B41FA5}">
                      <a16:colId xmlns:a16="http://schemas.microsoft.com/office/drawing/2014/main" val="2154995868"/>
                    </a:ext>
                  </a:extLst>
                </a:gridCol>
              </a:tblGrid>
              <a:tr h="641737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2"/>
                          </a:solidFill>
                        </a:rPr>
                        <a:t>Uptime</a:t>
                      </a:r>
                      <a:endParaRPr lang="en-GB" sz="1400" b="1">
                        <a:solidFill>
                          <a:schemeClr val="tx2"/>
                        </a:solidFill>
                      </a:endParaRP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THU 18:00 UTC to</a:t>
                      </a:r>
                    </a:p>
                    <a:p>
                      <a:pPr fontAlgn="t"/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SAT 00:00 UTC</a:t>
                      </a: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imports or forwarding of transports possible</a:t>
                      </a:r>
                    </a:p>
                    <a:p>
                      <a:pPr fontAlgn="t"/>
                      <a:endParaRPr lang="en-GB" sz="1400" b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CBC in maintenance mode – deployment is disabled</a:t>
                      </a:r>
                    </a:p>
                    <a:p>
                      <a:pPr fontAlgn="t"/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No export/import of transports</a:t>
                      </a:r>
                    </a:p>
                    <a:p>
                      <a:pPr fontAlgn="t"/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</a:rPr>
                        <a:t>No data migration</a:t>
                      </a: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821507"/>
                  </a:ext>
                </a:extLst>
              </a:tr>
              <a:tr h="464758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2"/>
                          </a:solidFill>
                        </a:rPr>
                        <a:t>Downtime**</a:t>
                      </a:r>
                      <a:endParaRPr lang="en-GB" sz="1400" b="1">
                        <a:solidFill>
                          <a:schemeClr val="tx2"/>
                        </a:solidFill>
                      </a:endParaRP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4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19:00 UTC to SAT 23:00 UTC (PROD)</a:t>
                      </a:r>
                    </a:p>
                    <a:p>
                      <a:pPr fontAlgn="t"/>
                      <a:endParaRPr lang="en-GB" sz="14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t"/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 11:00 UTC to SAT 15:00 UTC</a:t>
                      </a:r>
                      <a:br>
                        <a:rPr lang="en-GB" sz="1400"/>
                      </a:br>
                      <a:r>
                        <a:rPr lang="en-GB" sz="1400"/>
                        <a:t>(DEV)</a:t>
                      </a:r>
                      <a:endParaRPr lang="en-GB" sz="1400">
                        <a:effectLst/>
                      </a:endParaRP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No logon to system</a:t>
                      </a: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1400">
                          <a:effectLst/>
                        </a:rPr>
                        <a:t>No logon to system</a:t>
                      </a:r>
                    </a:p>
                  </a:txBody>
                  <a:tcPr marL="108000" marR="108000" marT="108000" marB="108000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0637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E65C8A6-5668-2ACB-A9F3-647771AE3F9C}"/>
              </a:ext>
            </a:extLst>
          </p:cNvPr>
          <p:cNvSpPr txBox="1"/>
          <p:nvPr/>
        </p:nvSpPr>
        <p:spPr>
          <a:xfrm>
            <a:off x="503094" y="4965275"/>
            <a:ext cx="1106947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1400">
                <a:solidFill>
                  <a:schemeClr val="dk1"/>
                </a:solidFill>
              </a:rPr>
              <a:t>* Downtime windows shown are for the EMEA region. Other regions have different windows.</a:t>
            </a:r>
          </a:p>
          <a:p>
            <a:pPr algn="l">
              <a:spcAft>
                <a:spcPts val="600"/>
              </a:spcAft>
            </a:pPr>
            <a:r>
              <a:rPr lang="en-US" sz="1400">
                <a:solidFill>
                  <a:schemeClr val="dk1"/>
                </a:solidFill>
              </a:rPr>
              <a:t>** If maintenance activities do not require the complete downtime window, systems are released earlier</a:t>
            </a:r>
          </a:p>
        </p:txBody>
      </p:sp>
      <p:sp>
        <p:nvSpPr>
          <p:cNvPr id="7" name="Rectangle: Top Corners Rounded 5">
            <a:extLst>
              <a:ext uri="{FF2B5EF4-FFF2-40B4-BE49-F238E27FC236}">
                <a16:creationId xmlns:a16="http://schemas.microsoft.com/office/drawing/2014/main" id="{30BF0077-C566-C4FC-C948-32CFF83287FE}"/>
              </a:ext>
            </a:extLst>
          </p:cNvPr>
          <p:cNvSpPr/>
          <p:nvPr/>
        </p:nvSpPr>
        <p:spPr>
          <a:xfrm>
            <a:off x="503094" y="1383322"/>
            <a:ext cx="1607808" cy="591395"/>
          </a:xfrm>
          <a:prstGeom prst="round2SameRect">
            <a:avLst>
              <a:gd name="adj1" fmla="val 34228"/>
              <a:gd name="adj2" fmla="val 0"/>
            </a:avLst>
          </a:prstGeom>
          <a:gradFill flip="none" rotWithShape="1">
            <a:gsLst>
              <a:gs pos="50000">
                <a:schemeClr val="tx2"/>
              </a:gs>
              <a:gs pos="98165">
                <a:schemeClr val="accent2"/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tx2"/>
                </a:gs>
              </a:gsLst>
              <a:lin ang="5400000" scaled="1"/>
              <a:tileRect/>
            </a:gradFill>
            <a:headEnd type="none" w="med" len="med"/>
            <a:tailEnd type="none" w="med" len="med"/>
          </a:ln>
          <a:effectLst>
            <a:outerShdw blurRad="63500" dist="25400" dir="162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MY" sz="1600" b="1">
                <a:solidFill>
                  <a:schemeClr val="bg1"/>
                </a:solidFill>
              </a:rPr>
              <a:t>Phase</a:t>
            </a:r>
          </a:p>
        </p:txBody>
      </p:sp>
      <p:sp>
        <p:nvSpPr>
          <p:cNvPr id="8" name="Rectangle: Top Corners Rounded 6">
            <a:extLst>
              <a:ext uri="{FF2B5EF4-FFF2-40B4-BE49-F238E27FC236}">
                <a16:creationId xmlns:a16="http://schemas.microsoft.com/office/drawing/2014/main" id="{FFA36442-9FFA-B938-8FC0-86605D3551DB}"/>
              </a:ext>
            </a:extLst>
          </p:cNvPr>
          <p:cNvSpPr/>
          <p:nvPr/>
        </p:nvSpPr>
        <p:spPr>
          <a:xfrm>
            <a:off x="4203437" y="1383322"/>
            <a:ext cx="3678974" cy="591395"/>
          </a:xfrm>
          <a:prstGeom prst="round2SameRect">
            <a:avLst>
              <a:gd name="adj1" fmla="val 40807"/>
              <a:gd name="adj2" fmla="val 0"/>
            </a:avLst>
          </a:prstGeom>
          <a:gradFill flip="none" rotWithShape="1">
            <a:gsLst>
              <a:gs pos="50000">
                <a:schemeClr val="accent4">
                  <a:lumMod val="75000"/>
                </a:schemeClr>
              </a:gs>
              <a:gs pos="98165">
                <a:schemeClr val="accent4">
                  <a:lumMod val="50000"/>
                </a:schemeClr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accent4">
                    <a:lumMod val="75000"/>
                  </a:schemeClr>
                </a:gs>
              </a:gsLst>
              <a:lin ang="5400000" scaled="1"/>
              <a:tileRect/>
            </a:gradFill>
            <a:headEnd type="none" w="med" len="med"/>
            <a:tailEnd type="none" w="med" len="med"/>
          </a:ln>
          <a:effectLst>
            <a:outerShdw blurRad="63500" dist="25400" dir="162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1600" b="1">
                <a:solidFill>
                  <a:schemeClr val="bg1"/>
                </a:solidFill>
              </a:rPr>
              <a:t>Restrictions</a:t>
            </a:r>
            <a:br>
              <a:rPr lang="en-US" sz="1600" b="1">
                <a:solidFill>
                  <a:schemeClr val="bg1"/>
                </a:solidFill>
              </a:rPr>
            </a:br>
            <a:r>
              <a:rPr lang="en-US" sz="1600" b="1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9" name="Rectangle: Rounded Corners 10">
            <a:extLst>
              <a:ext uri="{FF2B5EF4-FFF2-40B4-BE49-F238E27FC236}">
                <a16:creationId xmlns:a16="http://schemas.microsoft.com/office/drawing/2014/main" id="{EBAD9246-F941-B189-8F30-951B6B13D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3094" y="4549127"/>
            <a:ext cx="1607808" cy="144000"/>
          </a:xfrm>
          <a:prstGeom prst="round2SameRect">
            <a:avLst>
              <a:gd name="adj1" fmla="val 0"/>
              <a:gd name="adj2" fmla="val 50000"/>
            </a:avLst>
          </a:prstGeom>
          <a:gradFill flip="none" rotWithShape="1">
            <a:gsLst>
              <a:gs pos="50000">
                <a:schemeClr val="tx2"/>
              </a:gs>
              <a:gs pos="98165">
                <a:schemeClr val="accent2"/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tx2"/>
                </a:gs>
              </a:gsLst>
              <a:lin ang="16200000" scaled="1"/>
              <a:tileRect/>
            </a:gradFill>
            <a:headEnd type="none" w="med" len="med"/>
            <a:tailEnd type="none" w="med" len="med"/>
          </a:ln>
          <a:effectLst>
            <a:outerShdw blurRad="63500" dist="50800" dir="54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chemeClr val="bg1"/>
              </a:solidFill>
              <a:latin typeface="Century Gothic" panose="020B0502020202020204" pitchFamily="34" charset="0"/>
              <a:cs typeface="Segoe UI" pitchFamily="34" charset="0"/>
            </a:endParaRPr>
          </a:p>
        </p:txBody>
      </p:sp>
      <p:sp>
        <p:nvSpPr>
          <p:cNvPr id="10" name="Rectangle: Rounded Corners 10">
            <a:extLst>
              <a:ext uri="{FF2B5EF4-FFF2-40B4-BE49-F238E27FC236}">
                <a16:creationId xmlns:a16="http://schemas.microsoft.com/office/drawing/2014/main" id="{26433903-8E75-D846-5E67-9B04DA362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3437" y="4549127"/>
            <a:ext cx="3678974" cy="144000"/>
          </a:xfrm>
          <a:prstGeom prst="round2SameRect">
            <a:avLst>
              <a:gd name="adj1" fmla="val 0"/>
              <a:gd name="adj2" fmla="val 50000"/>
            </a:avLst>
          </a:prstGeom>
          <a:gradFill flip="none" rotWithShape="1">
            <a:gsLst>
              <a:gs pos="50000">
                <a:schemeClr val="accent4">
                  <a:lumMod val="75000"/>
                </a:schemeClr>
              </a:gs>
              <a:gs pos="98165">
                <a:schemeClr val="accent4">
                  <a:lumMod val="50000"/>
                </a:schemeClr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accent4">
                    <a:lumMod val="75000"/>
                  </a:schemeClr>
                </a:gs>
              </a:gsLst>
              <a:lin ang="16200000" scaled="1"/>
              <a:tileRect/>
            </a:gradFill>
            <a:headEnd type="none" w="med" len="med"/>
            <a:tailEnd type="none" w="med" len="med"/>
          </a:ln>
          <a:effectLst>
            <a:outerShdw blurRad="63500" dist="50800" dir="54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chemeClr val="bg1"/>
              </a:solidFill>
              <a:latin typeface="Century Gothic" panose="020B0502020202020204" pitchFamily="34" charset="0"/>
              <a:cs typeface="Segoe UI" pitchFamily="34" charset="0"/>
            </a:endParaRPr>
          </a:p>
        </p:txBody>
      </p:sp>
      <p:sp>
        <p:nvSpPr>
          <p:cNvPr id="11" name="Rectangle: Top Corners Rounded 5">
            <a:extLst>
              <a:ext uri="{FF2B5EF4-FFF2-40B4-BE49-F238E27FC236}">
                <a16:creationId xmlns:a16="http://schemas.microsoft.com/office/drawing/2014/main" id="{2EA863C4-97EA-EBB2-2C32-A326152055A2}"/>
              </a:ext>
            </a:extLst>
          </p:cNvPr>
          <p:cNvSpPr/>
          <p:nvPr/>
        </p:nvSpPr>
        <p:spPr>
          <a:xfrm>
            <a:off x="2148981" y="1383322"/>
            <a:ext cx="2054456" cy="591395"/>
          </a:xfrm>
          <a:prstGeom prst="round2SameRect">
            <a:avLst>
              <a:gd name="adj1" fmla="val 34228"/>
              <a:gd name="adj2" fmla="val 0"/>
            </a:avLst>
          </a:prstGeom>
          <a:gradFill flip="none" rotWithShape="1">
            <a:gsLst>
              <a:gs pos="50000">
                <a:schemeClr val="accent3">
                  <a:lumMod val="75000"/>
                </a:schemeClr>
              </a:gs>
              <a:gs pos="98165">
                <a:schemeClr val="accent3">
                  <a:lumMod val="50000"/>
                </a:schemeClr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accent3">
                    <a:lumMod val="75000"/>
                  </a:schemeClr>
                </a:gs>
              </a:gsLst>
              <a:lin ang="5400000" scaled="1"/>
              <a:tileRect/>
            </a:gradFill>
            <a:headEnd type="none" w="med" len="med"/>
            <a:tailEnd type="none" w="med" len="med"/>
          </a:ln>
          <a:effectLst>
            <a:outerShdw blurRad="63500" dist="25400" dir="162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MY" sz="1600" b="1">
                <a:solidFill>
                  <a:schemeClr val="bg1"/>
                </a:solidFill>
              </a:rPr>
              <a:t>Time (EMEA)</a:t>
            </a:r>
          </a:p>
        </p:txBody>
      </p:sp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B1D26080-5E6B-24FE-9433-A932A133D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48982" y="4549127"/>
            <a:ext cx="2054456" cy="144000"/>
          </a:xfrm>
          <a:prstGeom prst="round2SameRect">
            <a:avLst>
              <a:gd name="adj1" fmla="val 0"/>
              <a:gd name="adj2" fmla="val 50000"/>
            </a:avLst>
          </a:prstGeom>
          <a:gradFill flip="none" rotWithShape="1">
            <a:gsLst>
              <a:gs pos="50000">
                <a:schemeClr val="accent3">
                  <a:lumMod val="75000"/>
                </a:schemeClr>
              </a:gs>
              <a:gs pos="98165">
                <a:schemeClr val="accent3">
                  <a:lumMod val="50000"/>
                </a:schemeClr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accent3">
                    <a:lumMod val="75000"/>
                  </a:schemeClr>
                </a:gs>
              </a:gsLst>
              <a:lin ang="16200000" scaled="1"/>
              <a:tileRect/>
            </a:gradFill>
            <a:headEnd type="none" w="med" len="med"/>
            <a:tailEnd type="none" w="med" len="med"/>
          </a:ln>
          <a:effectLst>
            <a:outerShdw blurRad="63500" dist="50800" dir="54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chemeClr val="bg1"/>
              </a:solidFill>
              <a:latin typeface="Century Gothic" panose="020B0502020202020204" pitchFamily="34" charset="0"/>
              <a:cs typeface="Segoe UI" pitchFamily="34" charset="0"/>
            </a:endParaRPr>
          </a:p>
        </p:txBody>
      </p:sp>
      <p:sp>
        <p:nvSpPr>
          <p:cNvPr id="13" name="Rectangle: Top Corners Rounded 6">
            <a:extLst>
              <a:ext uri="{FF2B5EF4-FFF2-40B4-BE49-F238E27FC236}">
                <a16:creationId xmlns:a16="http://schemas.microsoft.com/office/drawing/2014/main" id="{D2743121-9FBB-BFAE-0B01-CFCC6C9C32A0}"/>
              </a:ext>
            </a:extLst>
          </p:cNvPr>
          <p:cNvSpPr/>
          <p:nvPr/>
        </p:nvSpPr>
        <p:spPr>
          <a:xfrm>
            <a:off x="7882411" y="1383322"/>
            <a:ext cx="3678974" cy="591395"/>
          </a:xfrm>
          <a:prstGeom prst="round2SameRect">
            <a:avLst>
              <a:gd name="adj1" fmla="val 40807"/>
              <a:gd name="adj2" fmla="val 0"/>
            </a:avLst>
          </a:prstGeom>
          <a:gradFill flip="none" rotWithShape="1">
            <a:gsLst>
              <a:gs pos="21000">
                <a:schemeClr val="accent1"/>
              </a:gs>
              <a:gs pos="98165">
                <a:schemeClr val="accent1">
                  <a:lumMod val="75000"/>
                </a:schemeClr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accent1"/>
                </a:gs>
              </a:gsLst>
              <a:lin ang="5400000" scaled="1"/>
              <a:tileRect/>
            </a:gradFill>
            <a:headEnd type="none" w="med" len="med"/>
            <a:tailEnd type="none" w="med" len="med"/>
          </a:ln>
          <a:effectLst>
            <a:outerShdw blurRad="63500" dist="25400" dir="162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91440" rIns="0" bIns="1371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"/>
            <a:r>
              <a:rPr lang="en-US" sz="1600" b="1"/>
              <a:t>Restrictions</a:t>
            </a:r>
            <a:br>
              <a:rPr lang="en-US" sz="1600" b="1"/>
            </a:br>
            <a:r>
              <a:rPr lang="en-US" sz="1600" b="1"/>
              <a:t>Development &amp;Production</a:t>
            </a:r>
          </a:p>
        </p:txBody>
      </p:sp>
      <p:sp>
        <p:nvSpPr>
          <p:cNvPr id="14" name="Rectangle: Rounded Corners 10">
            <a:extLst>
              <a:ext uri="{FF2B5EF4-FFF2-40B4-BE49-F238E27FC236}">
                <a16:creationId xmlns:a16="http://schemas.microsoft.com/office/drawing/2014/main" id="{AAF7BF0B-7B0A-ADCB-7A49-B9988B30E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82411" y="4549127"/>
            <a:ext cx="3678974" cy="144000"/>
          </a:xfrm>
          <a:prstGeom prst="round2SameRect">
            <a:avLst>
              <a:gd name="adj1" fmla="val 0"/>
              <a:gd name="adj2" fmla="val 50000"/>
            </a:avLst>
          </a:prstGeom>
          <a:gradFill flip="none" rotWithShape="1">
            <a:gsLst>
              <a:gs pos="50000">
                <a:schemeClr val="accent1"/>
              </a:gs>
              <a:gs pos="98165">
                <a:schemeClr val="accent1">
                  <a:lumMod val="75000"/>
                </a:schemeClr>
              </a:gs>
            </a:gsLst>
            <a:lin ang="16200000" scaled="1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66000">
                  <a:schemeClr val="accent1"/>
                </a:gs>
              </a:gsLst>
              <a:lin ang="16200000" scaled="1"/>
              <a:tileRect/>
            </a:gradFill>
            <a:headEnd type="none" w="med" len="med"/>
            <a:tailEnd type="none" w="med" len="med"/>
          </a:ln>
          <a:effectLst>
            <a:outerShdw blurRad="63500" dist="50800" dir="5400000" rotWithShape="0">
              <a:prstClr val="black">
                <a:alpha val="19605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chemeClr val="bg1"/>
              </a:solidFill>
              <a:latin typeface="Century Gothic" panose="020B0502020202020204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876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7466-1A07-8A89-37A2-66D54D941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C62BCE-C0D3-3EEE-472B-02D698E58F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Post-Upgrade</a:t>
            </a:r>
            <a:endParaRPr lang="en-GB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9AD8B37-1400-D7FB-1454-BBD0B5D2CA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After the production system is upgraded </a:t>
            </a:r>
          </a:p>
        </p:txBody>
      </p:sp>
    </p:spTree>
    <p:extLst>
      <p:ext uri="{BB962C8B-B14F-4D97-AF65-F5344CB8AC3E}">
        <p14:creationId xmlns:p14="http://schemas.microsoft.com/office/powerpoint/2010/main" val="2970499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BB67D-15ED-8A56-DEBC-80DC6AA6A9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Post-Upgrade Actions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0FD2359-3656-94F1-45FF-16C41CD77F35}"/>
              </a:ext>
            </a:extLst>
          </p:cNvPr>
          <p:cNvSpPr txBox="1">
            <a:spLocks/>
          </p:cNvSpPr>
          <p:nvPr/>
        </p:nvSpPr>
        <p:spPr>
          <a:xfrm>
            <a:off x="773412" y="5791435"/>
            <a:ext cx="6597650" cy="43159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4"/>
              </a:gs>
              <a:gs pos="0">
                <a:schemeClr val="accent1"/>
              </a:gs>
            </a:gsLst>
            <a:lin ang="4200000" scaled="0"/>
          </a:gradFill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1" i="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Tx/>
              <a:buNone/>
              <a:defRPr sz="1400" b="0" i="0" kern="12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System Font Regular"/>
              <a:buChar char="-"/>
              <a:defRPr sz="1400" b="0" i="0" kern="1200">
                <a:solidFill>
                  <a:schemeClr val="tx1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540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chemeClr val="bg1"/>
                </a:solidFill>
              </a:rPr>
              <a:t>If the work has been done before this point, there will be very few issues!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2CAB29D-3368-591F-AAD2-36D7603C1B8E}"/>
              </a:ext>
            </a:extLst>
          </p:cNvPr>
          <p:cNvGrpSpPr/>
          <p:nvPr/>
        </p:nvGrpSpPr>
        <p:grpSpPr>
          <a:xfrm>
            <a:off x="596872" y="1158048"/>
            <a:ext cx="8024385" cy="4440919"/>
            <a:chOff x="596872" y="1158048"/>
            <a:chExt cx="8024385" cy="444091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A83F1D7-3337-B33A-DCE8-8DA2EBFA6591}"/>
                </a:ext>
              </a:extLst>
            </p:cNvPr>
            <p:cNvGrpSpPr/>
            <p:nvPr/>
          </p:nvGrpSpPr>
          <p:grpSpPr>
            <a:xfrm>
              <a:off x="596872" y="1158049"/>
              <a:ext cx="4399554" cy="4440918"/>
              <a:chOff x="596872" y="1731281"/>
              <a:chExt cx="4399554" cy="4440918"/>
            </a:xfrm>
          </p:grpSpPr>
          <p:sp>
            <p:nvSpPr>
              <p:cNvPr id="7" name="Rounded Rectangle 5">
                <a:extLst>
                  <a:ext uri="{FF2B5EF4-FFF2-40B4-BE49-F238E27FC236}">
                    <a16:creationId xmlns:a16="http://schemas.microsoft.com/office/drawing/2014/main" id="{E8D4ED47-F811-9A6C-C530-93C2C61AC9F4}"/>
                  </a:ext>
                </a:extLst>
              </p:cNvPr>
              <p:cNvSpPr/>
              <p:nvPr/>
            </p:nvSpPr>
            <p:spPr>
              <a:xfrm>
                <a:off x="597694" y="1731281"/>
                <a:ext cx="4398732" cy="4440918"/>
              </a:xfrm>
              <a:prstGeom prst="roundRect">
                <a:avLst>
                  <a:gd name="adj" fmla="val 8097"/>
                </a:avLst>
              </a:prstGeom>
              <a:gradFill>
                <a:gsLst>
                  <a:gs pos="27000">
                    <a:schemeClr val="bg1"/>
                  </a:gs>
                  <a:gs pos="6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254000" dist="38100" dir="10800000" algn="r" rotWithShape="0">
                  <a:prstClr val="black">
                    <a:alpha val="5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182880" tIns="1005840" rIns="731520" rtlCol="0" anchor="t"/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>
                    <a:srgbClr val="C42828"/>
                  </a:buClr>
                  <a:buSzTx/>
                  <a:tabLst/>
                  <a:defRPr/>
                </a:pPr>
                <a:endParaRPr kumimoji="0" lang="en-US" sz="160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8" name="Round Same-side Corner of Rectangle 26">
                <a:extLst>
                  <a:ext uri="{FF2B5EF4-FFF2-40B4-BE49-F238E27FC236}">
                    <a16:creationId xmlns:a16="http://schemas.microsoft.com/office/drawing/2014/main" id="{05CB1B4E-A67E-860F-E3A5-3D612BD7AA0A}"/>
                  </a:ext>
                </a:extLst>
              </p:cNvPr>
              <p:cNvSpPr/>
              <p:nvPr/>
            </p:nvSpPr>
            <p:spPr>
              <a:xfrm>
                <a:off x="597694" y="1799861"/>
                <a:ext cx="3883585" cy="676769"/>
              </a:xfrm>
              <a:prstGeom prst="round2SameRect">
                <a:avLst>
                  <a:gd name="adj1" fmla="val 33044"/>
                  <a:gd name="adj2" fmla="val 0"/>
                </a:avLst>
              </a:prstGeom>
              <a:noFill/>
              <a:ln w="12700">
                <a:noFill/>
              </a:ln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108000" tIns="0" rIns="548640" bIns="18000" rtlCol="0"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4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+mn-ea"/>
                    <a:cs typeface="+mn-cs"/>
                  </a:rPr>
                  <a:t>Customer</a:t>
                </a:r>
                <a:endParaRPr kumimoji="0" lang="en-BE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0C6DA82-BBFC-3586-CC2B-E410B15B04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69883"/>
              <a:stretch>
                <a:fillRect/>
              </a:stretch>
            </p:blipFill>
            <p:spPr>
              <a:xfrm>
                <a:off x="596872" y="2580620"/>
                <a:ext cx="3479120" cy="501062"/>
              </a:xfrm>
              <a:custGeom>
                <a:avLst/>
                <a:gdLst>
                  <a:gd name="connsiteX0" fmla="*/ 0 w 3949700"/>
                  <a:gd name="connsiteY0" fmla="*/ 0 h 501062"/>
                  <a:gd name="connsiteX1" fmla="*/ 3949700 w 3949700"/>
                  <a:gd name="connsiteY1" fmla="*/ 0 h 501062"/>
                  <a:gd name="connsiteX2" fmla="*/ 3949700 w 3949700"/>
                  <a:gd name="connsiteY2" fmla="*/ 501062 h 501062"/>
                  <a:gd name="connsiteX3" fmla="*/ 0 w 3949700"/>
                  <a:gd name="connsiteY3" fmla="*/ 501062 h 50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9700" h="501062">
                    <a:moveTo>
                      <a:pt x="0" y="0"/>
                    </a:moveTo>
                    <a:lnTo>
                      <a:pt x="3949700" y="0"/>
                    </a:lnTo>
                    <a:lnTo>
                      <a:pt x="3949700" y="501062"/>
                    </a:lnTo>
                    <a:lnTo>
                      <a:pt x="0" y="501062"/>
                    </a:lnTo>
                    <a:close/>
                  </a:path>
                </a:pathLst>
              </a:cu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0CCC346-9046-334A-708A-99BEF1C42B43}"/>
                </a:ext>
              </a:extLst>
            </p:cNvPr>
            <p:cNvGrpSpPr/>
            <p:nvPr/>
          </p:nvGrpSpPr>
          <p:grpSpPr>
            <a:xfrm>
              <a:off x="4224386" y="1158048"/>
              <a:ext cx="4396871" cy="4440919"/>
              <a:chOff x="4075301" y="1731280"/>
              <a:chExt cx="4396871" cy="4440919"/>
            </a:xfrm>
          </p:grpSpPr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CC8176A4-87C0-9166-90DE-280E89C557D2}"/>
                  </a:ext>
                </a:extLst>
              </p:cNvPr>
              <p:cNvSpPr/>
              <p:nvPr/>
            </p:nvSpPr>
            <p:spPr>
              <a:xfrm>
                <a:off x="4075301" y="1731280"/>
                <a:ext cx="4396871" cy="4440919"/>
              </a:xfrm>
              <a:prstGeom prst="roundRect">
                <a:avLst>
                  <a:gd name="adj" fmla="val 8097"/>
                </a:avLst>
              </a:prstGeom>
              <a:gradFill>
                <a:gsLst>
                  <a:gs pos="27000">
                    <a:schemeClr val="bg1"/>
                  </a:gs>
                  <a:gs pos="6000">
                    <a:schemeClr val="bg1">
                      <a:alpha val="0"/>
                    </a:schemeClr>
                  </a:gs>
                </a:gsLst>
                <a:lin ang="10800000" scaled="0"/>
              </a:gra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254000" dist="38100" dir="10800000" algn="r" rotWithShape="0">
                  <a:prstClr val="black">
                    <a:alpha val="5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182880" tIns="1005840" rIns="822960" rtlCol="0" anchor="t"/>
              <a:lstStyle/>
              <a:p>
                <a:pPr marL="182880" lvl="0" indent="-182880">
                  <a:spcAft>
                    <a:spcPts val="1200"/>
                  </a:spcAft>
                  <a:buClr>
                    <a:srgbClr val="C42828"/>
                  </a:buClr>
                  <a:buFont typeface="Arial" panose="020B0604020202020204" pitchFamily="34" charset="0"/>
                  <a:buChar char="•"/>
                  <a:defRPr/>
                </a:pPr>
                <a:endParaRPr lang="en-US" sz="1600">
                  <a:solidFill>
                    <a:srgbClr val="3C3C3C"/>
                  </a:solidFill>
                </a:endParaRPr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853C0B8-0632-F6BC-0D26-19271B1235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69883"/>
              <a:stretch>
                <a:fillRect/>
              </a:stretch>
            </p:blipFill>
            <p:spPr>
              <a:xfrm>
                <a:off x="4078982" y="2580620"/>
                <a:ext cx="3479120" cy="501062"/>
              </a:xfrm>
              <a:custGeom>
                <a:avLst/>
                <a:gdLst>
                  <a:gd name="connsiteX0" fmla="*/ 0 w 3949700"/>
                  <a:gd name="connsiteY0" fmla="*/ 0 h 501062"/>
                  <a:gd name="connsiteX1" fmla="*/ 3949700 w 3949700"/>
                  <a:gd name="connsiteY1" fmla="*/ 0 h 501062"/>
                  <a:gd name="connsiteX2" fmla="*/ 3949700 w 3949700"/>
                  <a:gd name="connsiteY2" fmla="*/ 501062 h 501062"/>
                  <a:gd name="connsiteX3" fmla="*/ 0 w 3949700"/>
                  <a:gd name="connsiteY3" fmla="*/ 501062 h 50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9700" h="501062">
                    <a:moveTo>
                      <a:pt x="0" y="0"/>
                    </a:moveTo>
                    <a:lnTo>
                      <a:pt x="3949700" y="0"/>
                    </a:lnTo>
                    <a:lnTo>
                      <a:pt x="3949700" y="501062"/>
                    </a:lnTo>
                    <a:lnTo>
                      <a:pt x="0" y="501062"/>
                    </a:lnTo>
                    <a:close/>
                  </a:path>
                </a:pathLst>
              </a:custGeom>
            </p:spPr>
          </p:pic>
        </p:grpSp>
        <p:pic>
          <p:nvPicPr>
            <p:cNvPr id="16" name="Picture 2" descr="Sponsors &amp;amp; Partners | TAC Events">
              <a:extLst>
                <a:ext uri="{FF2B5EF4-FFF2-40B4-BE49-F238E27FC236}">
                  <a16:creationId xmlns:a16="http://schemas.microsoft.com/office/drawing/2014/main" id="{4E8742DF-C0C1-3551-ACBA-CA42FAF0FB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35" t="7747" r="-1" b="3627"/>
            <a:stretch/>
          </p:blipFill>
          <p:spPr bwMode="auto">
            <a:xfrm>
              <a:off x="5437276" y="1301943"/>
              <a:ext cx="1589183" cy="601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 Placeholder 2">
              <a:extLst>
                <a:ext uri="{FF2B5EF4-FFF2-40B4-BE49-F238E27FC236}">
                  <a16:creationId xmlns:a16="http://schemas.microsoft.com/office/drawing/2014/main" id="{C7167969-A70C-C5CB-3777-6B9ACDAEBA71}"/>
                </a:ext>
              </a:extLst>
            </p:cNvPr>
            <p:cNvSpPr txBox="1">
              <a:spLocks/>
            </p:cNvSpPr>
            <p:nvPr/>
          </p:nvSpPr>
          <p:spPr>
            <a:xfrm>
              <a:off x="1265666" y="2257920"/>
              <a:ext cx="2678696" cy="314055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Font typeface="Arial" panose="020B0604020202020204" pitchFamily="34" charset="0"/>
                <a:buNone/>
                <a:defRPr sz="20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750"/>
                </a:spcAft>
                <a:buClr>
                  <a:schemeClr val="tx2"/>
                </a:buClr>
                <a:buFont typeface="System Font Regular"/>
                <a:buChar char="-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2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  <a:buFont typeface="System Font Regular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0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  <a:buFont typeface="System Font Regular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150">
                <a:lnSpc>
                  <a:spcPct val="100000"/>
                </a:lnSpc>
              </a:pPr>
              <a:r>
                <a:rPr lang="en-GB" sz="1200"/>
                <a:t>Raise tickets</a:t>
              </a:r>
            </a:p>
            <a:p>
              <a:pPr marL="183600" indent="-171450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r>
                <a:rPr lang="en-GB" sz="1200" b="0">
                  <a:solidFill>
                    <a:schemeClr val="tx1"/>
                  </a:solidFill>
                </a:rPr>
                <a:t>Delaware team will review for regression issues and handle accordingly</a:t>
              </a:r>
              <a:endParaRPr lang="en-GB" sz="1200" b="0"/>
            </a:p>
            <a:p>
              <a:pPr marL="12150">
                <a:lnSpc>
                  <a:spcPct val="100000"/>
                </a:lnSpc>
                <a:spcBef>
                  <a:spcPts val="1200"/>
                </a:spcBef>
              </a:pPr>
              <a:r>
                <a:rPr lang="en-GB" sz="1200"/>
                <a:t>Adopt new features and processes</a:t>
              </a:r>
            </a:p>
            <a:p>
              <a:pPr marL="183600" indent="-171450">
                <a:lnSpc>
                  <a:spcPct val="100000"/>
                </a:lnSpc>
                <a:buFont typeface="Arial" panose="020B0604020202020204" pitchFamily="34" charset="0"/>
                <a:buChar char="•"/>
              </a:pPr>
              <a:endParaRPr lang="en-GB" sz="1200" b="0">
                <a:solidFill>
                  <a:schemeClr val="tx1"/>
                </a:solidFill>
              </a:endParaRP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:a16="http://schemas.microsoft.com/office/drawing/2014/main" id="{CF5A2A93-806A-AE33-5058-08C09B05AB91}"/>
                </a:ext>
              </a:extLst>
            </p:cNvPr>
            <p:cNvSpPr txBox="1">
              <a:spLocks/>
            </p:cNvSpPr>
            <p:nvPr/>
          </p:nvSpPr>
          <p:spPr>
            <a:xfrm>
              <a:off x="4959870" y="2257919"/>
              <a:ext cx="2871919" cy="314055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Font typeface="Arial" panose="020B0604020202020204" pitchFamily="34" charset="0"/>
                <a:buNone/>
                <a:defRPr sz="20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6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4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750"/>
                </a:spcAft>
                <a:buClr>
                  <a:schemeClr val="tx2"/>
                </a:buClr>
                <a:buFont typeface="System Font Regular"/>
                <a:buChar char="-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20000" indent="-1800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  <a:buFont typeface="System Font Regular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54000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/>
                </a:buClr>
                <a:buFont typeface="System Font Regular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200"/>
                <a:t>Move CBC and Role transports through landscape</a:t>
              </a:r>
            </a:p>
            <a:p>
              <a:pPr marL="183600" lvl="2" indent="-183600">
                <a:lnSpc>
                  <a:spcPct val="100000"/>
                </a:lnSpc>
                <a:buClr>
                  <a:schemeClr val="tx2"/>
                </a:buClr>
              </a:pPr>
              <a:r>
                <a:rPr lang="en-GB" sz="1200"/>
                <a:t>Ensure the landscape is consistent by moving all CBC and roles transports into Production</a:t>
              </a:r>
            </a:p>
            <a:p>
              <a:pPr>
                <a:lnSpc>
                  <a:spcPct val="100000"/>
                </a:lnSpc>
                <a:spcBef>
                  <a:spcPts val="1200"/>
                </a:spcBef>
              </a:pPr>
              <a:r>
                <a:rPr lang="en-GB" sz="1200"/>
                <a:t>Handle defects as they are raised</a:t>
              </a:r>
            </a:p>
            <a:p>
              <a:pPr>
                <a:lnSpc>
                  <a:spcPct val="100000"/>
                </a:lnSpc>
                <a:spcBef>
                  <a:spcPts val="1200"/>
                </a:spcBef>
              </a:pPr>
              <a:r>
                <a:rPr lang="en-GB" sz="1200"/>
                <a:t>Confirm system is upgraded successfully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B336BD8-E1F1-29F0-C49D-2FB322C843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54611" y="2200640"/>
              <a:ext cx="288000" cy="288000"/>
              <a:chOff x="9376522" y="3738088"/>
              <a:chExt cx="381304" cy="381304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57D2DAD-4188-F64E-890C-20E669082298}"/>
                  </a:ext>
                </a:extLst>
              </p:cNvPr>
              <p:cNvSpPr/>
              <p:nvPr/>
            </p:nvSpPr>
            <p:spPr>
              <a:xfrm>
                <a:off x="9376522" y="3738088"/>
                <a:ext cx="381304" cy="38130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4AD0A814-E719-5FC8-2242-529DF39E30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60062" y="3821628"/>
                <a:ext cx="214224" cy="214224"/>
              </a:xfrm>
              <a:prstGeom prst="rect">
                <a:avLst/>
              </a:prstGeom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CDAA8AB-CAD6-857B-6FDF-979038262ED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54611" y="3362440"/>
              <a:ext cx="288000" cy="288000"/>
              <a:chOff x="9376522" y="3738088"/>
              <a:chExt cx="381304" cy="381304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4CF23DE3-989E-1211-ADD7-75F4989890DC}"/>
                  </a:ext>
                </a:extLst>
              </p:cNvPr>
              <p:cNvSpPr/>
              <p:nvPr/>
            </p:nvSpPr>
            <p:spPr>
              <a:xfrm>
                <a:off x="9376522" y="3738088"/>
                <a:ext cx="381304" cy="38130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D7814152-EF98-92C3-F463-2235C8CBE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60062" y="3821628"/>
                <a:ext cx="214224" cy="214224"/>
              </a:xfrm>
              <a:prstGeom prst="rect">
                <a:avLst/>
              </a:prstGeom>
            </p:spPr>
          </p:pic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70C2D30-DF65-18F9-7B5E-3DEB0D48144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69962" y="2200640"/>
              <a:ext cx="288000" cy="288000"/>
              <a:chOff x="9376522" y="3738088"/>
              <a:chExt cx="381304" cy="381304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CCEFA465-15DC-F618-6342-CECB144762E1}"/>
                  </a:ext>
                </a:extLst>
              </p:cNvPr>
              <p:cNvSpPr/>
              <p:nvPr/>
            </p:nvSpPr>
            <p:spPr>
              <a:xfrm>
                <a:off x="9376522" y="3738088"/>
                <a:ext cx="381304" cy="38130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E796B82A-0784-BF8C-3E65-C2DE8F9462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60062" y="3821628"/>
                <a:ext cx="214224" cy="214224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0D77A99-E490-424F-0FE4-8C626A5DB8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69962" y="3506440"/>
              <a:ext cx="288000" cy="288000"/>
              <a:chOff x="9376522" y="3738088"/>
              <a:chExt cx="381304" cy="381304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26DF466-A556-4AF0-5182-04786F3675B1}"/>
                  </a:ext>
                </a:extLst>
              </p:cNvPr>
              <p:cNvSpPr/>
              <p:nvPr/>
            </p:nvSpPr>
            <p:spPr>
              <a:xfrm>
                <a:off x="9376522" y="3738088"/>
                <a:ext cx="381304" cy="38130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2" name="Graphic 31">
                <a:extLst>
                  <a:ext uri="{FF2B5EF4-FFF2-40B4-BE49-F238E27FC236}">
                    <a16:creationId xmlns:a16="http://schemas.microsoft.com/office/drawing/2014/main" id="{817B13B3-09B0-C527-4FBA-F95F22669A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60062" y="3821628"/>
                <a:ext cx="214224" cy="214224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F298C2C-8C82-131B-53AE-19D5F67454B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69962" y="3959403"/>
              <a:ext cx="288000" cy="288000"/>
              <a:chOff x="9376522" y="3738088"/>
              <a:chExt cx="381304" cy="381304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8740AFD-8021-3EAE-BBDF-A953A69A02FF}"/>
                  </a:ext>
                </a:extLst>
              </p:cNvPr>
              <p:cNvSpPr/>
              <p:nvPr/>
            </p:nvSpPr>
            <p:spPr>
              <a:xfrm>
                <a:off x="9376522" y="3738088"/>
                <a:ext cx="381304" cy="38130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" name="Graphic 34">
                <a:extLst>
                  <a:ext uri="{FF2B5EF4-FFF2-40B4-BE49-F238E27FC236}">
                    <a16:creationId xmlns:a16="http://schemas.microsoft.com/office/drawing/2014/main" id="{DA4C5882-AB26-0F82-D937-584552491F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60062" y="3821628"/>
                <a:ext cx="214224" cy="214224"/>
              </a:xfrm>
              <a:prstGeom prst="rect">
                <a:avLst/>
              </a:prstGeom>
            </p:spPr>
          </p:pic>
        </p:grp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CDD9C70-3CFA-4318-8C21-5C2D1BD14B2F}"/>
                </a:ext>
              </a:extLst>
            </p:cNvPr>
            <p:cNvCxnSpPr>
              <a:cxnSpLocks/>
            </p:cNvCxnSpPr>
            <p:nvPr/>
          </p:nvCxnSpPr>
          <p:spPr>
            <a:xfrm>
              <a:off x="1275805" y="3245828"/>
              <a:ext cx="266400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  <a:alpha val="0"/>
                    </a:schemeClr>
                  </a:gs>
                  <a:gs pos="99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2E2AA07-E190-2112-50A2-11E33EB46BBE}"/>
                </a:ext>
              </a:extLst>
            </p:cNvPr>
            <p:cNvCxnSpPr>
              <a:cxnSpLocks/>
            </p:cNvCxnSpPr>
            <p:nvPr/>
          </p:nvCxnSpPr>
          <p:spPr>
            <a:xfrm>
              <a:off x="4959870" y="3391453"/>
              <a:ext cx="288000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  <a:alpha val="0"/>
                    </a:schemeClr>
                  </a:gs>
                  <a:gs pos="99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E71250A-6AFD-A82E-DCDF-C77EE9C4C26F}"/>
                </a:ext>
              </a:extLst>
            </p:cNvPr>
            <p:cNvCxnSpPr>
              <a:cxnSpLocks/>
            </p:cNvCxnSpPr>
            <p:nvPr/>
          </p:nvCxnSpPr>
          <p:spPr>
            <a:xfrm>
              <a:off x="4959870" y="3897771"/>
              <a:ext cx="2880000" cy="0"/>
            </a:xfrm>
            <a:prstGeom prst="line">
              <a:avLst/>
            </a:prstGeom>
            <a:ln w="12700">
              <a:gradFill>
                <a:gsLst>
                  <a:gs pos="0">
                    <a:schemeClr val="bg1">
                      <a:lumMod val="85000"/>
                      <a:alpha val="0"/>
                    </a:schemeClr>
                  </a:gs>
                  <a:gs pos="99000">
                    <a:schemeClr val="bg1">
                      <a:lumMod val="85000"/>
                    </a:schemeClr>
                  </a:gs>
                </a:gsLst>
                <a:lin ang="108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31E8FE7-EC85-5E5E-F786-B10B7BA76B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837" r="27837"/>
          <a:stretch/>
        </p:blipFill>
        <p:spPr>
          <a:xfrm>
            <a:off x="8096459" y="841303"/>
            <a:ext cx="3661786" cy="5403994"/>
          </a:xfrm>
          <a:prstGeom prst="roundRect">
            <a:avLst>
              <a:gd name="adj" fmla="val 10181"/>
            </a:avLst>
          </a:prstGeom>
        </p:spPr>
      </p:pic>
    </p:spTree>
    <p:extLst>
      <p:ext uri="{BB962C8B-B14F-4D97-AF65-F5344CB8AC3E}">
        <p14:creationId xmlns:p14="http://schemas.microsoft.com/office/powerpoint/2010/main" val="1301643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1FC70-FF59-ED19-B451-BBE0A6C2B2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Post Upgrade – Activating new features</a:t>
            </a:r>
            <a:endParaRPr lang="en-MY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A231E3C-6B1A-1F7D-566E-634AD6BBE42A}"/>
              </a:ext>
            </a:extLst>
          </p:cNvPr>
          <p:cNvSpPr/>
          <p:nvPr/>
        </p:nvSpPr>
        <p:spPr>
          <a:xfrm>
            <a:off x="433754" y="1398223"/>
            <a:ext cx="5577840" cy="1312708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E8E8E8"/>
            </a:solidFill>
            <a:prstDash val="solid"/>
          </a:ln>
          <a:effectLst>
            <a:outerShdw blurRad="88900" dist="38100" dir="2700000" algn="tl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4E463A67-7323-DD77-6A3B-DF1A9C2BCCA6}"/>
              </a:ext>
            </a:extLst>
          </p:cNvPr>
          <p:cNvSpPr/>
          <p:nvPr/>
        </p:nvSpPr>
        <p:spPr>
          <a:xfrm rot="16200000">
            <a:off x="224893" y="1607084"/>
            <a:ext cx="1312706" cy="894984"/>
          </a:xfrm>
          <a:prstGeom prst="round2SameRect">
            <a:avLst/>
          </a:prstGeom>
          <a:gradFill>
            <a:gsLst>
              <a:gs pos="68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6200000" scaled="1"/>
          </a:gradFill>
          <a:ln w="12700">
            <a:solidFill>
              <a:schemeClr val="accent2"/>
            </a:solidFill>
            <a:prstDash val="solid"/>
          </a:ln>
        </p:spPr>
        <p:txBody>
          <a:bodyPr vert="vert"/>
          <a:lstStyle/>
          <a:p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94656C7-890F-F2CF-1DB4-F316B84FC4B8}"/>
              </a:ext>
            </a:extLst>
          </p:cNvPr>
          <p:cNvSpPr/>
          <p:nvPr/>
        </p:nvSpPr>
        <p:spPr>
          <a:xfrm rot="16200000">
            <a:off x="224893" y="1607083"/>
            <a:ext cx="1312706" cy="894983"/>
          </a:xfrm>
          <a:prstGeom prst="round2SameRect">
            <a:avLst/>
          </a:prstGeom>
          <a:noFill/>
          <a:ln/>
        </p:spPr>
        <p:txBody>
          <a:bodyPr vert="vert" wrap="square" rtlCol="0" anchor="ctr"/>
          <a:lstStyle/>
          <a:p>
            <a:pPr marL="0" indent="0" algn="ctr">
              <a:buNone/>
            </a:pPr>
            <a:endParaRPr lang="en-US" sz="18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4090BD3A-AAC6-9790-C7E1-6CCB164A0882}"/>
              </a:ext>
            </a:extLst>
          </p:cNvPr>
          <p:cNvSpPr/>
          <p:nvPr/>
        </p:nvSpPr>
        <p:spPr>
          <a:xfrm>
            <a:off x="1501583" y="1743901"/>
            <a:ext cx="4294779" cy="6337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Upgrades enable all features by default</a:t>
            </a:r>
          </a:p>
          <a:p>
            <a:endParaRPr lang="en-US" sz="1400">
              <a:solidFill>
                <a:srgbClr val="4A4A4A"/>
              </a:solidFill>
              <a:latin typeface="Century Gothic" pitchFamily="34" charset="0"/>
              <a:ea typeface="Century Gothic" pitchFamily="34" charset="-122"/>
              <a:cs typeface="Century Gothic" pitchFamily="34" charset="-120"/>
            </a:endParaRPr>
          </a:p>
          <a:p>
            <a:r>
              <a:rPr lang="en-US" sz="14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mid-cycle updates include optional pre-deliveries of new functionality</a:t>
            </a:r>
            <a:endParaRPr lang="en-US" sz="14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BE4FC5AC-5B5C-11E0-5232-8634BAB55387}"/>
              </a:ext>
            </a:extLst>
          </p:cNvPr>
          <p:cNvSpPr/>
          <p:nvPr/>
        </p:nvSpPr>
        <p:spPr>
          <a:xfrm>
            <a:off x="433754" y="2873888"/>
            <a:ext cx="5577840" cy="1312708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E8E8E8"/>
            </a:solidFill>
            <a:prstDash val="solid"/>
          </a:ln>
          <a:effectLst>
            <a:outerShdw blurRad="88900" dist="38100" dir="2700000" algn="tl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D4888869-CBAB-E4B0-10F9-40E2EC39FCB6}"/>
              </a:ext>
            </a:extLst>
          </p:cNvPr>
          <p:cNvSpPr/>
          <p:nvPr/>
        </p:nvSpPr>
        <p:spPr>
          <a:xfrm rot="16200000">
            <a:off x="224893" y="3082749"/>
            <a:ext cx="1312706" cy="894984"/>
          </a:xfrm>
          <a:prstGeom prst="round2SameRect">
            <a:avLst/>
          </a:prstGeom>
          <a:gradFill>
            <a:gsLst>
              <a:gs pos="68000">
                <a:schemeClr val="tx2"/>
              </a:gs>
              <a:gs pos="100000">
                <a:schemeClr val="accent2"/>
              </a:gs>
            </a:gsLst>
            <a:lin ang="16200000" scaled="1"/>
          </a:gradFill>
          <a:ln w="12700">
            <a:solidFill>
              <a:srgbClr val="C42828"/>
            </a:solidFill>
            <a:prstDash val="solid"/>
          </a:ln>
        </p:spPr>
        <p:txBody>
          <a:bodyPr vert="vert"/>
          <a:lstStyle/>
          <a:p>
            <a:endParaRPr lang="en-US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945B49E8-0A91-375A-B5BE-F275CBE5DCE1}"/>
              </a:ext>
            </a:extLst>
          </p:cNvPr>
          <p:cNvSpPr/>
          <p:nvPr/>
        </p:nvSpPr>
        <p:spPr>
          <a:xfrm rot="16200000">
            <a:off x="224893" y="3082749"/>
            <a:ext cx="1312706" cy="894984"/>
          </a:xfrm>
          <a:prstGeom prst="round2SameRect">
            <a:avLst/>
          </a:prstGeom>
          <a:noFill/>
          <a:ln/>
        </p:spPr>
        <p:txBody>
          <a:bodyPr vert="vert" wrap="square" rtlCol="0" anchor="ctr"/>
          <a:lstStyle/>
          <a:p>
            <a:pPr marL="0" indent="0" algn="ctr">
              <a:buNone/>
            </a:pPr>
            <a:endParaRPr lang="en-US" sz="1800"/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8D9AEA95-5420-78BD-4763-A36F553342A5}"/>
              </a:ext>
            </a:extLst>
          </p:cNvPr>
          <p:cNvSpPr/>
          <p:nvPr/>
        </p:nvSpPr>
        <p:spPr>
          <a:xfrm>
            <a:off x="6194474" y="2873888"/>
            <a:ext cx="5577840" cy="1312708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E8E8E8"/>
            </a:solidFill>
            <a:prstDash val="solid"/>
          </a:ln>
          <a:effectLst>
            <a:outerShdw blurRad="88900" dist="38100" dir="2700000" algn="tl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FB07FEB0-37BD-B4DD-ACE1-1E0C41681637}"/>
              </a:ext>
            </a:extLst>
          </p:cNvPr>
          <p:cNvSpPr/>
          <p:nvPr/>
        </p:nvSpPr>
        <p:spPr>
          <a:xfrm rot="16200000">
            <a:off x="5985613" y="3082746"/>
            <a:ext cx="1312706" cy="894983"/>
          </a:xfrm>
          <a:prstGeom prst="round2SameRect">
            <a:avLst/>
          </a:prstGeom>
          <a:gradFill>
            <a:gsLst>
              <a:gs pos="6800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6200000" scaled="1"/>
          </a:gra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83553CC1-8C00-26D8-5D9C-61D6081A9852}"/>
              </a:ext>
            </a:extLst>
          </p:cNvPr>
          <p:cNvSpPr/>
          <p:nvPr/>
        </p:nvSpPr>
        <p:spPr>
          <a:xfrm rot="16200000">
            <a:off x="5978165" y="3075294"/>
            <a:ext cx="1327603" cy="894987"/>
          </a:xfrm>
          <a:prstGeom prst="round2SameRect">
            <a:avLst/>
          </a:prstGeom>
          <a:noFill/>
          <a:ln/>
        </p:spPr>
        <p:txBody>
          <a:bodyPr vert="vert" wrap="square" rtlCol="0" anchor="ctr"/>
          <a:lstStyle/>
          <a:p>
            <a:pPr marL="0" indent="0" algn="ctr">
              <a:buNone/>
            </a:pPr>
            <a:endParaRPr lang="en-US" sz="1800"/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07C3E91F-119C-E66C-A29F-C7AC1166E85F}"/>
              </a:ext>
            </a:extLst>
          </p:cNvPr>
          <p:cNvSpPr/>
          <p:nvPr/>
        </p:nvSpPr>
        <p:spPr>
          <a:xfrm>
            <a:off x="6194474" y="1398223"/>
            <a:ext cx="5577840" cy="1312708"/>
          </a:xfrm>
          <a:prstGeom prst="roundRect">
            <a:avLst/>
          </a:prstGeom>
          <a:solidFill>
            <a:srgbClr val="FAFAFA"/>
          </a:solidFill>
          <a:ln w="6350">
            <a:solidFill>
              <a:srgbClr val="E8E8E8"/>
            </a:solidFill>
            <a:prstDash val="solid"/>
          </a:ln>
          <a:effectLst>
            <a:outerShdw blurRad="88900" dist="38100" dir="2700000" algn="tl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87A2F106-013C-8CB7-FF94-39594C44498E}"/>
              </a:ext>
            </a:extLst>
          </p:cNvPr>
          <p:cNvSpPr/>
          <p:nvPr/>
        </p:nvSpPr>
        <p:spPr>
          <a:xfrm rot="16200000">
            <a:off x="5985613" y="1607082"/>
            <a:ext cx="1312706" cy="894983"/>
          </a:xfrm>
          <a:prstGeom prst="round2SameRect">
            <a:avLst/>
          </a:prstGeom>
          <a:gradFill flip="none" rotWithShape="1">
            <a:gsLst>
              <a:gs pos="68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6200000" scaled="1"/>
            <a:tileRect/>
          </a:gra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16836244-797A-F962-BFF9-6C3DEFB82F91}"/>
              </a:ext>
            </a:extLst>
          </p:cNvPr>
          <p:cNvSpPr/>
          <p:nvPr/>
        </p:nvSpPr>
        <p:spPr>
          <a:xfrm rot="16200000">
            <a:off x="5978165" y="1599633"/>
            <a:ext cx="1327605" cy="894986"/>
          </a:xfrm>
          <a:prstGeom prst="round2SameRect">
            <a:avLst/>
          </a:prstGeom>
          <a:noFill/>
          <a:ln/>
        </p:spPr>
        <p:txBody>
          <a:bodyPr vert="vert" wrap="square" rtlCol="0" anchor="ctr"/>
          <a:lstStyle/>
          <a:p>
            <a:pPr marL="0" indent="0" algn="ctr">
              <a:buNone/>
            </a:pPr>
            <a:endParaRPr lang="en-US" sz="1800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5D7849F0-C1A0-8004-ED6D-9720E95CF1A0}"/>
              </a:ext>
            </a:extLst>
          </p:cNvPr>
          <p:cNvSpPr/>
          <p:nvPr/>
        </p:nvSpPr>
        <p:spPr>
          <a:xfrm>
            <a:off x="1501582" y="3213376"/>
            <a:ext cx="4294779" cy="6337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If a delivered functionality is not yet required, or the respective change management currently cannot be executed, it is not mandatory to switch it on</a:t>
            </a:r>
            <a:endParaRPr lang="en-US" sz="1400"/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BDC564F9-D234-D453-65A4-8F0A8DCDA09B}"/>
              </a:ext>
            </a:extLst>
          </p:cNvPr>
          <p:cNvSpPr/>
          <p:nvPr/>
        </p:nvSpPr>
        <p:spPr>
          <a:xfrm>
            <a:off x="7262302" y="1743901"/>
            <a:ext cx="4294779" cy="6337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Functionalities delivered between upgrades can be switched by using the ”Activate Features” configuration activity</a:t>
            </a:r>
            <a:endParaRPr lang="en-US" sz="1400"/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D82D7157-DE62-7E62-747F-59F10E45D2B9}"/>
              </a:ext>
            </a:extLst>
          </p:cNvPr>
          <p:cNvSpPr/>
          <p:nvPr/>
        </p:nvSpPr>
        <p:spPr>
          <a:xfrm>
            <a:off x="7262301" y="3213376"/>
            <a:ext cx="4294779" cy="6337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Future webinar on new features</a:t>
            </a:r>
          </a:p>
          <a:p>
            <a:r>
              <a:rPr lang="en-US" sz="14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29</a:t>
            </a:r>
            <a:r>
              <a:rPr lang="en-US" sz="1400" baseline="300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</a:t>
            </a:r>
            <a:r>
              <a:rPr lang="en-US" sz="1400">
                <a:solidFill>
                  <a:srgbClr val="4A4A4A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July 2026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21B854B-1DDB-EAF7-9BF2-2D1C04842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222674" y="4147070"/>
            <a:ext cx="4684105" cy="4684105"/>
          </a:xfrm>
          <a:prstGeom prst="rect">
            <a:avLst/>
          </a:prstGeom>
        </p:spPr>
      </p:pic>
      <p:grpSp>
        <p:nvGrpSpPr>
          <p:cNvPr id="44" name="Picture Placeholder 33">
            <a:extLst>
              <a:ext uri="{FF2B5EF4-FFF2-40B4-BE49-F238E27FC236}">
                <a16:creationId xmlns:a16="http://schemas.microsoft.com/office/drawing/2014/main" id="{45841A9D-767D-C810-64F6-F5C880F4CBB9}"/>
              </a:ext>
            </a:extLst>
          </p:cNvPr>
          <p:cNvGrpSpPr>
            <a:grpSpLocks noChangeAspect="1"/>
          </p:cNvGrpSpPr>
          <p:nvPr/>
        </p:nvGrpSpPr>
        <p:grpSpPr>
          <a:xfrm>
            <a:off x="607543" y="1784573"/>
            <a:ext cx="547404" cy="540000"/>
            <a:chOff x="1488180" y="1421159"/>
            <a:chExt cx="842844" cy="831444"/>
          </a:xfrm>
          <a:solidFill>
            <a:schemeClr val="bg1"/>
          </a:solidFill>
        </p:grpSpPr>
        <p:grpSp>
          <p:nvGrpSpPr>
            <p:cNvPr id="45" name="Picture Placeholder 33">
              <a:extLst>
                <a:ext uri="{FF2B5EF4-FFF2-40B4-BE49-F238E27FC236}">
                  <a16:creationId xmlns:a16="http://schemas.microsoft.com/office/drawing/2014/main" id="{E7845F5F-D469-EB89-A8FE-EA332BF78BAB}"/>
                </a:ext>
              </a:extLst>
            </p:cNvPr>
            <p:cNvGrpSpPr/>
            <p:nvPr/>
          </p:nvGrpSpPr>
          <p:grpSpPr>
            <a:xfrm>
              <a:off x="1488180" y="1848493"/>
              <a:ext cx="842844" cy="404110"/>
              <a:chOff x="1488180" y="1848493"/>
              <a:chExt cx="842844" cy="404110"/>
            </a:xfrm>
            <a:grpFill/>
          </p:grpSpPr>
          <p:sp>
            <p:nvSpPr>
              <p:cNvPr id="56" name="Freeform 6">
                <a:extLst>
                  <a:ext uri="{FF2B5EF4-FFF2-40B4-BE49-F238E27FC236}">
                    <a16:creationId xmlns:a16="http://schemas.microsoft.com/office/drawing/2014/main" id="{143E98EA-B3C9-B1CC-1E10-8F6FA4E0F5F5}"/>
                  </a:ext>
                </a:extLst>
              </p:cNvPr>
              <p:cNvSpPr/>
              <p:nvPr/>
            </p:nvSpPr>
            <p:spPr>
              <a:xfrm>
                <a:off x="1488180" y="1848493"/>
                <a:ext cx="842844" cy="403968"/>
              </a:xfrm>
              <a:custGeom>
                <a:avLst/>
                <a:gdLst>
                  <a:gd name="connsiteX0" fmla="*/ 40590 w 842844"/>
                  <a:gd name="connsiteY0" fmla="*/ 403962 h 403968"/>
                  <a:gd name="connsiteX1" fmla="*/ 893 w 842844"/>
                  <a:gd name="connsiteY1" fmla="*/ 364265 h 403968"/>
                  <a:gd name="connsiteX2" fmla="*/ 0 w 842844"/>
                  <a:gd name="connsiteY2" fmla="*/ 73339 h 403968"/>
                  <a:gd name="connsiteX3" fmla="*/ 39349 w 842844"/>
                  <a:gd name="connsiteY3" fmla="*/ 33643 h 403968"/>
                  <a:gd name="connsiteX4" fmla="*/ 186723 w 842844"/>
                  <a:gd name="connsiteY4" fmla="*/ 32253 h 403968"/>
                  <a:gd name="connsiteX5" fmla="*/ 215850 w 842844"/>
                  <a:gd name="connsiteY5" fmla="*/ 37216 h 403968"/>
                  <a:gd name="connsiteX6" fmla="*/ 238924 w 842844"/>
                  <a:gd name="connsiteY6" fmla="*/ 24661 h 403968"/>
                  <a:gd name="connsiteX7" fmla="*/ 241752 w 842844"/>
                  <a:gd name="connsiteY7" fmla="*/ 23272 h 403968"/>
                  <a:gd name="connsiteX8" fmla="*/ 332509 w 842844"/>
                  <a:gd name="connsiteY8" fmla="*/ 496 h 403968"/>
                  <a:gd name="connsiteX9" fmla="*/ 334841 w 842844"/>
                  <a:gd name="connsiteY9" fmla="*/ 496 h 403968"/>
                  <a:gd name="connsiteX10" fmla="*/ 498292 w 842844"/>
                  <a:gd name="connsiteY10" fmla="*/ 0 h 403968"/>
                  <a:gd name="connsiteX11" fmla="*/ 585376 w 842844"/>
                  <a:gd name="connsiteY11" fmla="*/ 70759 h 403968"/>
                  <a:gd name="connsiteX12" fmla="*/ 689580 w 842844"/>
                  <a:gd name="connsiteY12" fmla="*/ 31658 h 403968"/>
                  <a:gd name="connsiteX13" fmla="*/ 760041 w 842844"/>
                  <a:gd name="connsiteY13" fmla="*/ 13149 h 403968"/>
                  <a:gd name="connsiteX14" fmla="*/ 827277 w 842844"/>
                  <a:gd name="connsiteY14" fmla="*/ 48777 h 403968"/>
                  <a:gd name="connsiteX15" fmla="*/ 839186 w 842844"/>
                  <a:gd name="connsiteY15" fmla="*/ 121422 h 403968"/>
                  <a:gd name="connsiteX16" fmla="*/ 796115 w 842844"/>
                  <a:gd name="connsiteY16" fmla="*/ 181463 h 403968"/>
                  <a:gd name="connsiteX17" fmla="*/ 790508 w 842844"/>
                  <a:gd name="connsiteY17" fmla="*/ 185284 h 403968"/>
                  <a:gd name="connsiteX18" fmla="*/ 668937 w 842844"/>
                  <a:gd name="connsiteY18" fmla="*/ 252123 h 403968"/>
                  <a:gd name="connsiteX19" fmla="*/ 579620 w 842844"/>
                  <a:gd name="connsiteY19" fmla="*/ 300156 h 403968"/>
                  <a:gd name="connsiteX20" fmla="*/ 513227 w 842844"/>
                  <a:gd name="connsiteY20" fmla="*/ 320004 h 403968"/>
                  <a:gd name="connsiteX21" fmla="*/ 512136 w 842844"/>
                  <a:gd name="connsiteY21" fmla="*/ 320004 h 403968"/>
                  <a:gd name="connsiteX22" fmla="*/ 510101 w 842844"/>
                  <a:gd name="connsiteY22" fmla="*/ 320004 h 403968"/>
                  <a:gd name="connsiteX23" fmla="*/ 321542 w 842844"/>
                  <a:gd name="connsiteY23" fmla="*/ 323676 h 403968"/>
                  <a:gd name="connsiteX24" fmla="*/ 320997 w 842844"/>
                  <a:gd name="connsiteY24" fmla="*/ 323676 h 403968"/>
                  <a:gd name="connsiteX25" fmla="*/ 285815 w 842844"/>
                  <a:gd name="connsiteY25" fmla="*/ 335138 h 403968"/>
                  <a:gd name="connsiteX26" fmla="*/ 278571 w 842844"/>
                  <a:gd name="connsiteY26" fmla="*/ 348585 h 403968"/>
                  <a:gd name="connsiteX27" fmla="*/ 240512 w 842844"/>
                  <a:gd name="connsiteY27" fmla="*/ 372006 h 403968"/>
                  <a:gd name="connsiteX28" fmla="*/ 46991 w 842844"/>
                  <a:gd name="connsiteY28" fmla="*/ 403565 h 403968"/>
                  <a:gd name="connsiteX29" fmla="*/ 40590 w 842844"/>
                  <a:gd name="connsiteY29" fmla="*/ 403962 h 403968"/>
                  <a:gd name="connsiteX30" fmla="*/ 79542 w 842844"/>
                  <a:gd name="connsiteY30" fmla="*/ 112689 h 403968"/>
                  <a:gd name="connsiteX31" fmla="*/ 80138 w 842844"/>
                  <a:gd name="connsiteY31" fmla="*/ 317622 h 403968"/>
                  <a:gd name="connsiteX32" fmla="*/ 213022 w 842844"/>
                  <a:gd name="connsiteY32" fmla="*/ 295987 h 403968"/>
                  <a:gd name="connsiteX33" fmla="*/ 225377 w 842844"/>
                  <a:gd name="connsiteY33" fmla="*/ 280010 h 403968"/>
                  <a:gd name="connsiteX34" fmla="*/ 320451 w 842844"/>
                  <a:gd name="connsiteY34" fmla="*/ 244183 h 403968"/>
                  <a:gd name="connsiteX35" fmla="*/ 507819 w 842844"/>
                  <a:gd name="connsiteY35" fmla="*/ 240511 h 403968"/>
                  <a:gd name="connsiteX36" fmla="*/ 538087 w 842844"/>
                  <a:gd name="connsiteY36" fmla="*/ 232572 h 403968"/>
                  <a:gd name="connsiteX37" fmla="*/ 540916 w 842844"/>
                  <a:gd name="connsiteY37" fmla="*/ 230885 h 403968"/>
                  <a:gd name="connsiteX38" fmla="*/ 631821 w 842844"/>
                  <a:gd name="connsiteY38" fmla="*/ 181909 h 403968"/>
                  <a:gd name="connsiteX39" fmla="*/ 632863 w 842844"/>
                  <a:gd name="connsiteY39" fmla="*/ 181364 h 403968"/>
                  <a:gd name="connsiteX40" fmla="*/ 748827 w 842844"/>
                  <a:gd name="connsiteY40" fmla="*/ 117551 h 403968"/>
                  <a:gd name="connsiteX41" fmla="*/ 763068 w 842844"/>
                  <a:gd name="connsiteY41" fmla="*/ 99043 h 403968"/>
                  <a:gd name="connsiteX42" fmla="*/ 763068 w 842844"/>
                  <a:gd name="connsiteY42" fmla="*/ 95421 h 403968"/>
                  <a:gd name="connsiteX43" fmla="*/ 754533 w 842844"/>
                  <a:gd name="connsiteY43" fmla="*/ 92295 h 403968"/>
                  <a:gd name="connsiteX44" fmla="*/ 754533 w 842844"/>
                  <a:gd name="connsiteY44" fmla="*/ 92295 h 403968"/>
                  <a:gd name="connsiteX45" fmla="*/ 729177 w 842844"/>
                  <a:gd name="connsiteY45" fmla="*/ 100432 h 403968"/>
                  <a:gd name="connsiteX46" fmla="*/ 721684 w 842844"/>
                  <a:gd name="connsiteY46" fmla="*/ 104253 h 403968"/>
                  <a:gd name="connsiteX47" fmla="*/ 497597 w 842844"/>
                  <a:gd name="connsiteY47" fmla="*/ 180073 h 403968"/>
                  <a:gd name="connsiteX48" fmla="*/ 435075 w 842844"/>
                  <a:gd name="connsiteY48" fmla="*/ 175905 h 403968"/>
                  <a:gd name="connsiteX49" fmla="*/ 397996 w 842844"/>
                  <a:gd name="connsiteY49" fmla="*/ 133753 h 403968"/>
                  <a:gd name="connsiteX50" fmla="*/ 430658 w 842844"/>
                  <a:gd name="connsiteY50" fmla="*/ 97207 h 403968"/>
                  <a:gd name="connsiteX51" fmla="*/ 496009 w 842844"/>
                  <a:gd name="connsiteY51" fmla="*/ 85397 h 403968"/>
                  <a:gd name="connsiteX52" fmla="*/ 506529 w 842844"/>
                  <a:gd name="connsiteY52" fmla="*/ 81378 h 403968"/>
                  <a:gd name="connsiteX53" fmla="*/ 498093 w 842844"/>
                  <a:gd name="connsiteY53" fmla="*/ 79294 h 403968"/>
                  <a:gd name="connsiteX54" fmla="*/ 335833 w 842844"/>
                  <a:gd name="connsiteY54" fmla="*/ 79790 h 403968"/>
                  <a:gd name="connsiteX55" fmla="*/ 275494 w 842844"/>
                  <a:gd name="connsiteY55" fmla="*/ 95073 h 403968"/>
                  <a:gd name="connsiteX56" fmla="*/ 229000 w 842844"/>
                  <a:gd name="connsiteY56" fmla="*/ 120429 h 403968"/>
                  <a:gd name="connsiteX57" fmla="*/ 194265 w 842844"/>
                  <a:gd name="connsiteY57" fmla="*/ 122017 h 403968"/>
                  <a:gd name="connsiteX58" fmla="*/ 180123 w 842844"/>
                  <a:gd name="connsiteY58" fmla="*/ 111746 h 403968"/>
                  <a:gd name="connsiteX59" fmla="*/ 227958 w 842844"/>
                  <a:gd name="connsiteY59" fmla="*/ 293556 h 403968"/>
                  <a:gd name="connsiteX60" fmla="*/ 227958 w 842844"/>
                  <a:gd name="connsiteY60" fmla="*/ 293556 h 403968"/>
                  <a:gd name="connsiteX61" fmla="*/ 771206 w 842844"/>
                  <a:gd name="connsiteY61" fmla="*/ 150450 h 403968"/>
                  <a:gd name="connsiteX62" fmla="*/ 771206 w 842844"/>
                  <a:gd name="connsiteY62" fmla="*/ 150450 h 403968"/>
                  <a:gd name="connsiteX63" fmla="*/ 171688 w 842844"/>
                  <a:gd name="connsiteY63" fmla="*/ 95867 h 403968"/>
                  <a:gd name="connsiteX64" fmla="*/ 171688 w 842844"/>
                  <a:gd name="connsiteY64" fmla="*/ 95867 h 403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842844" h="403968">
                    <a:moveTo>
                      <a:pt x="40590" y="403962"/>
                    </a:moveTo>
                    <a:cubicBezTo>
                      <a:pt x="18666" y="403962"/>
                      <a:pt x="893" y="386188"/>
                      <a:pt x="893" y="364265"/>
                    </a:cubicBezTo>
                    <a:lnTo>
                      <a:pt x="0" y="73339"/>
                    </a:lnTo>
                    <a:cubicBezTo>
                      <a:pt x="-1" y="51551"/>
                      <a:pt x="17561" y="33833"/>
                      <a:pt x="39349" y="33643"/>
                    </a:cubicBezTo>
                    <a:lnTo>
                      <a:pt x="186723" y="32253"/>
                    </a:lnTo>
                    <a:cubicBezTo>
                      <a:pt x="196697" y="31379"/>
                      <a:pt x="206728" y="33088"/>
                      <a:pt x="215850" y="37216"/>
                    </a:cubicBezTo>
                    <a:lnTo>
                      <a:pt x="238924" y="24661"/>
                    </a:lnTo>
                    <a:cubicBezTo>
                      <a:pt x="239836" y="24139"/>
                      <a:pt x="240781" y="23675"/>
                      <a:pt x="241752" y="23272"/>
                    </a:cubicBezTo>
                    <a:cubicBezTo>
                      <a:pt x="270184" y="9706"/>
                      <a:pt x="301041" y="1962"/>
                      <a:pt x="332509" y="496"/>
                    </a:cubicBezTo>
                    <a:lnTo>
                      <a:pt x="334841" y="496"/>
                    </a:lnTo>
                    <a:lnTo>
                      <a:pt x="498292" y="0"/>
                    </a:lnTo>
                    <a:cubicBezTo>
                      <a:pt x="549897" y="496"/>
                      <a:pt x="580414" y="35231"/>
                      <a:pt x="585376" y="70759"/>
                    </a:cubicBezTo>
                    <a:cubicBezTo>
                      <a:pt x="617580" y="58999"/>
                      <a:pt x="654498" y="45105"/>
                      <a:pt x="689580" y="31658"/>
                    </a:cubicBezTo>
                    <a:cubicBezTo>
                      <a:pt x="710569" y="18304"/>
                      <a:pt x="735201" y="11834"/>
                      <a:pt x="760041" y="13149"/>
                    </a:cubicBezTo>
                    <a:cubicBezTo>
                      <a:pt x="786618" y="14496"/>
                      <a:pt x="811240" y="27541"/>
                      <a:pt x="827277" y="48777"/>
                    </a:cubicBezTo>
                    <a:cubicBezTo>
                      <a:pt x="842392" y="69796"/>
                      <a:pt x="846798" y="96676"/>
                      <a:pt x="839186" y="121422"/>
                    </a:cubicBezTo>
                    <a:cubicBezTo>
                      <a:pt x="832735" y="143453"/>
                      <a:pt x="818246" y="163649"/>
                      <a:pt x="796115" y="181463"/>
                    </a:cubicBezTo>
                    <a:cubicBezTo>
                      <a:pt x="794369" y="182912"/>
                      <a:pt x="792493" y="184187"/>
                      <a:pt x="790508" y="185284"/>
                    </a:cubicBezTo>
                    <a:cubicBezTo>
                      <a:pt x="779492" y="191387"/>
                      <a:pt x="683923" y="244481"/>
                      <a:pt x="668937" y="252123"/>
                    </a:cubicBezTo>
                    <a:lnTo>
                      <a:pt x="579620" y="300156"/>
                    </a:lnTo>
                    <a:cubicBezTo>
                      <a:pt x="555951" y="315042"/>
                      <a:pt x="534961" y="318019"/>
                      <a:pt x="513227" y="320004"/>
                    </a:cubicBezTo>
                    <a:lnTo>
                      <a:pt x="512136" y="320004"/>
                    </a:lnTo>
                    <a:lnTo>
                      <a:pt x="510101" y="320004"/>
                    </a:lnTo>
                    <a:lnTo>
                      <a:pt x="321542" y="323676"/>
                    </a:lnTo>
                    <a:lnTo>
                      <a:pt x="320997" y="323676"/>
                    </a:lnTo>
                    <a:cubicBezTo>
                      <a:pt x="308536" y="324698"/>
                      <a:pt x="296488" y="328623"/>
                      <a:pt x="285815" y="335138"/>
                    </a:cubicBezTo>
                    <a:cubicBezTo>
                      <a:pt x="283995" y="339917"/>
                      <a:pt x="281560" y="344437"/>
                      <a:pt x="278571" y="348585"/>
                    </a:cubicBezTo>
                    <a:cubicBezTo>
                      <a:pt x="269564" y="361209"/>
                      <a:pt x="255839" y="369654"/>
                      <a:pt x="240512" y="372006"/>
                    </a:cubicBezTo>
                    <a:lnTo>
                      <a:pt x="46991" y="403565"/>
                    </a:lnTo>
                    <a:cubicBezTo>
                      <a:pt x="44872" y="403868"/>
                      <a:pt x="42731" y="404002"/>
                      <a:pt x="40590" y="403962"/>
                    </a:cubicBezTo>
                    <a:close/>
                    <a:moveTo>
                      <a:pt x="79542" y="112689"/>
                    </a:moveTo>
                    <a:lnTo>
                      <a:pt x="80138" y="317622"/>
                    </a:lnTo>
                    <a:lnTo>
                      <a:pt x="213022" y="295987"/>
                    </a:lnTo>
                    <a:cubicBezTo>
                      <a:pt x="215694" y="289686"/>
                      <a:pt x="219950" y="284183"/>
                      <a:pt x="225377" y="280010"/>
                    </a:cubicBezTo>
                    <a:cubicBezTo>
                      <a:pt x="229992" y="276387"/>
                      <a:pt x="272021" y="244580"/>
                      <a:pt x="320451" y="244183"/>
                    </a:cubicBezTo>
                    <a:lnTo>
                      <a:pt x="507819" y="240511"/>
                    </a:lnTo>
                    <a:cubicBezTo>
                      <a:pt x="523648" y="239172"/>
                      <a:pt x="530049" y="237832"/>
                      <a:pt x="538087" y="232572"/>
                    </a:cubicBezTo>
                    <a:lnTo>
                      <a:pt x="540916" y="230885"/>
                    </a:lnTo>
                    <a:lnTo>
                      <a:pt x="631821" y="181909"/>
                    </a:lnTo>
                    <a:lnTo>
                      <a:pt x="632863" y="181364"/>
                    </a:lnTo>
                    <a:cubicBezTo>
                      <a:pt x="641050" y="177295"/>
                      <a:pt x="706947" y="140824"/>
                      <a:pt x="748827" y="117551"/>
                    </a:cubicBezTo>
                    <a:cubicBezTo>
                      <a:pt x="755228" y="112852"/>
                      <a:pt x="760165" y="106436"/>
                      <a:pt x="763068" y="99043"/>
                    </a:cubicBezTo>
                    <a:cubicBezTo>
                      <a:pt x="763068" y="98199"/>
                      <a:pt x="763812" y="96264"/>
                      <a:pt x="763068" y="95421"/>
                    </a:cubicBezTo>
                    <a:cubicBezTo>
                      <a:pt x="760726" y="93332"/>
                      <a:pt x="757674" y="92215"/>
                      <a:pt x="754533" y="92295"/>
                    </a:cubicBezTo>
                    <a:lnTo>
                      <a:pt x="754533" y="92295"/>
                    </a:lnTo>
                    <a:cubicBezTo>
                      <a:pt x="745423" y="92200"/>
                      <a:pt x="736531" y="95053"/>
                      <a:pt x="729177" y="100432"/>
                    </a:cubicBezTo>
                    <a:cubicBezTo>
                      <a:pt x="726830" y="101980"/>
                      <a:pt x="724314" y="103261"/>
                      <a:pt x="721684" y="104253"/>
                    </a:cubicBezTo>
                    <a:cubicBezTo>
                      <a:pt x="520621" y="181612"/>
                      <a:pt x="507322" y="180669"/>
                      <a:pt x="497597" y="180073"/>
                    </a:cubicBezTo>
                    <a:lnTo>
                      <a:pt x="435075" y="175905"/>
                    </a:lnTo>
                    <a:cubicBezTo>
                      <a:pt x="413196" y="174506"/>
                      <a:pt x="396595" y="155630"/>
                      <a:pt x="397996" y="133753"/>
                    </a:cubicBezTo>
                    <a:cubicBezTo>
                      <a:pt x="399164" y="115502"/>
                      <a:pt x="412652" y="100412"/>
                      <a:pt x="430658" y="97207"/>
                    </a:cubicBezTo>
                    <a:lnTo>
                      <a:pt x="496009" y="85397"/>
                    </a:lnTo>
                    <a:cubicBezTo>
                      <a:pt x="499830" y="85099"/>
                      <a:pt x="503482" y="83705"/>
                      <a:pt x="506529" y="81378"/>
                    </a:cubicBezTo>
                    <a:cubicBezTo>
                      <a:pt x="504038" y="79740"/>
                      <a:pt x="501060" y="79006"/>
                      <a:pt x="498093" y="79294"/>
                    </a:cubicBezTo>
                    <a:lnTo>
                      <a:pt x="335833" y="79790"/>
                    </a:lnTo>
                    <a:cubicBezTo>
                      <a:pt x="314895" y="80758"/>
                      <a:pt x="294369" y="85958"/>
                      <a:pt x="275494" y="95073"/>
                    </a:cubicBezTo>
                    <a:lnTo>
                      <a:pt x="229000" y="120429"/>
                    </a:lnTo>
                    <a:cubicBezTo>
                      <a:pt x="218282" y="126270"/>
                      <a:pt x="205472" y="126855"/>
                      <a:pt x="194265" y="122017"/>
                    </a:cubicBezTo>
                    <a:cubicBezTo>
                      <a:pt x="188827" y="119720"/>
                      <a:pt x="183989" y="116207"/>
                      <a:pt x="180123" y="111746"/>
                    </a:cubicBezTo>
                    <a:close/>
                    <a:moveTo>
                      <a:pt x="227958" y="293556"/>
                    </a:moveTo>
                    <a:lnTo>
                      <a:pt x="227958" y="293556"/>
                    </a:lnTo>
                    <a:close/>
                    <a:moveTo>
                      <a:pt x="771206" y="150450"/>
                    </a:moveTo>
                    <a:lnTo>
                      <a:pt x="771206" y="150450"/>
                    </a:lnTo>
                    <a:close/>
                    <a:moveTo>
                      <a:pt x="171688" y="95867"/>
                    </a:moveTo>
                    <a:lnTo>
                      <a:pt x="171688" y="95867"/>
                    </a:ln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 7">
                <a:extLst>
                  <a:ext uri="{FF2B5EF4-FFF2-40B4-BE49-F238E27FC236}">
                    <a16:creationId xmlns:a16="http://schemas.microsoft.com/office/drawing/2014/main" id="{B556EB3A-19E7-76AB-1381-B0698679CFCE}"/>
                  </a:ext>
                </a:extLst>
              </p:cNvPr>
              <p:cNvSpPr/>
              <p:nvPr/>
            </p:nvSpPr>
            <p:spPr>
              <a:xfrm>
                <a:off x="1661112" y="1894545"/>
                <a:ext cx="109201" cy="324795"/>
              </a:xfrm>
              <a:custGeom>
                <a:avLst/>
                <a:gdLst>
                  <a:gd name="connsiteX0" fmla="*/ 69415 w 109201"/>
                  <a:gd name="connsiteY0" fmla="*/ 324764 h 324795"/>
                  <a:gd name="connsiteX1" fmla="*/ 30066 w 109201"/>
                  <a:gd name="connsiteY1" fmla="*/ 290029 h 324795"/>
                  <a:gd name="connsiteX2" fmla="*/ 294 w 109201"/>
                  <a:gd name="connsiteY2" fmla="*/ 44506 h 324795"/>
                  <a:gd name="connsiteX3" fmla="*/ 34929 w 109201"/>
                  <a:gd name="connsiteY3" fmla="*/ 294 h 324795"/>
                  <a:gd name="connsiteX4" fmla="*/ 79141 w 109201"/>
                  <a:gd name="connsiteY4" fmla="*/ 34929 h 324795"/>
                  <a:gd name="connsiteX5" fmla="*/ 108914 w 109201"/>
                  <a:gd name="connsiteY5" fmla="*/ 280502 h 324795"/>
                  <a:gd name="connsiteX6" fmla="*/ 74244 w 109201"/>
                  <a:gd name="connsiteY6" fmla="*/ 324654 h 324795"/>
                  <a:gd name="connsiteX7" fmla="*/ 74179 w 109201"/>
                  <a:gd name="connsiteY7" fmla="*/ 324664 h 324795"/>
                  <a:gd name="connsiteX8" fmla="*/ 69415 w 109201"/>
                  <a:gd name="connsiteY8" fmla="*/ 324764 h 324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201" h="324795">
                    <a:moveTo>
                      <a:pt x="69415" y="324764"/>
                    </a:moveTo>
                    <a:cubicBezTo>
                      <a:pt x="49424" y="324744"/>
                      <a:pt x="32565" y="309862"/>
                      <a:pt x="30066" y="290029"/>
                    </a:cubicBezTo>
                    <a:lnTo>
                      <a:pt x="294" y="44506"/>
                    </a:lnTo>
                    <a:cubicBezTo>
                      <a:pt x="-2351" y="22732"/>
                      <a:pt x="13156" y="2939"/>
                      <a:pt x="34929" y="294"/>
                    </a:cubicBezTo>
                    <a:cubicBezTo>
                      <a:pt x="56702" y="-2351"/>
                      <a:pt x="76496" y="13155"/>
                      <a:pt x="79141" y="34929"/>
                    </a:cubicBezTo>
                    <a:lnTo>
                      <a:pt x="108914" y="280502"/>
                    </a:lnTo>
                    <a:cubicBezTo>
                      <a:pt x="111533" y="302270"/>
                      <a:pt x="96011" y="322039"/>
                      <a:pt x="74244" y="324654"/>
                    </a:cubicBezTo>
                    <a:cubicBezTo>
                      <a:pt x="74222" y="324659"/>
                      <a:pt x="74200" y="324659"/>
                      <a:pt x="74179" y="324664"/>
                    </a:cubicBezTo>
                    <a:cubicBezTo>
                      <a:pt x="72595" y="324793"/>
                      <a:pt x="71004" y="324828"/>
                      <a:pt x="69415" y="324764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8" name="Freeform 8">
                <a:extLst>
                  <a:ext uri="{FF2B5EF4-FFF2-40B4-BE49-F238E27FC236}">
                    <a16:creationId xmlns:a16="http://schemas.microsoft.com/office/drawing/2014/main" id="{EF55EF4D-CA71-F9A7-3D6F-2905DCAF6250}"/>
                  </a:ext>
                </a:extLst>
              </p:cNvPr>
              <p:cNvSpPr/>
              <p:nvPr/>
            </p:nvSpPr>
            <p:spPr>
              <a:xfrm>
                <a:off x="1490264" y="1880823"/>
                <a:ext cx="273857" cy="371780"/>
              </a:xfrm>
              <a:custGeom>
                <a:avLst/>
                <a:gdLst>
                  <a:gd name="connsiteX0" fmla="*/ 40391 w 273857"/>
                  <a:gd name="connsiteY0" fmla="*/ 371780 h 371780"/>
                  <a:gd name="connsiteX1" fmla="*/ 695 w 273857"/>
                  <a:gd name="connsiteY1" fmla="*/ 332084 h 371780"/>
                  <a:gd name="connsiteX2" fmla="*/ 0 w 273857"/>
                  <a:gd name="connsiteY2" fmla="*/ 41307 h 371780"/>
                  <a:gd name="connsiteX3" fmla="*/ 39349 w 273857"/>
                  <a:gd name="connsiteY3" fmla="*/ 1610 h 371780"/>
                  <a:gd name="connsiteX4" fmla="*/ 186723 w 273857"/>
                  <a:gd name="connsiteY4" fmla="*/ 221 h 371780"/>
                  <a:gd name="connsiteX5" fmla="*/ 248104 w 273857"/>
                  <a:gd name="connsiteY5" fmla="*/ 43142 h 371780"/>
                  <a:gd name="connsiteX6" fmla="*/ 220068 w 273857"/>
                  <a:gd name="connsiteY6" fmla="*/ 91781 h 371780"/>
                  <a:gd name="connsiteX7" fmla="*/ 179875 w 273857"/>
                  <a:gd name="connsiteY7" fmla="*/ 79564 h 371780"/>
                  <a:gd name="connsiteX8" fmla="*/ 79393 w 273857"/>
                  <a:gd name="connsiteY8" fmla="*/ 80507 h 371780"/>
                  <a:gd name="connsiteX9" fmla="*/ 79989 w 273857"/>
                  <a:gd name="connsiteY9" fmla="*/ 285391 h 371780"/>
                  <a:gd name="connsiteX10" fmla="*/ 227759 w 273857"/>
                  <a:gd name="connsiteY10" fmla="*/ 261225 h 371780"/>
                  <a:gd name="connsiteX11" fmla="*/ 273336 w 273857"/>
                  <a:gd name="connsiteY11" fmla="*/ 294050 h 371780"/>
                  <a:gd name="connsiteX12" fmla="*/ 240512 w 273857"/>
                  <a:gd name="connsiteY12" fmla="*/ 339626 h 371780"/>
                  <a:gd name="connsiteX13" fmla="*/ 46991 w 273857"/>
                  <a:gd name="connsiteY13" fmla="*/ 371135 h 371780"/>
                  <a:gd name="connsiteX14" fmla="*/ 40391 w 273857"/>
                  <a:gd name="connsiteY14" fmla="*/ 371780 h 371780"/>
                  <a:gd name="connsiteX15" fmla="*/ 171440 w 273857"/>
                  <a:gd name="connsiteY15" fmla="*/ 63537 h 371780"/>
                  <a:gd name="connsiteX16" fmla="*/ 171440 w 273857"/>
                  <a:gd name="connsiteY16" fmla="*/ 63537 h 371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3857" h="371780">
                    <a:moveTo>
                      <a:pt x="40391" y="371780"/>
                    </a:moveTo>
                    <a:cubicBezTo>
                      <a:pt x="18467" y="371780"/>
                      <a:pt x="695" y="354006"/>
                      <a:pt x="695" y="332084"/>
                    </a:cubicBezTo>
                    <a:lnTo>
                      <a:pt x="0" y="41307"/>
                    </a:lnTo>
                    <a:cubicBezTo>
                      <a:pt x="-1" y="19518"/>
                      <a:pt x="17561" y="1800"/>
                      <a:pt x="39349" y="1610"/>
                    </a:cubicBezTo>
                    <a:lnTo>
                      <a:pt x="186723" y="221"/>
                    </a:lnTo>
                    <a:cubicBezTo>
                      <a:pt x="214877" y="-2223"/>
                      <a:pt x="240736" y="15860"/>
                      <a:pt x="248104" y="43142"/>
                    </a:cubicBezTo>
                    <a:cubicBezTo>
                      <a:pt x="253793" y="64316"/>
                      <a:pt x="241240" y="86089"/>
                      <a:pt x="220068" y="91781"/>
                    </a:cubicBezTo>
                    <a:cubicBezTo>
                      <a:pt x="205436" y="95711"/>
                      <a:pt x="189844" y="90972"/>
                      <a:pt x="179875" y="79564"/>
                    </a:cubicBezTo>
                    <a:lnTo>
                      <a:pt x="79393" y="80507"/>
                    </a:lnTo>
                    <a:lnTo>
                      <a:pt x="79989" y="285391"/>
                    </a:lnTo>
                    <a:lnTo>
                      <a:pt x="227759" y="261225"/>
                    </a:lnTo>
                    <a:cubicBezTo>
                      <a:pt x="249409" y="257702"/>
                      <a:pt x="269814" y="272400"/>
                      <a:pt x="273336" y="294050"/>
                    </a:cubicBezTo>
                    <a:cubicBezTo>
                      <a:pt x="276857" y="315699"/>
                      <a:pt x="262162" y="336103"/>
                      <a:pt x="240512" y="339626"/>
                    </a:cubicBezTo>
                    <a:lnTo>
                      <a:pt x="46991" y="371135"/>
                    </a:lnTo>
                    <a:cubicBezTo>
                      <a:pt x="44813" y="371537"/>
                      <a:pt x="42605" y="371755"/>
                      <a:pt x="40391" y="371780"/>
                    </a:cubicBezTo>
                    <a:close/>
                    <a:moveTo>
                      <a:pt x="171440" y="63537"/>
                    </a:moveTo>
                    <a:lnTo>
                      <a:pt x="171440" y="63537"/>
                    </a:ln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Picture Placeholder 33">
              <a:extLst>
                <a:ext uri="{FF2B5EF4-FFF2-40B4-BE49-F238E27FC236}">
                  <a16:creationId xmlns:a16="http://schemas.microsoft.com/office/drawing/2014/main" id="{7D3436BA-230E-6078-FF53-F7F98B23F9E0}"/>
                </a:ext>
              </a:extLst>
            </p:cNvPr>
            <p:cNvGrpSpPr/>
            <p:nvPr/>
          </p:nvGrpSpPr>
          <p:grpSpPr>
            <a:xfrm>
              <a:off x="1846769" y="1421159"/>
              <a:ext cx="403436" cy="407038"/>
              <a:chOff x="1846769" y="1421159"/>
              <a:chExt cx="403436" cy="407038"/>
            </a:xfrm>
            <a:grpFill/>
          </p:grpSpPr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id="{59B4AD2F-F7BA-DF55-FE5E-E4E8D2882215}"/>
                  </a:ext>
                </a:extLst>
              </p:cNvPr>
              <p:cNvSpPr/>
              <p:nvPr/>
            </p:nvSpPr>
            <p:spPr>
              <a:xfrm>
                <a:off x="1895289" y="1468965"/>
                <a:ext cx="130972" cy="129141"/>
              </a:xfrm>
              <a:custGeom>
                <a:avLst/>
                <a:gdLst>
                  <a:gd name="connsiteX0" fmla="*/ 91182 w 130972"/>
                  <a:gd name="connsiteY0" fmla="*/ 129141 h 129141"/>
                  <a:gd name="connsiteX1" fmla="*/ 63543 w 130972"/>
                  <a:gd name="connsiteY1" fmla="*/ 117927 h 129141"/>
                  <a:gd name="connsiteX2" fmla="*/ 12136 w 130972"/>
                  <a:gd name="connsiteY2" fmla="*/ 68306 h 129141"/>
                  <a:gd name="connsiteX3" fmla="*/ 11143 w 130972"/>
                  <a:gd name="connsiteY3" fmla="*/ 12136 h 129141"/>
                  <a:gd name="connsiteX4" fmla="*/ 67314 w 130972"/>
                  <a:gd name="connsiteY4" fmla="*/ 11143 h 129141"/>
                  <a:gd name="connsiteX5" fmla="*/ 118721 w 130972"/>
                  <a:gd name="connsiteY5" fmla="*/ 60764 h 129141"/>
                  <a:gd name="connsiteX6" fmla="*/ 119957 w 130972"/>
                  <a:gd name="connsiteY6" fmla="*/ 116890 h 129141"/>
                  <a:gd name="connsiteX7" fmla="*/ 91182 w 130972"/>
                  <a:gd name="connsiteY7" fmla="*/ 129141 h 129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972" h="129141">
                    <a:moveTo>
                      <a:pt x="91182" y="129141"/>
                    </a:moveTo>
                    <a:cubicBezTo>
                      <a:pt x="80861" y="129138"/>
                      <a:pt x="70948" y="125116"/>
                      <a:pt x="63543" y="117927"/>
                    </a:cubicBezTo>
                    <a:lnTo>
                      <a:pt x="12136" y="68306"/>
                    </a:lnTo>
                    <a:cubicBezTo>
                      <a:pt x="-3650" y="53069"/>
                      <a:pt x="-4094" y="27921"/>
                      <a:pt x="11143" y="12136"/>
                    </a:cubicBezTo>
                    <a:cubicBezTo>
                      <a:pt x="26380" y="-3650"/>
                      <a:pt x="51529" y="-4094"/>
                      <a:pt x="67314" y="11143"/>
                    </a:cubicBezTo>
                    <a:lnTo>
                      <a:pt x="118721" y="60764"/>
                    </a:lnTo>
                    <a:cubicBezTo>
                      <a:pt x="134560" y="75922"/>
                      <a:pt x="135116" y="101050"/>
                      <a:pt x="119957" y="116890"/>
                    </a:cubicBezTo>
                    <a:cubicBezTo>
                      <a:pt x="112444" y="124740"/>
                      <a:pt x="102044" y="129167"/>
                      <a:pt x="91182" y="129141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id="{DD4087B3-62FD-EB49-A9CD-513AD4309982}"/>
                  </a:ext>
                </a:extLst>
              </p:cNvPr>
              <p:cNvSpPr/>
              <p:nvPr/>
            </p:nvSpPr>
            <p:spPr>
              <a:xfrm>
                <a:off x="2010731" y="1421159"/>
                <a:ext cx="80544" cy="151293"/>
              </a:xfrm>
              <a:custGeom>
                <a:avLst/>
                <a:gdLst>
                  <a:gd name="connsiteX0" fmla="*/ 39701 w 80544"/>
                  <a:gd name="connsiteY0" fmla="*/ 151293 h 151293"/>
                  <a:gd name="connsiteX1" fmla="*/ 39106 w 80544"/>
                  <a:gd name="connsiteY1" fmla="*/ 151293 h 151293"/>
                  <a:gd name="connsiteX2" fmla="*/ 5 w 80544"/>
                  <a:gd name="connsiteY2" fmla="*/ 111010 h 151293"/>
                  <a:gd name="connsiteX3" fmla="*/ 5 w 80544"/>
                  <a:gd name="connsiteY3" fmla="*/ 111001 h 151293"/>
                  <a:gd name="connsiteX4" fmla="*/ 1146 w 80544"/>
                  <a:gd name="connsiteY4" fmla="*/ 39101 h 151293"/>
                  <a:gd name="connsiteX5" fmla="*/ 40842 w 80544"/>
                  <a:gd name="connsiteY5" fmla="*/ 0 h 151293"/>
                  <a:gd name="connsiteX6" fmla="*/ 41487 w 80544"/>
                  <a:gd name="connsiteY6" fmla="*/ 0 h 151293"/>
                  <a:gd name="connsiteX7" fmla="*/ 80539 w 80544"/>
                  <a:gd name="connsiteY7" fmla="*/ 40331 h 151293"/>
                  <a:gd name="connsiteX8" fmla="*/ 80539 w 80544"/>
                  <a:gd name="connsiteY8" fmla="*/ 40342 h 151293"/>
                  <a:gd name="connsiteX9" fmla="*/ 79447 w 80544"/>
                  <a:gd name="connsiteY9" fmla="*/ 112192 h 151293"/>
                  <a:gd name="connsiteX10" fmla="*/ 39701 w 80544"/>
                  <a:gd name="connsiteY10" fmla="*/ 151293 h 151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0544" h="151293">
                    <a:moveTo>
                      <a:pt x="39701" y="151293"/>
                    </a:moveTo>
                    <a:lnTo>
                      <a:pt x="39106" y="151293"/>
                    </a:lnTo>
                    <a:cubicBezTo>
                      <a:pt x="17183" y="150967"/>
                      <a:pt x="-323" y="132932"/>
                      <a:pt x="5" y="111010"/>
                    </a:cubicBezTo>
                    <a:cubicBezTo>
                      <a:pt x="5" y="111007"/>
                      <a:pt x="5" y="111004"/>
                      <a:pt x="5" y="111001"/>
                    </a:cubicBezTo>
                    <a:lnTo>
                      <a:pt x="1146" y="39101"/>
                    </a:lnTo>
                    <a:cubicBezTo>
                      <a:pt x="1473" y="17410"/>
                      <a:pt x="19148" y="-2"/>
                      <a:pt x="40842" y="0"/>
                    </a:cubicBezTo>
                    <a:lnTo>
                      <a:pt x="41487" y="0"/>
                    </a:lnTo>
                    <a:cubicBezTo>
                      <a:pt x="63410" y="353"/>
                      <a:pt x="80891" y="18410"/>
                      <a:pt x="80539" y="40331"/>
                    </a:cubicBezTo>
                    <a:cubicBezTo>
                      <a:pt x="80539" y="40335"/>
                      <a:pt x="80539" y="40338"/>
                      <a:pt x="80539" y="40342"/>
                    </a:cubicBezTo>
                    <a:lnTo>
                      <a:pt x="79447" y="112192"/>
                    </a:lnTo>
                    <a:cubicBezTo>
                      <a:pt x="79120" y="133902"/>
                      <a:pt x="61415" y="151323"/>
                      <a:pt x="39701" y="151293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id="{C9CA88CD-5E11-96B4-8476-948803EC2769}"/>
                  </a:ext>
                </a:extLst>
              </p:cNvPr>
              <p:cNvSpPr/>
              <p:nvPr/>
            </p:nvSpPr>
            <p:spPr>
              <a:xfrm>
                <a:off x="2083335" y="1479328"/>
                <a:ext cx="119840" cy="115454"/>
              </a:xfrm>
              <a:custGeom>
                <a:avLst/>
                <a:gdLst>
                  <a:gd name="connsiteX0" fmla="*/ 39940 w 119840"/>
                  <a:gd name="connsiteY0" fmla="*/ 115454 h 115454"/>
                  <a:gd name="connsiteX1" fmla="*/ 1 w 119840"/>
                  <a:gd name="connsiteY1" fmla="*/ 76000 h 115454"/>
                  <a:gd name="connsiteX2" fmla="*/ 13443 w 119840"/>
                  <a:gd name="connsiteY2" fmla="*/ 45985 h 115454"/>
                  <a:gd name="connsiteX3" fmla="*/ 53437 w 119840"/>
                  <a:gd name="connsiteY3" fmla="*/ 10159 h 115454"/>
                  <a:gd name="connsiteX4" fmla="*/ 109682 w 119840"/>
                  <a:gd name="connsiteY4" fmla="*/ 13260 h 115454"/>
                  <a:gd name="connsiteX5" fmla="*/ 106581 w 119840"/>
                  <a:gd name="connsiteY5" fmla="*/ 69505 h 115454"/>
                  <a:gd name="connsiteX6" fmla="*/ 66636 w 119840"/>
                  <a:gd name="connsiteY6" fmla="*/ 105331 h 115454"/>
                  <a:gd name="connsiteX7" fmla="*/ 39940 w 119840"/>
                  <a:gd name="connsiteY7" fmla="*/ 115454 h 11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840" h="115454">
                    <a:moveTo>
                      <a:pt x="39940" y="115454"/>
                    </a:moveTo>
                    <a:cubicBezTo>
                      <a:pt x="18018" y="115588"/>
                      <a:pt x="135" y="97923"/>
                      <a:pt x="1" y="76000"/>
                    </a:cubicBezTo>
                    <a:cubicBezTo>
                      <a:pt x="-69" y="64522"/>
                      <a:pt x="4834" y="53577"/>
                      <a:pt x="13443" y="45985"/>
                    </a:cubicBezTo>
                    <a:lnTo>
                      <a:pt x="53437" y="10159"/>
                    </a:lnTo>
                    <a:cubicBezTo>
                      <a:pt x="69827" y="-4516"/>
                      <a:pt x="95010" y="-3128"/>
                      <a:pt x="109682" y="13260"/>
                    </a:cubicBezTo>
                    <a:cubicBezTo>
                      <a:pt x="124355" y="29648"/>
                      <a:pt x="122971" y="54830"/>
                      <a:pt x="106581" y="69505"/>
                    </a:cubicBezTo>
                    <a:lnTo>
                      <a:pt x="66636" y="105331"/>
                    </a:lnTo>
                    <a:cubicBezTo>
                      <a:pt x="59302" y="111900"/>
                      <a:pt x="49785" y="115508"/>
                      <a:pt x="39940" y="115454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id="{DB575F52-0345-38E9-70A4-7C3A0F57FF39}"/>
                  </a:ext>
                </a:extLst>
              </p:cNvPr>
              <p:cNvSpPr/>
              <p:nvPr/>
            </p:nvSpPr>
            <p:spPr>
              <a:xfrm>
                <a:off x="2106453" y="1585502"/>
                <a:ext cx="143752" cy="80238"/>
              </a:xfrm>
              <a:custGeom>
                <a:avLst/>
                <a:gdLst>
                  <a:gd name="connsiteX0" fmla="*/ 103857 w 143752"/>
                  <a:gd name="connsiteY0" fmla="*/ 80188 h 80238"/>
                  <a:gd name="connsiteX1" fmla="*/ 103311 w 143752"/>
                  <a:gd name="connsiteY1" fmla="*/ 80188 h 80238"/>
                  <a:gd name="connsiteX2" fmla="*/ 39449 w 143752"/>
                  <a:gd name="connsiteY2" fmla="*/ 79394 h 80238"/>
                  <a:gd name="connsiteX3" fmla="*/ 1 w 143752"/>
                  <a:gd name="connsiteY3" fmla="*/ 39449 h 80238"/>
                  <a:gd name="connsiteX4" fmla="*/ 39945 w 143752"/>
                  <a:gd name="connsiteY4" fmla="*/ 1 h 80238"/>
                  <a:gd name="connsiteX5" fmla="*/ 40442 w 143752"/>
                  <a:gd name="connsiteY5" fmla="*/ 1 h 80238"/>
                  <a:gd name="connsiteX6" fmla="*/ 104304 w 143752"/>
                  <a:gd name="connsiteY6" fmla="*/ 844 h 80238"/>
                  <a:gd name="connsiteX7" fmla="*/ 143752 w 143752"/>
                  <a:gd name="connsiteY7" fmla="*/ 40789 h 80238"/>
                  <a:gd name="connsiteX8" fmla="*/ 103807 w 143752"/>
                  <a:gd name="connsiteY8" fmla="*/ 80237 h 80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3752" h="80238">
                    <a:moveTo>
                      <a:pt x="103857" y="80188"/>
                    </a:moveTo>
                    <a:lnTo>
                      <a:pt x="103311" y="80188"/>
                    </a:lnTo>
                    <a:lnTo>
                      <a:pt x="39449" y="79394"/>
                    </a:lnTo>
                    <a:cubicBezTo>
                      <a:pt x="17527" y="79257"/>
                      <a:pt x="-138" y="61373"/>
                      <a:pt x="1" y="39449"/>
                    </a:cubicBezTo>
                    <a:cubicBezTo>
                      <a:pt x="140" y="17525"/>
                      <a:pt x="18023" y="-136"/>
                      <a:pt x="39945" y="1"/>
                    </a:cubicBezTo>
                    <a:lnTo>
                      <a:pt x="40442" y="1"/>
                    </a:lnTo>
                    <a:lnTo>
                      <a:pt x="104304" y="844"/>
                    </a:lnTo>
                    <a:cubicBezTo>
                      <a:pt x="126226" y="981"/>
                      <a:pt x="143891" y="18865"/>
                      <a:pt x="143752" y="40789"/>
                    </a:cubicBezTo>
                    <a:cubicBezTo>
                      <a:pt x="143613" y="62713"/>
                      <a:pt x="125730" y="80374"/>
                      <a:pt x="103807" y="80237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id="{306FDD53-3556-0072-9CE0-19DC168B7AE1}"/>
                  </a:ext>
                </a:extLst>
              </p:cNvPr>
              <p:cNvSpPr/>
              <p:nvPr/>
            </p:nvSpPr>
            <p:spPr>
              <a:xfrm>
                <a:off x="2078185" y="1665586"/>
                <a:ext cx="117684" cy="119193"/>
              </a:xfrm>
              <a:custGeom>
                <a:avLst/>
                <a:gdLst>
                  <a:gd name="connsiteX0" fmla="*/ 78237 w 117684"/>
                  <a:gd name="connsiteY0" fmla="*/ 119193 h 119193"/>
                  <a:gd name="connsiteX1" fmla="*/ 49655 w 117684"/>
                  <a:gd name="connsiteY1" fmla="*/ 107086 h 119193"/>
                  <a:gd name="connsiteX2" fmla="*/ 12837 w 117684"/>
                  <a:gd name="connsiteY2" fmla="*/ 68928 h 119193"/>
                  <a:gd name="connsiteX3" fmla="*/ 10465 w 117684"/>
                  <a:gd name="connsiteY3" fmla="*/ 12838 h 119193"/>
                  <a:gd name="connsiteX4" fmla="*/ 66556 w 117684"/>
                  <a:gd name="connsiteY4" fmla="*/ 10466 h 119193"/>
                  <a:gd name="connsiteX5" fmla="*/ 69950 w 117684"/>
                  <a:gd name="connsiteY5" fmla="*/ 13997 h 119193"/>
                  <a:gd name="connsiteX6" fmla="*/ 106769 w 117684"/>
                  <a:gd name="connsiteY6" fmla="*/ 52156 h 119193"/>
                  <a:gd name="connsiteX7" fmla="*/ 105330 w 117684"/>
                  <a:gd name="connsiteY7" fmla="*/ 108277 h 119193"/>
                  <a:gd name="connsiteX8" fmla="*/ 78237 w 117684"/>
                  <a:gd name="connsiteY8" fmla="*/ 119193 h 119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684" h="119193">
                    <a:moveTo>
                      <a:pt x="78237" y="119193"/>
                    </a:moveTo>
                    <a:cubicBezTo>
                      <a:pt x="67459" y="119204"/>
                      <a:pt x="57143" y="114834"/>
                      <a:pt x="49655" y="107086"/>
                    </a:cubicBezTo>
                    <a:lnTo>
                      <a:pt x="12837" y="68928"/>
                    </a:lnTo>
                    <a:cubicBezTo>
                      <a:pt x="-3305" y="54094"/>
                      <a:pt x="-4367" y="28982"/>
                      <a:pt x="10465" y="12838"/>
                    </a:cubicBezTo>
                    <a:cubicBezTo>
                      <a:pt x="25296" y="-3305"/>
                      <a:pt x="50409" y="-4368"/>
                      <a:pt x="66556" y="10466"/>
                    </a:cubicBezTo>
                    <a:cubicBezTo>
                      <a:pt x="67757" y="11572"/>
                      <a:pt x="68893" y="12751"/>
                      <a:pt x="69950" y="13997"/>
                    </a:cubicBezTo>
                    <a:lnTo>
                      <a:pt x="106769" y="52156"/>
                    </a:lnTo>
                    <a:cubicBezTo>
                      <a:pt x="121868" y="68050"/>
                      <a:pt x="121223" y="93176"/>
                      <a:pt x="105330" y="108277"/>
                    </a:cubicBezTo>
                    <a:cubicBezTo>
                      <a:pt x="98016" y="115227"/>
                      <a:pt x="88330" y="119130"/>
                      <a:pt x="78237" y="119193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id="{F053E68B-91A1-968F-B35D-458D270D55D9}"/>
                  </a:ext>
                </a:extLst>
              </p:cNvPr>
              <p:cNvSpPr/>
              <p:nvPr/>
            </p:nvSpPr>
            <p:spPr>
              <a:xfrm>
                <a:off x="2007808" y="1686928"/>
                <a:ext cx="79393" cy="141270"/>
              </a:xfrm>
              <a:custGeom>
                <a:avLst/>
                <a:gdLst>
                  <a:gd name="connsiteX0" fmla="*/ 39697 w 79393"/>
                  <a:gd name="connsiteY0" fmla="*/ 141270 h 141270"/>
                  <a:gd name="connsiteX1" fmla="*/ 0 w 79393"/>
                  <a:gd name="connsiteY1" fmla="*/ 101574 h 141270"/>
                  <a:gd name="connsiteX2" fmla="*/ 0 w 79393"/>
                  <a:gd name="connsiteY2" fmla="*/ 39697 h 141270"/>
                  <a:gd name="connsiteX3" fmla="*/ 39697 w 79393"/>
                  <a:gd name="connsiteY3" fmla="*/ 0 h 141270"/>
                  <a:gd name="connsiteX4" fmla="*/ 39697 w 79393"/>
                  <a:gd name="connsiteY4" fmla="*/ 0 h 141270"/>
                  <a:gd name="connsiteX5" fmla="*/ 79393 w 79393"/>
                  <a:gd name="connsiteY5" fmla="*/ 39697 h 141270"/>
                  <a:gd name="connsiteX6" fmla="*/ 79393 w 79393"/>
                  <a:gd name="connsiteY6" fmla="*/ 101524 h 141270"/>
                  <a:gd name="connsiteX7" fmla="*/ 39697 w 79393"/>
                  <a:gd name="connsiteY7" fmla="*/ 141220 h 141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393" h="141270">
                    <a:moveTo>
                      <a:pt x="39697" y="141270"/>
                    </a:moveTo>
                    <a:cubicBezTo>
                      <a:pt x="17774" y="141270"/>
                      <a:pt x="0" y="123497"/>
                      <a:pt x="0" y="101574"/>
                    </a:cubicBezTo>
                    <a:lnTo>
                      <a:pt x="0" y="39697"/>
                    </a:lnTo>
                    <a:cubicBezTo>
                      <a:pt x="0" y="17773"/>
                      <a:pt x="17774" y="0"/>
                      <a:pt x="39697" y="0"/>
                    </a:cubicBezTo>
                    <a:lnTo>
                      <a:pt x="39697" y="0"/>
                    </a:lnTo>
                    <a:cubicBezTo>
                      <a:pt x="61619" y="0"/>
                      <a:pt x="79393" y="17773"/>
                      <a:pt x="79393" y="39697"/>
                    </a:cubicBezTo>
                    <a:lnTo>
                      <a:pt x="79393" y="101524"/>
                    </a:lnTo>
                    <a:cubicBezTo>
                      <a:pt x="79393" y="123448"/>
                      <a:pt x="61619" y="141220"/>
                      <a:pt x="39697" y="141220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id="{A8409D08-1009-F346-197C-FB45E325B5D3}"/>
                  </a:ext>
                </a:extLst>
              </p:cNvPr>
              <p:cNvSpPr/>
              <p:nvPr/>
            </p:nvSpPr>
            <p:spPr>
              <a:xfrm>
                <a:off x="1898360" y="1651095"/>
                <a:ext cx="121735" cy="122570"/>
              </a:xfrm>
              <a:custGeom>
                <a:avLst/>
                <a:gdLst>
                  <a:gd name="connsiteX0" fmla="*/ 39731 w 121735"/>
                  <a:gd name="connsiteY0" fmla="*/ 122570 h 122570"/>
                  <a:gd name="connsiteX1" fmla="*/ 0 w 121735"/>
                  <a:gd name="connsiteY1" fmla="*/ 82907 h 122570"/>
                  <a:gd name="connsiteX2" fmla="*/ 11348 w 121735"/>
                  <a:gd name="connsiteY2" fmla="*/ 55086 h 122570"/>
                  <a:gd name="connsiteX3" fmla="*/ 53674 w 121735"/>
                  <a:gd name="connsiteY3" fmla="*/ 11916 h 122570"/>
                  <a:gd name="connsiteX4" fmla="*/ 109820 w 121735"/>
                  <a:gd name="connsiteY4" fmla="*/ 11345 h 122570"/>
                  <a:gd name="connsiteX5" fmla="*/ 110391 w 121735"/>
                  <a:gd name="connsiteY5" fmla="*/ 67491 h 122570"/>
                  <a:gd name="connsiteX6" fmla="*/ 68263 w 121735"/>
                  <a:gd name="connsiteY6" fmla="*/ 110661 h 122570"/>
                  <a:gd name="connsiteX7" fmla="*/ 39731 w 121735"/>
                  <a:gd name="connsiteY7" fmla="*/ 122570 h 122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735" h="122570">
                    <a:moveTo>
                      <a:pt x="39731" y="122570"/>
                    </a:moveTo>
                    <a:cubicBezTo>
                      <a:pt x="17807" y="122589"/>
                      <a:pt x="19" y="104831"/>
                      <a:pt x="0" y="82907"/>
                    </a:cubicBezTo>
                    <a:cubicBezTo>
                      <a:pt x="-9" y="72505"/>
                      <a:pt x="4066" y="62514"/>
                      <a:pt x="11348" y="55086"/>
                    </a:cubicBezTo>
                    <a:lnTo>
                      <a:pt x="53674" y="11916"/>
                    </a:lnTo>
                    <a:cubicBezTo>
                      <a:pt x="69021" y="-3746"/>
                      <a:pt x="94160" y="-4002"/>
                      <a:pt x="109820" y="11345"/>
                    </a:cubicBezTo>
                    <a:cubicBezTo>
                      <a:pt x="125480" y="26692"/>
                      <a:pt x="125738" y="51829"/>
                      <a:pt x="110391" y="67491"/>
                    </a:cubicBezTo>
                    <a:lnTo>
                      <a:pt x="68263" y="110661"/>
                    </a:lnTo>
                    <a:cubicBezTo>
                      <a:pt x="60752" y="118323"/>
                      <a:pt x="50460" y="122619"/>
                      <a:pt x="39731" y="122570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id="{111B4F33-B07D-3FF5-9538-D03E31A94975}"/>
                  </a:ext>
                </a:extLst>
              </p:cNvPr>
              <p:cNvSpPr/>
              <p:nvPr/>
            </p:nvSpPr>
            <p:spPr>
              <a:xfrm>
                <a:off x="1846769" y="1579901"/>
                <a:ext cx="147106" cy="82574"/>
              </a:xfrm>
              <a:custGeom>
                <a:avLst/>
                <a:gdLst>
                  <a:gd name="connsiteX0" fmla="*/ 106456 w 147106"/>
                  <a:gd name="connsiteY0" fmla="*/ 82564 h 82574"/>
                  <a:gd name="connsiteX1" fmla="*/ 104570 w 147106"/>
                  <a:gd name="connsiteY1" fmla="*/ 82564 h 82574"/>
                  <a:gd name="connsiteX2" fmla="*/ 37880 w 147106"/>
                  <a:gd name="connsiteY2" fmla="*/ 79437 h 82574"/>
                  <a:gd name="connsiteX3" fmla="*/ 44 w 147106"/>
                  <a:gd name="connsiteY3" fmla="*/ 37880 h 82574"/>
                  <a:gd name="connsiteX4" fmla="*/ 41602 w 147106"/>
                  <a:gd name="connsiteY4" fmla="*/ 44 h 82574"/>
                  <a:gd name="connsiteX5" fmla="*/ 108342 w 147106"/>
                  <a:gd name="connsiteY5" fmla="*/ 3170 h 82574"/>
                  <a:gd name="connsiteX6" fmla="*/ 147095 w 147106"/>
                  <a:gd name="connsiteY6" fmla="*/ 43810 h 82574"/>
                  <a:gd name="connsiteX7" fmla="*/ 106456 w 147106"/>
                  <a:gd name="connsiteY7" fmla="*/ 82564 h 82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106" h="82574">
                    <a:moveTo>
                      <a:pt x="106456" y="82564"/>
                    </a:moveTo>
                    <a:lnTo>
                      <a:pt x="104570" y="82564"/>
                    </a:lnTo>
                    <a:lnTo>
                      <a:pt x="37880" y="79437"/>
                    </a:lnTo>
                    <a:cubicBezTo>
                      <a:pt x="15956" y="78410"/>
                      <a:pt x="-983" y="59804"/>
                      <a:pt x="44" y="37880"/>
                    </a:cubicBezTo>
                    <a:cubicBezTo>
                      <a:pt x="1072" y="15956"/>
                      <a:pt x="19678" y="-983"/>
                      <a:pt x="41602" y="44"/>
                    </a:cubicBezTo>
                    <a:lnTo>
                      <a:pt x="108342" y="3170"/>
                    </a:lnTo>
                    <a:cubicBezTo>
                      <a:pt x="130264" y="3691"/>
                      <a:pt x="147616" y="21886"/>
                      <a:pt x="147095" y="43810"/>
                    </a:cubicBezTo>
                    <a:cubicBezTo>
                      <a:pt x="146574" y="65734"/>
                      <a:pt x="128379" y="83084"/>
                      <a:pt x="106456" y="82564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id="{4B91EE4B-EACD-037A-5ECD-FF2870F1CB35}"/>
                  </a:ext>
                </a:extLst>
              </p:cNvPr>
              <p:cNvSpPr/>
              <p:nvPr/>
            </p:nvSpPr>
            <p:spPr>
              <a:xfrm>
                <a:off x="1918165" y="1493061"/>
                <a:ext cx="267953" cy="267951"/>
              </a:xfrm>
              <a:custGeom>
                <a:avLst/>
                <a:gdLst>
                  <a:gd name="connsiteX0" fmla="*/ 133458 w 267953"/>
                  <a:gd name="connsiteY0" fmla="*/ 267951 h 267951"/>
                  <a:gd name="connsiteX1" fmla="*/ 1 w 267953"/>
                  <a:gd name="connsiteY1" fmla="*/ 133458 h 267951"/>
                  <a:gd name="connsiteX2" fmla="*/ 134496 w 267953"/>
                  <a:gd name="connsiteY2" fmla="*/ 1 h 267951"/>
                  <a:gd name="connsiteX3" fmla="*/ 230616 w 267953"/>
                  <a:gd name="connsiteY3" fmla="*/ 41184 h 267951"/>
                  <a:gd name="connsiteX4" fmla="*/ 230616 w 267953"/>
                  <a:gd name="connsiteY4" fmla="*/ 41184 h 267951"/>
                  <a:gd name="connsiteX5" fmla="*/ 226770 w 267953"/>
                  <a:gd name="connsiteY5" fmla="*/ 230616 h 267951"/>
                  <a:gd name="connsiteX6" fmla="*/ 133458 w 267953"/>
                  <a:gd name="connsiteY6" fmla="*/ 267951 h 267951"/>
                  <a:gd name="connsiteX7" fmla="*/ 133458 w 267953"/>
                  <a:gd name="connsiteY7" fmla="*/ 78995 h 267951"/>
                  <a:gd name="connsiteX8" fmla="*/ 79020 w 267953"/>
                  <a:gd name="connsiteY8" fmla="*/ 133719 h 267951"/>
                  <a:gd name="connsiteX9" fmla="*/ 133741 w 267953"/>
                  <a:gd name="connsiteY9" fmla="*/ 188160 h 267951"/>
                  <a:gd name="connsiteX10" fmla="*/ 188185 w 267953"/>
                  <a:gd name="connsiteY10" fmla="*/ 133436 h 267951"/>
                  <a:gd name="connsiteX11" fmla="*/ 173155 w 267953"/>
                  <a:gd name="connsiteY11" fmla="*/ 95965 h 267951"/>
                  <a:gd name="connsiteX12" fmla="*/ 133409 w 267953"/>
                  <a:gd name="connsiteY12" fmla="*/ 78995 h 267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7953" h="267951">
                    <a:moveTo>
                      <a:pt x="133458" y="267951"/>
                    </a:moveTo>
                    <a:cubicBezTo>
                      <a:pt x="59464" y="267665"/>
                      <a:pt x="-285" y="207451"/>
                      <a:pt x="1" y="133458"/>
                    </a:cubicBezTo>
                    <a:cubicBezTo>
                      <a:pt x="287" y="59466"/>
                      <a:pt x="60501" y="-285"/>
                      <a:pt x="134496" y="1"/>
                    </a:cubicBezTo>
                    <a:cubicBezTo>
                      <a:pt x="170788" y="141"/>
                      <a:pt x="205478" y="15002"/>
                      <a:pt x="230616" y="41184"/>
                    </a:cubicBezTo>
                    <a:lnTo>
                      <a:pt x="230616" y="41184"/>
                    </a:lnTo>
                    <a:cubicBezTo>
                      <a:pt x="281864" y="94557"/>
                      <a:pt x="280142" y="179368"/>
                      <a:pt x="226770" y="230616"/>
                    </a:cubicBezTo>
                    <a:cubicBezTo>
                      <a:pt x="201687" y="254697"/>
                      <a:pt x="168228" y="268085"/>
                      <a:pt x="133458" y="267951"/>
                    </a:cubicBezTo>
                    <a:close/>
                    <a:moveTo>
                      <a:pt x="133458" y="78995"/>
                    </a:moveTo>
                    <a:cubicBezTo>
                      <a:pt x="103314" y="79074"/>
                      <a:pt x="78940" y="103574"/>
                      <a:pt x="79020" y="133719"/>
                    </a:cubicBezTo>
                    <a:cubicBezTo>
                      <a:pt x="79094" y="163864"/>
                      <a:pt x="103597" y="188239"/>
                      <a:pt x="133741" y="188160"/>
                    </a:cubicBezTo>
                    <a:cubicBezTo>
                      <a:pt x="163886" y="188082"/>
                      <a:pt x="188260" y="163581"/>
                      <a:pt x="188185" y="133436"/>
                    </a:cubicBezTo>
                    <a:cubicBezTo>
                      <a:pt x="188146" y="119484"/>
                      <a:pt x="182772" y="106076"/>
                      <a:pt x="173155" y="95965"/>
                    </a:cubicBezTo>
                    <a:cubicBezTo>
                      <a:pt x="162804" y="85081"/>
                      <a:pt x="148429" y="78943"/>
                      <a:pt x="133409" y="78995"/>
                    </a:cubicBezTo>
                    <a:close/>
                  </a:path>
                </a:pathLst>
              </a:custGeom>
              <a:grpFill/>
              <a:ln w="4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BE" sz="18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9" name="Picture Placeholder 41">
            <a:extLst>
              <a:ext uri="{FF2B5EF4-FFF2-40B4-BE49-F238E27FC236}">
                <a16:creationId xmlns:a16="http://schemas.microsoft.com/office/drawing/2014/main" id="{89883924-5079-DC8B-6820-668442AD605B}"/>
              </a:ext>
            </a:extLst>
          </p:cNvPr>
          <p:cNvGrpSpPr>
            <a:grpSpLocks noChangeAspect="1"/>
          </p:cNvGrpSpPr>
          <p:nvPr/>
        </p:nvGrpSpPr>
        <p:grpSpPr>
          <a:xfrm>
            <a:off x="6444589" y="1779751"/>
            <a:ext cx="388044" cy="540000"/>
            <a:chOff x="6881439" y="1421931"/>
            <a:chExt cx="596422" cy="829977"/>
          </a:xfrm>
          <a:solidFill>
            <a:schemeClr val="bg1"/>
          </a:solidFill>
        </p:grpSpPr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499004D9-0657-E7A3-2CCC-53CA434862A2}"/>
                </a:ext>
              </a:extLst>
            </p:cNvPr>
            <p:cNvSpPr/>
            <p:nvPr/>
          </p:nvSpPr>
          <p:spPr>
            <a:xfrm>
              <a:off x="6886658" y="1421931"/>
              <a:ext cx="459472" cy="435443"/>
            </a:xfrm>
            <a:custGeom>
              <a:avLst/>
              <a:gdLst>
                <a:gd name="connsiteX0" fmla="*/ 137322 w 459472"/>
                <a:gd name="connsiteY0" fmla="*/ 435394 h 435443"/>
                <a:gd name="connsiteX1" fmla="*/ 118020 w 459472"/>
                <a:gd name="connsiteY1" fmla="*/ 430432 h 435443"/>
                <a:gd name="connsiteX2" fmla="*/ 29040 w 459472"/>
                <a:gd name="connsiteY2" fmla="*/ 118019 h 435443"/>
                <a:gd name="connsiteX3" fmla="*/ 341452 w 459472"/>
                <a:gd name="connsiteY3" fmla="*/ 29040 h 435443"/>
                <a:gd name="connsiteX4" fmla="*/ 433756 w 459472"/>
                <a:gd name="connsiteY4" fmla="*/ 335259 h 435443"/>
                <a:gd name="connsiteX5" fmla="*/ 380240 w 459472"/>
                <a:gd name="connsiteY5" fmla="*/ 352254 h 435443"/>
                <a:gd name="connsiteX6" fmla="*/ 363245 w 459472"/>
                <a:gd name="connsiteY6" fmla="*/ 298738 h 435443"/>
                <a:gd name="connsiteX7" fmla="*/ 298544 w 459472"/>
                <a:gd name="connsiteY7" fmla="*/ 96489 h 435443"/>
                <a:gd name="connsiteX8" fmla="*/ 96294 w 459472"/>
                <a:gd name="connsiteY8" fmla="*/ 161189 h 435443"/>
                <a:gd name="connsiteX9" fmla="*/ 156476 w 459472"/>
                <a:gd name="connsiteY9" fmla="*/ 361012 h 435443"/>
                <a:gd name="connsiteX10" fmla="*/ 171993 w 459472"/>
                <a:gd name="connsiteY10" fmla="*/ 414965 h 435443"/>
                <a:gd name="connsiteX11" fmla="*/ 137124 w 459472"/>
                <a:gd name="connsiteY11" fmla="*/ 435443 h 43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9472" h="435443">
                  <a:moveTo>
                    <a:pt x="137322" y="435394"/>
                  </a:moveTo>
                  <a:cubicBezTo>
                    <a:pt x="130569" y="435422"/>
                    <a:pt x="123922" y="433713"/>
                    <a:pt x="118020" y="430432"/>
                  </a:cubicBezTo>
                  <a:cubicBezTo>
                    <a:pt x="7178" y="368732"/>
                    <a:pt x="-32659" y="228861"/>
                    <a:pt x="29040" y="118019"/>
                  </a:cubicBezTo>
                  <a:cubicBezTo>
                    <a:pt x="90739" y="7178"/>
                    <a:pt x="230611" y="-32659"/>
                    <a:pt x="341452" y="29040"/>
                  </a:cubicBezTo>
                  <a:cubicBezTo>
                    <a:pt x="449903" y="89408"/>
                    <a:pt x="490781" y="225013"/>
                    <a:pt x="433756" y="335259"/>
                  </a:cubicBezTo>
                  <a:cubicBezTo>
                    <a:pt x="423673" y="354730"/>
                    <a:pt x="399712" y="362339"/>
                    <a:pt x="380240" y="352254"/>
                  </a:cubicBezTo>
                  <a:cubicBezTo>
                    <a:pt x="360769" y="342169"/>
                    <a:pt x="353160" y="318210"/>
                    <a:pt x="363245" y="298738"/>
                  </a:cubicBezTo>
                  <a:cubicBezTo>
                    <a:pt x="401230" y="225022"/>
                    <a:pt x="372261" y="134472"/>
                    <a:pt x="298544" y="96489"/>
                  </a:cubicBezTo>
                  <a:cubicBezTo>
                    <a:pt x="224827" y="58505"/>
                    <a:pt x="134277" y="87473"/>
                    <a:pt x="96294" y="161189"/>
                  </a:cubicBezTo>
                  <a:cubicBezTo>
                    <a:pt x="59225" y="233131"/>
                    <a:pt x="85842" y="321508"/>
                    <a:pt x="156476" y="361012"/>
                  </a:cubicBezTo>
                  <a:cubicBezTo>
                    <a:pt x="175659" y="371626"/>
                    <a:pt x="182606" y="395781"/>
                    <a:pt x="171993" y="414965"/>
                  </a:cubicBezTo>
                  <a:cubicBezTo>
                    <a:pt x="164978" y="427643"/>
                    <a:pt x="151613" y="435493"/>
                    <a:pt x="137124" y="435443"/>
                  </a:cubicBezTo>
                  <a:close/>
                </a:path>
              </a:pathLst>
            </a:custGeom>
            <a:grpFill/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2BCAF7B2-086F-0D0B-E814-F2CFD86A6CA6}"/>
                </a:ext>
              </a:extLst>
            </p:cNvPr>
            <p:cNvSpPr/>
            <p:nvPr/>
          </p:nvSpPr>
          <p:spPr>
            <a:xfrm>
              <a:off x="6881439" y="1554589"/>
              <a:ext cx="596422" cy="697319"/>
            </a:xfrm>
            <a:custGeom>
              <a:avLst/>
              <a:gdLst>
                <a:gd name="connsiteX0" fmla="*/ 320481 w 596422"/>
                <a:gd name="connsiteY0" fmla="*/ 697320 h 697319"/>
                <a:gd name="connsiteX1" fmla="*/ 66274 w 596422"/>
                <a:gd name="connsiteY1" fmla="*/ 491791 h 697319"/>
                <a:gd name="connsiteX2" fmla="*/ 5390 w 596422"/>
                <a:gd name="connsiteY2" fmla="*/ 311866 h 697319"/>
                <a:gd name="connsiteX3" fmla="*/ 4893 w 596422"/>
                <a:gd name="connsiteY3" fmla="*/ 310626 h 697319"/>
                <a:gd name="connsiteX4" fmla="*/ 4893 w 596422"/>
                <a:gd name="connsiteY4" fmla="*/ 310129 h 697319"/>
                <a:gd name="connsiteX5" fmla="*/ 8913 w 596422"/>
                <a:gd name="connsiteY5" fmla="*/ 252768 h 697319"/>
                <a:gd name="connsiteX6" fmla="*/ 54564 w 596422"/>
                <a:gd name="connsiteY6" fmla="*/ 220266 h 697319"/>
                <a:gd name="connsiteX7" fmla="*/ 81855 w 596422"/>
                <a:gd name="connsiteY7" fmla="*/ 217190 h 697319"/>
                <a:gd name="connsiteX8" fmla="*/ 81855 w 596422"/>
                <a:gd name="connsiteY8" fmla="*/ 217190 h 697319"/>
                <a:gd name="connsiteX9" fmla="*/ 132171 w 596422"/>
                <a:gd name="connsiteY9" fmla="*/ 228900 h 697319"/>
                <a:gd name="connsiteX10" fmla="*/ 132171 w 596422"/>
                <a:gd name="connsiteY10" fmla="*/ 86290 h 697319"/>
                <a:gd name="connsiteX11" fmla="*/ 223076 w 596422"/>
                <a:gd name="connsiteY11" fmla="*/ 0 h 697319"/>
                <a:gd name="connsiteX12" fmla="*/ 313981 w 596422"/>
                <a:gd name="connsiteY12" fmla="*/ 86290 h 697319"/>
                <a:gd name="connsiteX13" fmla="*/ 313981 w 596422"/>
                <a:gd name="connsiteY13" fmla="*/ 152931 h 697319"/>
                <a:gd name="connsiteX14" fmla="*/ 320531 w 596422"/>
                <a:gd name="connsiteY14" fmla="*/ 152633 h 697319"/>
                <a:gd name="connsiteX15" fmla="*/ 325046 w 596422"/>
                <a:gd name="connsiteY15" fmla="*/ 152633 h 697319"/>
                <a:gd name="connsiteX16" fmla="*/ 372087 w 596422"/>
                <a:gd name="connsiteY16" fmla="*/ 167519 h 697319"/>
                <a:gd name="connsiteX17" fmla="*/ 408062 w 596422"/>
                <a:gd name="connsiteY17" fmla="*/ 161366 h 697319"/>
                <a:gd name="connsiteX18" fmla="*/ 463439 w 596422"/>
                <a:gd name="connsiteY18" fmla="*/ 176898 h 697319"/>
                <a:gd name="connsiteX19" fmla="*/ 500555 w 596422"/>
                <a:gd name="connsiteY19" fmla="*/ 170646 h 697319"/>
                <a:gd name="connsiteX20" fmla="*/ 596422 w 596422"/>
                <a:gd name="connsiteY20" fmla="*/ 256886 h 697319"/>
                <a:gd name="connsiteX21" fmla="*/ 596422 w 596422"/>
                <a:gd name="connsiteY21" fmla="*/ 460778 h 697319"/>
                <a:gd name="connsiteX22" fmla="*/ 531072 w 596422"/>
                <a:gd name="connsiteY22" fmla="*/ 627652 h 697319"/>
                <a:gd name="connsiteX23" fmla="*/ 320481 w 596422"/>
                <a:gd name="connsiteY23" fmla="*/ 697320 h 697319"/>
                <a:gd name="connsiteX24" fmla="*/ 85626 w 596422"/>
                <a:gd name="connsiteY24" fmla="*/ 296930 h 697319"/>
                <a:gd name="connsiteX25" fmla="*/ 145171 w 596422"/>
                <a:gd name="connsiteY25" fmla="*/ 482859 h 697319"/>
                <a:gd name="connsiteX26" fmla="*/ 320531 w 596422"/>
                <a:gd name="connsiteY26" fmla="*/ 617926 h 697319"/>
                <a:gd name="connsiteX27" fmla="*/ 474802 w 596422"/>
                <a:gd name="connsiteY27" fmla="*/ 571630 h 697319"/>
                <a:gd name="connsiteX28" fmla="*/ 516979 w 596422"/>
                <a:gd name="connsiteY28" fmla="*/ 460827 h 697319"/>
                <a:gd name="connsiteX29" fmla="*/ 516979 w 596422"/>
                <a:gd name="connsiteY29" fmla="*/ 257730 h 697319"/>
                <a:gd name="connsiteX30" fmla="*/ 500555 w 596422"/>
                <a:gd name="connsiteY30" fmla="*/ 250039 h 697319"/>
                <a:gd name="connsiteX31" fmla="*/ 485669 w 596422"/>
                <a:gd name="connsiteY31" fmla="*/ 254058 h 697319"/>
                <a:gd name="connsiteX32" fmla="*/ 429538 w 596422"/>
                <a:gd name="connsiteY32" fmla="*/ 253088 h 697319"/>
                <a:gd name="connsiteX33" fmla="*/ 424437 w 596422"/>
                <a:gd name="connsiteY33" fmla="*/ 246565 h 697319"/>
                <a:gd name="connsiteX34" fmla="*/ 408260 w 596422"/>
                <a:gd name="connsiteY34" fmla="*/ 241008 h 697319"/>
                <a:gd name="connsiteX35" fmla="*/ 393374 w 596422"/>
                <a:gd name="connsiteY35" fmla="*/ 245027 h 697319"/>
                <a:gd name="connsiteX36" fmla="*/ 337243 w 596422"/>
                <a:gd name="connsiteY36" fmla="*/ 244048 h 697319"/>
                <a:gd name="connsiteX37" fmla="*/ 331844 w 596422"/>
                <a:gd name="connsiteY37" fmla="*/ 237038 h 697319"/>
                <a:gd name="connsiteX38" fmla="*/ 321920 w 596422"/>
                <a:gd name="connsiteY38" fmla="*/ 232076 h 697319"/>
                <a:gd name="connsiteX39" fmla="*/ 321424 w 596422"/>
                <a:gd name="connsiteY39" fmla="*/ 232076 h 697319"/>
                <a:gd name="connsiteX40" fmla="*/ 295621 w 596422"/>
                <a:gd name="connsiteY40" fmla="*/ 236095 h 697319"/>
                <a:gd name="connsiteX41" fmla="*/ 241052 w 596422"/>
                <a:gd name="connsiteY41" fmla="*/ 222910 h 697319"/>
                <a:gd name="connsiteX42" fmla="*/ 235233 w 596422"/>
                <a:gd name="connsiteY42" fmla="*/ 202254 h 697319"/>
                <a:gd name="connsiteX43" fmla="*/ 235233 w 596422"/>
                <a:gd name="connsiteY43" fmla="*/ 86290 h 697319"/>
                <a:gd name="connsiteX44" fmla="*/ 223721 w 596422"/>
                <a:gd name="connsiteY44" fmla="*/ 79393 h 697319"/>
                <a:gd name="connsiteX45" fmla="*/ 212209 w 596422"/>
                <a:gd name="connsiteY45" fmla="*/ 86290 h 697319"/>
                <a:gd name="connsiteX46" fmla="*/ 212209 w 596422"/>
                <a:gd name="connsiteY46" fmla="*/ 349280 h 697319"/>
                <a:gd name="connsiteX47" fmla="*/ 172512 w 596422"/>
                <a:gd name="connsiteY47" fmla="*/ 388977 h 697319"/>
                <a:gd name="connsiteX48" fmla="*/ 167947 w 596422"/>
                <a:gd name="connsiteY48" fmla="*/ 388977 h 697319"/>
                <a:gd name="connsiteX49" fmla="*/ 128945 w 596422"/>
                <a:gd name="connsiteY49" fmla="*/ 359204 h 697319"/>
                <a:gd name="connsiteX50" fmla="*/ 120361 w 596422"/>
                <a:gd name="connsiteY50" fmla="*/ 327000 h 697319"/>
                <a:gd name="connsiteX51" fmla="*/ 85626 w 596422"/>
                <a:gd name="connsiteY51" fmla="*/ 296930 h 697319"/>
                <a:gd name="connsiteX52" fmla="*/ 485867 w 596422"/>
                <a:gd name="connsiteY52" fmla="*/ 253711 h 697319"/>
                <a:gd name="connsiteX53" fmla="*/ 485867 w 596422"/>
                <a:gd name="connsiteY53" fmla="*/ 253711 h 697319"/>
                <a:gd name="connsiteX54" fmla="*/ 424387 w 596422"/>
                <a:gd name="connsiteY54" fmla="*/ 246764 h 697319"/>
                <a:gd name="connsiteX55" fmla="*/ 424387 w 596422"/>
                <a:gd name="connsiteY55" fmla="*/ 246764 h 697319"/>
                <a:gd name="connsiteX56" fmla="*/ 393374 w 596422"/>
                <a:gd name="connsiteY56" fmla="*/ 244729 h 697319"/>
                <a:gd name="connsiteX57" fmla="*/ 393374 w 596422"/>
                <a:gd name="connsiteY57" fmla="*/ 244729 h 69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96422" h="697319">
                  <a:moveTo>
                    <a:pt x="320481" y="697320"/>
                  </a:moveTo>
                  <a:cubicBezTo>
                    <a:pt x="184471" y="697320"/>
                    <a:pt x="79920" y="612964"/>
                    <a:pt x="66274" y="491791"/>
                  </a:cubicBezTo>
                  <a:cubicBezTo>
                    <a:pt x="60667" y="442517"/>
                    <a:pt x="19432" y="342929"/>
                    <a:pt x="5390" y="311866"/>
                  </a:cubicBezTo>
                  <a:lnTo>
                    <a:pt x="4893" y="310626"/>
                  </a:lnTo>
                  <a:cubicBezTo>
                    <a:pt x="4874" y="310461"/>
                    <a:pt x="4874" y="310294"/>
                    <a:pt x="4893" y="310129"/>
                  </a:cubicBezTo>
                  <a:cubicBezTo>
                    <a:pt x="-2835" y="291436"/>
                    <a:pt x="-1346" y="270201"/>
                    <a:pt x="8913" y="252768"/>
                  </a:cubicBezTo>
                  <a:cubicBezTo>
                    <a:pt x="18891" y="236004"/>
                    <a:pt x="35458" y="224210"/>
                    <a:pt x="54564" y="220266"/>
                  </a:cubicBezTo>
                  <a:cubicBezTo>
                    <a:pt x="63521" y="218248"/>
                    <a:pt x="72673" y="217216"/>
                    <a:pt x="81855" y="217190"/>
                  </a:cubicBezTo>
                  <a:lnTo>
                    <a:pt x="81855" y="217190"/>
                  </a:lnTo>
                  <a:cubicBezTo>
                    <a:pt x="99304" y="217177"/>
                    <a:pt x="116521" y="221184"/>
                    <a:pt x="132171" y="228900"/>
                  </a:cubicBezTo>
                  <a:lnTo>
                    <a:pt x="132171" y="86290"/>
                  </a:lnTo>
                  <a:cubicBezTo>
                    <a:pt x="132171" y="38704"/>
                    <a:pt x="172959" y="0"/>
                    <a:pt x="223076" y="0"/>
                  </a:cubicBezTo>
                  <a:cubicBezTo>
                    <a:pt x="273193" y="0"/>
                    <a:pt x="313981" y="38605"/>
                    <a:pt x="313981" y="86290"/>
                  </a:cubicBezTo>
                  <a:lnTo>
                    <a:pt x="313981" y="152931"/>
                  </a:lnTo>
                  <a:cubicBezTo>
                    <a:pt x="317951" y="152931"/>
                    <a:pt x="320432" y="152633"/>
                    <a:pt x="320531" y="152633"/>
                  </a:cubicBezTo>
                  <a:cubicBezTo>
                    <a:pt x="322020" y="152633"/>
                    <a:pt x="323558" y="152633"/>
                    <a:pt x="325046" y="152633"/>
                  </a:cubicBezTo>
                  <a:cubicBezTo>
                    <a:pt x="341776" y="153301"/>
                    <a:pt x="358019" y="158441"/>
                    <a:pt x="372087" y="167519"/>
                  </a:cubicBezTo>
                  <a:cubicBezTo>
                    <a:pt x="383673" y="163570"/>
                    <a:pt x="395820" y="161493"/>
                    <a:pt x="408062" y="161366"/>
                  </a:cubicBezTo>
                  <a:cubicBezTo>
                    <a:pt x="427568" y="161553"/>
                    <a:pt x="446677" y="166913"/>
                    <a:pt x="463439" y="176898"/>
                  </a:cubicBezTo>
                  <a:cubicBezTo>
                    <a:pt x="475387" y="172809"/>
                    <a:pt x="487927" y="170698"/>
                    <a:pt x="500555" y="170646"/>
                  </a:cubicBezTo>
                  <a:cubicBezTo>
                    <a:pt x="552508" y="170646"/>
                    <a:pt x="596422" y="210342"/>
                    <a:pt x="596422" y="256886"/>
                  </a:cubicBezTo>
                  <a:lnTo>
                    <a:pt x="596422" y="460778"/>
                  </a:lnTo>
                  <a:cubicBezTo>
                    <a:pt x="596422" y="526079"/>
                    <a:pt x="573200" y="585326"/>
                    <a:pt x="531072" y="627652"/>
                  </a:cubicBezTo>
                  <a:cubicBezTo>
                    <a:pt x="496536" y="662337"/>
                    <a:pt x="418036" y="697320"/>
                    <a:pt x="320481" y="697320"/>
                  </a:cubicBezTo>
                  <a:close/>
                  <a:moveTo>
                    <a:pt x="85626" y="296930"/>
                  </a:moveTo>
                  <a:cubicBezTo>
                    <a:pt x="102051" y="335436"/>
                    <a:pt x="138869" y="426490"/>
                    <a:pt x="145171" y="482859"/>
                  </a:cubicBezTo>
                  <a:cubicBezTo>
                    <a:pt x="154301" y="563641"/>
                    <a:pt x="224564" y="617926"/>
                    <a:pt x="320531" y="617926"/>
                  </a:cubicBezTo>
                  <a:cubicBezTo>
                    <a:pt x="382160" y="617926"/>
                    <a:pt x="448503" y="598078"/>
                    <a:pt x="474802" y="571630"/>
                  </a:cubicBezTo>
                  <a:cubicBezTo>
                    <a:pt x="501994" y="544339"/>
                    <a:pt x="516979" y="504990"/>
                    <a:pt x="516979" y="460827"/>
                  </a:cubicBezTo>
                  <a:lnTo>
                    <a:pt x="516979" y="257730"/>
                  </a:lnTo>
                  <a:cubicBezTo>
                    <a:pt x="512906" y="252868"/>
                    <a:pt x="506896" y="250053"/>
                    <a:pt x="500555" y="250039"/>
                  </a:cubicBezTo>
                  <a:cubicBezTo>
                    <a:pt x="495345" y="250184"/>
                    <a:pt x="490244" y="251561"/>
                    <a:pt x="485669" y="254058"/>
                  </a:cubicBezTo>
                  <a:cubicBezTo>
                    <a:pt x="469899" y="269290"/>
                    <a:pt x="444771" y="268856"/>
                    <a:pt x="429538" y="253088"/>
                  </a:cubicBezTo>
                  <a:cubicBezTo>
                    <a:pt x="427612" y="251098"/>
                    <a:pt x="425906" y="248912"/>
                    <a:pt x="424437" y="246565"/>
                  </a:cubicBezTo>
                  <a:cubicBezTo>
                    <a:pt x="419772" y="243040"/>
                    <a:pt x="414106" y="241093"/>
                    <a:pt x="408260" y="241008"/>
                  </a:cubicBezTo>
                  <a:cubicBezTo>
                    <a:pt x="403050" y="241161"/>
                    <a:pt x="397954" y="242537"/>
                    <a:pt x="393374" y="245027"/>
                  </a:cubicBezTo>
                  <a:cubicBezTo>
                    <a:pt x="377605" y="260257"/>
                    <a:pt x="352473" y="259818"/>
                    <a:pt x="337243" y="244048"/>
                  </a:cubicBezTo>
                  <a:cubicBezTo>
                    <a:pt x="335188" y="241920"/>
                    <a:pt x="333377" y="239569"/>
                    <a:pt x="331844" y="237038"/>
                  </a:cubicBezTo>
                  <a:cubicBezTo>
                    <a:pt x="329482" y="233939"/>
                    <a:pt x="325818" y="232107"/>
                    <a:pt x="321920" y="232076"/>
                  </a:cubicBezTo>
                  <a:lnTo>
                    <a:pt x="321424" y="232076"/>
                  </a:lnTo>
                  <a:cubicBezTo>
                    <a:pt x="312694" y="232386"/>
                    <a:pt x="304032" y="233735"/>
                    <a:pt x="295621" y="236095"/>
                  </a:cubicBezTo>
                  <a:cubicBezTo>
                    <a:pt x="276911" y="247523"/>
                    <a:pt x="252480" y="241619"/>
                    <a:pt x="241052" y="222910"/>
                  </a:cubicBezTo>
                  <a:cubicBezTo>
                    <a:pt x="237253" y="216690"/>
                    <a:pt x="235239" y="209543"/>
                    <a:pt x="235233" y="202254"/>
                  </a:cubicBezTo>
                  <a:lnTo>
                    <a:pt x="235233" y="86290"/>
                  </a:lnTo>
                  <a:cubicBezTo>
                    <a:pt x="235233" y="83561"/>
                    <a:pt x="230618" y="79393"/>
                    <a:pt x="223721" y="79393"/>
                  </a:cubicBezTo>
                  <a:cubicBezTo>
                    <a:pt x="216824" y="79393"/>
                    <a:pt x="212209" y="83561"/>
                    <a:pt x="212209" y="86290"/>
                  </a:cubicBezTo>
                  <a:lnTo>
                    <a:pt x="212209" y="349280"/>
                  </a:lnTo>
                  <a:cubicBezTo>
                    <a:pt x="212209" y="371202"/>
                    <a:pt x="194436" y="388977"/>
                    <a:pt x="172512" y="388977"/>
                  </a:cubicBezTo>
                  <a:lnTo>
                    <a:pt x="167947" y="388977"/>
                  </a:lnTo>
                  <a:cubicBezTo>
                    <a:pt x="149635" y="389240"/>
                    <a:pt x="133522" y="376939"/>
                    <a:pt x="128945" y="359204"/>
                  </a:cubicBezTo>
                  <a:lnTo>
                    <a:pt x="120361" y="327000"/>
                  </a:lnTo>
                  <a:cubicBezTo>
                    <a:pt x="116093" y="317175"/>
                    <a:pt x="105624" y="299014"/>
                    <a:pt x="85626" y="296930"/>
                  </a:cubicBezTo>
                  <a:close/>
                  <a:moveTo>
                    <a:pt x="485867" y="253711"/>
                  </a:moveTo>
                  <a:lnTo>
                    <a:pt x="485867" y="253711"/>
                  </a:lnTo>
                  <a:close/>
                  <a:moveTo>
                    <a:pt x="424387" y="246764"/>
                  </a:moveTo>
                  <a:lnTo>
                    <a:pt x="424387" y="246764"/>
                  </a:lnTo>
                  <a:close/>
                  <a:moveTo>
                    <a:pt x="393374" y="244729"/>
                  </a:moveTo>
                  <a:lnTo>
                    <a:pt x="393374" y="244729"/>
                  </a:lnTo>
                  <a:close/>
                </a:path>
              </a:pathLst>
            </a:custGeom>
            <a:grpFill/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76742006-3847-2B03-868F-2802DEBA3A04}"/>
                </a:ext>
              </a:extLst>
            </p:cNvPr>
            <p:cNvSpPr/>
            <p:nvPr/>
          </p:nvSpPr>
          <p:spPr>
            <a:xfrm>
              <a:off x="7208818" y="1743247"/>
              <a:ext cx="79393" cy="202204"/>
            </a:xfrm>
            <a:custGeom>
              <a:avLst/>
              <a:gdLst>
                <a:gd name="connsiteX0" fmla="*/ 39697 w 79393"/>
                <a:gd name="connsiteY0" fmla="*/ 202204 h 202204"/>
                <a:gd name="connsiteX1" fmla="*/ 0 w 79393"/>
                <a:gd name="connsiteY1" fmla="*/ 162508 h 202204"/>
                <a:gd name="connsiteX2" fmla="*/ 0 w 79393"/>
                <a:gd name="connsiteY2" fmla="*/ 39697 h 202204"/>
                <a:gd name="connsiteX3" fmla="*/ 39697 w 79393"/>
                <a:gd name="connsiteY3" fmla="*/ 0 h 202204"/>
                <a:gd name="connsiteX4" fmla="*/ 79393 w 79393"/>
                <a:gd name="connsiteY4" fmla="*/ 39697 h 202204"/>
                <a:gd name="connsiteX5" fmla="*/ 79393 w 79393"/>
                <a:gd name="connsiteY5" fmla="*/ 162508 h 202204"/>
                <a:gd name="connsiteX6" fmla="*/ 39697 w 79393"/>
                <a:gd name="connsiteY6" fmla="*/ 202204 h 20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02204">
                  <a:moveTo>
                    <a:pt x="39697" y="202204"/>
                  </a:moveTo>
                  <a:cubicBezTo>
                    <a:pt x="17773" y="202204"/>
                    <a:pt x="0" y="184430"/>
                    <a:pt x="0" y="162508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19" y="0"/>
                    <a:pt x="79393" y="17773"/>
                    <a:pt x="79393" y="39697"/>
                  </a:cubicBezTo>
                  <a:lnTo>
                    <a:pt x="79393" y="162508"/>
                  </a:lnTo>
                  <a:cubicBezTo>
                    <a:pt x="79393" y="184430"/>
                    <a:pt x="61619" y="202204"/>
                    <a:pt x="39697" y="202204"/>
                  </a:cubicBezTo>
                  <a:close/>
                </a:path>
              </a:pathLst>
            </a:custGeom>
            <a:grpFill/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0AFB0AC7-213D-C3AC-7140-30C946B41787}"/>
                </a:ext>
              </a:extLst>
            </p:cNvPr>
            <p:cNvSpPr/>
            <p:nvPr/>
          </p:nvSpPr>
          <p:spPr>
            <a:xfrm>
              <a:off x="7113992" y="1686283"/>
              <a:ext cx="79393" cy="242694"/>
            </a:xfrm>
            <a:custGeom>
              <a:avLst/>
              <a:gdLst>
                <a:gd name="connsiteX0" fmla="*/ 39697 w 79393"/>
                <a:gd name="connsiteY0" fmla="*/ 242695 h 242694"/>
                <a:gd name="connsiteX1" fmla="*/ 0 w 79393"/>
                <a:gd name="connsiteY1" fmla="*/ 202998 h 242694"/>
                <a:gd name="connsiteX2" fmla="*/ 0 w 79393"/>
                <a:gd name="connsiteY2" fmla="*/ 39697 h 242694"/>
                <a:gd name="connsiteX3" fmla="*/ 39697 w 79393"/>
                <a:gd name="connsiteY3" fmla="*/ 0 h 242694"/>
                <a:gd name="connsiteX4" fmla="*/ 79393 w 79393"/>
                <a:gd name="connsiteY4" fmla="*/ 39697 h 242694"/>
                <a:gd name="connsiteX5" fmla="*/ 79393 w 79393"/>
                <a:gd name="connsiteY5" fmla="*/ 202998 h 242694"/>
                <a:gd name="connsiteX6" fmla="*/ 39697 w 79393"/>
                <a:gd name="connsiteY6" fmla="*/ 242695 h 242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42694">
                  <a:moveTo>
                    <a:pt x="39697" y="242695"/>
                  </a:moveTo>
                  <a:cubicBezTo>
                    <a:pt x="17773" y="242695"/>
                    <a:pt x="0" y="224921"/>
                    <a:pt x="0" y="202998"/>
                  </a:cubicBezTo>
                  <a:lnTo>
                    <a:pt x="0" y="39697"/>
                  </a:lnTo>
                  <a:cubicBezTo>
                    <a:pt x="0" y="17773"/>
                    <a:pt x="17773" y="0"/>
                    <a:pt x="39697" y="0"/>
                  </a:cubicBezTo>
                  <a:cubicBezTo>
                    <a:pt x="61621" y="0"/>
                    <a:pt x="79393" y="17773"/>
                    <a:pt x="79393" y="39697"/>
                  </a:cubicBezTo>
                  <a:lnTo>
                    <a:pt x="79393" y="202998"/>
                  </a:lnTo>
                  <a:cubicBezTo>
                    <a:pt x="79393" y="224921"/>
                    <a:pt x="61621" y="242695"/>
                    <a:pt x="39697" y="242695"/>
                  </a:cubicBezTo>
                  <a:close/>
                </a:path>
              </a:pathLst>
            </a:custGeom>
            <a:grpFill/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4" name="Freeform 62">
              <a:extLst>
                <a:ext uri="{FF2B5EF4-FFF2-40B4-BE49-F238E27FC236}">
                  <a16:creationId xmlns:a16="http://schemas.microsoft.com/office/drawing/2014/main" id="{F61AD8E2-5A73-3C54-C68C-FF23007CB819}"/>
                </a:ext>
              </a:extLst>
            </p:cNvPr>
            <p:cNvSpPr/>
            <p:nvPr/>
          </p:nvSpPr>
          <p:spPr>
            <a:xfrm>
              <a:off x="7301162" y="1753171"/>
              <a:ext cx="79393" cy="218727"/>
            </a:xfrm>
            <a:custGeom>
              <a:avLst/>
              <a:gdLst>
                <a:gd name="connsiteX0" fmla="*/ 39697 w 79393"/>
                <a:gd name="connsiteY0" fmla="*/ 218728 h 218727"/>
                <a:gd name="connsiteX1" fmla="*/ 0 w 79393"/>
                <a:gd name="connsiteY1" fmla="*/ 179031 h 218727"/>
                <a:gd name="connsiteX2" fmla="*/ 0 w 79393"/>
                <a:gd name="connsiteY2" fmla="*/ 39697 h 218727"/>
                <a:gd name="connsiteX3" fmla="*/ 39697 w 79393"/>
                <a:gd name="connsiteY3" fmla="*/ 0 h 218727"/>
                <a:gd name="connsiteX4" fmla="*/ 79393 w 79393"/>
                <a:gd name="connsiteY4" fmla="*/ 39697 h 218727"/>
                <a:gd name="connsiteX5" fmla="*/ 79393 w 79393"/>
                <a:gd name="connsiteY5" fmla="*/ 179031 h 218727"/>
                <a:gd name="connsiteX6" fmla="*/ 39697 w 79393"/>
                <a:gd name="connsiteY6" fmla="*/ 218728 h 21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393" h="218727">
                  <a:moveTo>
                    <a:pt x="39697" y="218728"/>
                  </a:moveTo>
                  <a:cubicBezTo>
                    <a:pt x="17774" y="218728"/>
                    <a:pt x="0" y="200954"/>
                    <a:pt x="0" y="179031"/>
                  </a:cubicBezTo>
                  <a:lnTo>
                    <a:pt x="0" y="39697"/>
                  </a:lnTo>
                  <a:cubicBezTo>
                    <a:pt x="0" y="17773"/>
                    <a:pt x="17774" y="0"/>
                    <a:pt x="39697" y="0"/>
                  </a:cubicBezTo>
                  <a:cubicBezTo>
                    <a:pt x="61619" y="0"/>
                    <a:pt x="79393" y="17773"/>
                    <a:pt x="79393" y="39697"/>
                  </a:cubicBezTo>
                  <a:lnTo>
                    <a:pt x="79393" y="179031"/>
                  </a:lnTo>
                  <a:cubicBezTo>
                    <a:pt x="79393" y="200954"/>
                    <a:pt x="61619" y="218728"/>
                    <a:pt x="39697" y="218728"/>
                  </a:cubicBezTo>
                  <a:close/>
                </a:path>
              </a:pathLst>
            </a:custGeom>
            <a:grpFill/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65" name="Picture Placeholder 39">
            <a:extLst>
              <a:ext uri="{FF2B5EF4-FFF2-40B4-BE49-F238E27FC236}">
                <a16:creationId xmlns:a16="http://schemas.microsoft.com/office/drawing/2014/main" id="{2EB23EA0-B9F3-432B-FBA4-BB85D330F996}"/>
              </a:ext>
            </a:extLst>
          </p:cNvPr>
          <p:cNvGrpSpPr>
            <a:grpSpLocks noChangeAspect="1"/>
          </p:cNvGrpSpPr>
          <p:nvPr/>
        </p:nvGrpSpPr>
        <p:grpSpPr>
          <a:xfrm>
            <a:off x="655377" y="3277333"/>
            <a:ext cx="490905" cy="490909"/>
            <a:chOff x="5446627" y="1421438"/>
            <a:chExt cx="830910" cy="830917"/>
          </a:xfrm>
          <a:solidFill>
            <a:schemeClr val="bg1"/>
          </a:solidFill>
        </p:grpSpPr>
        <p:sp>
          <p:nvSpPr>
            <p:cNvPr id="66" name="Freeform 19">
              <a:extLst>
                <a:ext uri="{FF2B5EF4-FFF2-40B4-BE49-F238E27FC236}">
                  <a16:creationId xmlns:a16="http://schemas.microsoft.com/office/drawing/2014/main" id="{764DF104-137A-EF02-CAD7-9D5E825B6E47}"/>
                </a:ext>
              </a:extLst>
            </p:cNvPr>
            <p:cNvSpPr/>
            <p:nvPr/>
          </p:nvSpPr>
          <p:spPr>
            <a:xfrm>
              <a:off x="5446627" y="1421438"/>
              <a:ext cx="737079" cy="830917"/>
            </a:xfrm>
            <a:custGeom>
              <a:avLst/>
              <a:gdLst>
                <a:gd name="connsiteX0" fmla="*/ 697401 w 737079"/>
                <a:gd name="connsiteY0" fmla="*/ 830918 h 830917"/>
                <a:gd name="connsiteX1" fmla="*/ 675370 w 737079"/>
                <a:gd name="connsiteY1" fmla="*/ 824219 h 830917"/>
                <a:gd name="connsiteX2" fmla="*/ 415456 w 737079"/>
                <a:gd name="connsiteY2" fmla="*/ 650795 h 830917"/>
                <a:gd name="connsiteX3" fmla="*/ 155543 w 737079"/>
                <a:gd name="connsiteY3" fmla="*/ 824219 h 830917"/>
                <a:gd name="connsiteX4" fmla="*/ 100549 w 737079"/>
                <a:gd name="connsiteY4" fmla="*/ 812935 h 830917"/>
                <a:gd name="connsiteX5" fmla="*/ 95998 w 737079"/>
                <a:gd name="connsiteY5" fmla="*/ 778618 h 830917"/>
                <a:gd name="connsiteX6" fmla="*/ 182536 w 737079"/>
                <a:gd name="connsiteY6" fmla="*/ 519995 h 830917"/>
                <a:gd name="connsiteX7" fmla="*/ 11692 w 737079"/>
                <a:gd name="connsiteY7" fmla="*/ 349746 h 830917"/>
                <a:gd name="connsiteX8" fmla="*/ 11562 w 737079"/>
                <a:gd name="connsiteY8" fmla="*/ 293607 h 830917"/>
                <a:gd name="connsiteX9" fmla="*/ 39678 w 737079"/>
                <a:gd name="connsiteY9" fmla="*/ 281915 h 830917"/>
                <a:gd name="connsiteX10" fmla="*/ 292992 w 737079"/>
                <a:gd name="connsiteY10" fmla="*/ 281915 h 830917"/>
                <a:gd name="connsiteX11" fmla="*/ 377794 w 737079"/>
                <a:gd name="connsiteY11" fmla="*/ 27162 h 830917"/>
                <a:gd name="connsiteX12" fmla="*/ 428001 w 737079"/>
                <a:gd name="connsiteY12" fmla="*/ 2045 h 830917"/>
                <a:gd name="connsiteX13" fmla="*/ 453118 w 737079"/>
                <a:gd name="connsiteY13" fmla="*/ 27162 h 830917"/>
                <a:gd name="connsiteX14" fmla="*/ 546951 w 737079"/>
                <a:gd name="connsiteY14" fmla="*/ 309107 h 830917"/>
                <a:gd name="connsiteX15" fmla="*/ 521793 w 737079"/>
                <a:gd name="connsiteY15" fmla="*/ 359323 h 830917"/>
                <a:gd name="connsiteX16" fmla="*/ 471577 w 737079"/>
                <a:gd name="connsiteY16" fmla="*/ 334165 h 830917"/>
                <a:gd name="connsiteX17" fmla="*/ 415456 w 737079"/>
                <a:gd name="connsiteY17" fmla="*/ 165455 h 830917"/>
                <a:gd name="connsiteX18" fmla="*/ 359335 w 737079"/>
                <a:gd name="connsiteY18" fmla="*/ 334165 h 830917"/>
                <a:gd name="connsiteX19" fmla="*/ 321623 w 737079"/>
                <a:gd name="connsiteY19" fmla="*/ 361308 h 830917"/>
                <a:gd name="connsiteX20" fmla="*/ 135744 w 737079"/>
                <a:gd name="connsiteY20" fmla="*/ 361308 h 830917"/>
                <a:gd name="connsiteX21" fmla="*/ 255876 w 737079"/>
                <a:gd name="connsiteY21" fmla="*/ 481142 h 830917"/>
                <a:gd name="connsiteX22" fmla="*/ 265502 w 737079"/>
                <a:gd name="connsiteY22" fmla="*/ 521831 h 830917"/>
                <a:gd name="connsiteX23" fmla="*/ 207942 w 737079"/>
                <a:gd name="connsiteY23" fmla="*/ 693816 h 830917"/>
                <a:gd name="connsiteX24" fmla="*/ 393425 w 737079"/>
                <a:gd name="connsiteY24" fmla="*/ 570062 h 830917"/>
                <a:gd name="connsiteX25" fmla="*/ 437488 w 737079"/>
                <a:gd name="connsiteY25" fmla="*/ 570062 h 830917"/>
                <a:gd name="connsiteX26" fmla="*/ 622970 w 737079"/>
                <a:gd name="connsiteY26" fmla="*/ 693816 h 830917"/>
                <a:gd name="connsiteX27" fmla="*/ 565410 w 737079"/>
                <a:gd name="connsiteY27" fmla="*/ 521831 h 830917"/>
                <a:gd name="connsiteX28" fmla="*/ 590493 w 737079"/>
                <a:gd name="connsiteY28" fmla="*/ 471590 h 830917"/>
                <a:gd name="connsiteX29" fmla="*/ 640734 w 737079"/>
                <a:gd name="connsiteY29" fmla="*/ 496673 h 830917"/>
                <a:gd name="connsiteX30" fmla="*/ 735014 w 737079"/>
                <a:gd name="connsiteY30" fmla="*/ 778618 h 830917"/>
                <a:gd name="connsiteX31" fmla="*/ 709975 w 737079"/>
                <a:gd name="connsiteY31" fmla="*/ 828864 h 830917"/>
                <a:gd name="connsiteX32" fmla="*/ 697352 w 737079"/>
                <a:gd name="connsiteY32" fmla="*/ 830918 h 830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37079" h="830917">
                  <a:moveTo>
                    <a:pt x="697401" y="830918"/>
                  </a:moveTo>
                  <a:cubicBezTo>
                    <a:pt x="689556" y="830913"/>
                    <a:pt x="681890" y="828581"/>
                    <a:pt x="675370" y="824219"/>
                  </a:cubicBezTo>
                  <a:lnTo>
                    <a:pt x="415456" y="650795"/>
                  </a:lnTo>
                  <a:lnTo>
                    <a:pt x="155543" y="824219"/>
                  </a:lnTo>
                  <a:cubicBezTo>
                    <a:pt x="137241" y="836292"/>
                    <a:pt x="112619" y="831241"/>
                    <a:pt x="100549" y="812935"/>
                  </a:cubicBezTo>
                  <a:cubicBezTo>
                    <a:pt x="93861" y="802798"/>
                    <a:pt x="92184" y="790150"/>
                    <a:pt x="95998" y="778618"/>
                  </a:cubicBezTo>
                  <a:lnTo>
                    <a:pt x="182536" y="519995"/>
                  </a:lnTo>
                  <a:lnTo>
                    <a:pt x="11692" y="349746"/>
                  </a:lnTo>
                  <a:cubicBezTo>
                    <a:pt x="-3846" y="334280"/>
                    <a:pt x="-3905" y="309146"/>
                    <a:pt x="11562" y="293607"/>
                  </a:cubicBezTo>
                  <a:cubicBezTo>
                    <a:pt x="19007" y="286127"/>
                    <a:pt x="29124" y="281920"/>
                    <a:pt x="39678" y="281915"/>
                  </a:cubicBezTo>
                  <a:lnTo>
                    <a:pt x="292992" y="281915"/>
                  </a:lnTo>
                  <a:lnTo>
                    <a:pt x="377794" y="27162"/>
                  </a:lnTo>
                  <a:cubicBezTo>
                    <a:pt x="384723" y="6362"/>
                    <a:pt x="407201" y="-4883"/>
                    <a:pt x="428001" y="2045"/>
                  </a:cubicBezTo>
                  <a:cubicBezTo>
                    <a:pt x="439862" y="5996"/>
                    <a:pt x="449168" y="15302"/>
                    <a:pt x="453118" y="27162"/>
                  </a:cubicBezTo>
                  <a:lnTo>
                    <a:pt x="546951" y="309107"/>
                  </a:lnTo>
                  <a:cubicBezTo>
                    <a:pt x="553873" y="329921"/>
                    <a:pt x="542609" y="352403"/>
                    <a:pt x="521793" y="359323"/>
                  </a:cubicBezTo>
                  <a:cubicBezTo>
                    <a:pt x="500978" y="366243"/>
                    <a:pt x="478499" y="354979"/>
                    <a:pt x="471577" y="334165"/>
                  </a:cubicBezTo>
                  <a:lnTo>
                    <a:pt x="415456" y="165455"/>
                  </a:lnTo>
                  <a:lnTo>
                    <a:pt x="359335" y="334165"/>
                  </a:lnTo>
                  <a:cubicBezTo>
                    <a:pt x="353926" y="350393"/>
                    <a:pt x="338729" y="361331"/>
                    <a:pt x="321623" y="361308"/>
                  </a:cubicBezTo>
                  <a:lnTo>
                    <a:pt x="135744" y="361308"/>
                  </a:lnTo>
                  <a:lnTo>
                    <a:pt x="255876" y="481142"/>
                  </a:lnTo>
                  <a:cubicBezTo>
                    <a:pt x="266546" y="491780"/>
                    <a:pt x="270275" y="507540"/>
                    <a:pt x="265502" y="521831"/>
                  </a:cubicBezTo>
                  <a:lnTo>
                    <a:pt x="207942" y="693816"/>
                  </a:lnTo>
                  <a:lnTo>
                    <a:pt x="393425" y="570062"/>
                  </a:lnTo>
                  <a:cubicBezTo>
                    <a:pt x="406764" y="561160"/>
                    <a:pt x="424148" y="561160"/>
                    <a:pt x="437488" y="570062"/>
                  </a:cubicBezTo>
                  <a:lnTo>
                    <a:pt x="622970" y="693816"/>
                  </a:lnTo>
                  <a:lnTo>
                    <a:pt x="565410" y="521831"/>
                  </a:lnTo>
                  <a:cubicBezTo>
                    <a:pt x="558463" y="501030"/>
                    <a:pt x="569692" y="478537"/>
                    <a:pt x="590493" y="471590"/>
                  </a:cubicBezTo>
                  <a:cubicBezTo>
                    <a:pt x="611294" y="464643"/>
                    <a:pt x="633788" y="475873"/>
                    <a:pt x="640734" y="496673"/>
                  </a:cubicBezTo>
                  <a:lnTo>
                    <a:pt x="735014" y="778618"/>
                  </a:lnTo>
                  <a:cubicBezTo>
                    <a:pt x="741976" y="799409"/>
                    <a:pt x="730766" y="821902"/>
                    <a:pt x="709975" y="828864"/>
                  </a:cubicBezTo>
                  <a:cubicBezTo>
                    <a:pt x="705906" y="830228"/>
                    <a:pt x="701644" y="830918"/>
                    <a:pt x="697352" y="830918"/>
                  </a:cubicBezTo>
                  <a:close/>
                </a:path>
              </a:pathLst>
            </a:custGeom>
            <a:grpFill/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7" name="Freeform 20">
              <a:extLst>
                <a:ext uri="{FF2B5EF4-FFF2-40B4-BE49-F238E27FC236}">
                  <a16:creationId xmlns:a16="http://schemas.microsoft.com/office/drawing/2014/main" id="{A91AC778-0207-F99E-0B69-56D32C8C7C9F}"/>
                </a:ext>
              </a:extLst>
            </p:cNvPr>
            <p:cNvSpPr/>
            <p:nvPr/>
          </p:nvSpPr>
          <p:spPr>
            <a:xfrm>
              <a:off x="5916219" y="1703352"/>
              <a:ext cx="361318" cy="267058"/>
            </a:xfrm>
            <a:custGeom>
              <a:avLst/>
              <a:gdLst>
                <a:gd name="connsiteX0" fmla="*/ 133480 w 361318"/>
                <a:gd name="connsiteY0" fmla="*/ 267059 h 267058"/>
                <a:gd name="connsiteX1" fmla="*/ 93753 w 361318"/>
                <a:gd name="connsiteY1" fmla="*/ 227392 h 267058"/>
                <a:gd name="connsiteX2" fmla="*/ 105444 w 361318"/>
                <a:gd name="connsiteY2" fmla="*/ 199227 h 267058"/>
                <a:gd name="connsiteX3" fmla="*/ 225576 w 361318"/>
                <a:gd name="connsiteY3" fmla="*/ 79393 h 267058"/>
                <a:gd name="connsiteX4" fmla="*/ 39697 w 361318"/>
                <a:gd name="connsiteY4" fmla="*/ 79393 h 267058"/>
                <a:gd name="connsiteX5" fmla="*/ 0 w 361318"/>
                <a:gd name="connsiteY5" fmla="*/ 39697 h 267058"/>
                <a:gd name="connsiteX6" fmla="*/ 39697 w 361318"/>
                <a:gd name="connsiteY6" fmla="*/ 0 h 267058"/>
                <a:gd name="connsiteX7" fmla="*/ 321642 w 361318"/>
                <a:gd name="connsiteY7" fmla="*/ 0 h 267058"/>
                <a:gd name="connsiteX8" fmla="*/ 361318 w 361318"/>
                <a:gd name="connsiteY8" fmla="*/ 39715 h 267058"/>
                <a:gd name="connsiteX9" fmla="*/ 349628 w 361318"/>
                <a:gd name="connsiteY9" fmla="*/ 67831 h 267058"/>
                <a:gd name="connsiteX10" fmla="*/ 161714 w 361318"/>
                <a:gd name="connsiteY10" fmla="*/ 255447 h 267058"/>
                <a:gd name="connsiteX11" fmla="*/ 133480 w 361318"/>
                <a:gd name="connsiteY11" fmla="*/ 267059 h 267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1318" h="267058">
                  <a:moveTo>
                    <a:pt x="133480" y="267059"/>
                  </a:moveTo>
                  <a:cubicBezTo>
                    <a:pt x="111557" y="267073"/>
                    <a:pt x="93768" y="249319"/>
                    <a:pt x="93753" y="227392"/>
                  </a:cubicBezTo>
                  <a:cubicBezTo>
                    <a:pt x="93744" y="216823"/>
                    <a:pt x="97951" y="206685"/>
                    <a:pt x="105444" y="199227"/>
                  </a:cubicBezTo>
                  <a:lnTo>
                    <a:pt x="225576" y="79393"/>
                  </a:lnTo>
                  <a:lnTo>
                    <a:pt x="39697" y="79393"/>
                  </a:lnTo>
                  <a:cubicBezTo>
                    <a:pt x="17774" y="79393"/>
                    <a:pt x="0" y="61620"/>
                    <a:pt x="0" y="39697"/>
                  </a:cubicBezTo>
                  <a:cubicBezTo>
                    <a:pt x="0" y="17773"/>
                    <a:pt x="17774" y="0"/>
                    <a:pt x="39697" y="0"/>
                  </a:cubicBezTo>
                  <a:lnTo>
                    <a:pt x="321642" y="0"/>
                  </a:lnTo>
                  <a:cubicBezTo>
                    <a:pt x="343564" y="10"/>
                    <a:pt x="361328" y="17791"/>
                    <a:pt x="361318" y="39715"/>
                  </a:cubicBezTo>
                  <a:cubicBezTo>
                    <a:pt x="361313" y="50269"/>
                    <a:pt x="357106" y="60386"/>
                    <a:pt x="349628" y="67831"/>
                  </a:cubicBezTo>
                  <a:lnTo>
                    <a:pt x="161714" y="255447"/>
                  </a:lnTo>
                  <a:cubicBezTo>
                    <a:pt x="154226" y="262925"/>
                    <a:pt x="144064" y="267108"/>
                    <a:pt x="133480" y="267059"/>
                  </a:cubicBezTo>
                  <a:close/>
                </a:path>
              </a:pathLst>
            </a:custGeom>
            <a:grpFill/>
            <a:ln w="495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68" name="Graphic 2">
            <a:extLst>
              <a:ext uri="{FF2B5EF4-FFF2-40B4-BE49-F238E27FC236}">
                <a16:creationId xmlns:a16="http://schemas.microsoft.com/office/drawing/2014/main" id="{540E8FA3-28A2-DDA4-8BB9-57B3470C1A9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6404329" y="3289000"/>
            <a:ext cx="513566" cy="513570"/>
            <a:chOff x="360948" y="525379"/>
            <a:chExt cx="1419726" cy="1419726"/>
          </a:xfrm>
          <a:solidFill>
            <a:schemeClr val="bg1"/>
          </a:solidFill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FB68EE2-A17C-CE7D-D696-A5047FE86C45}"/>
                </a:ext>
              </a:extLst>
            </p:cNvPr>
            <p:cNvSpPr/>
            <p:nvPr/>
          </p:nvSpPr>
          <p:spPr>
            <a:xfrm>
              <a:off x="402541" y="525379"/>
              <a:ext cx="332748" cy="335521"/>
            </a:xfrm>
            <a:custGeom>
              <a:avLst/>
              <a:gdLst>
                <a:gd name="connsiteX0" fmla="*/ 332748 w 332748"/>
                <a:gd name="connsiteY0" fmla="*/ 169147 h 335521"/>
                <a:gd name="connsiteX1" fmla="*/ 166374 w 332748"/>
                <a:gd name="connsiteY1" fmla="*/ 0 h 335521"/>
                <a:gd name="connsiteX2" fmla="*/ 0 w 332748"/>
                <a:gd name="connsiteY2" fmla="*/ 169147 h 335521"/>
                <a:gd name="connsiteX3" fmla="*/ 166374 w 332748"/>
                <a:gd name="connsiteY3" fmla="*/ 335521 h 335521"/>
                <a:gd name="connsiteX4" fmla="*/ 332748 w 332748"/>
                <a:gd name="connsiteY4" fmla="*/ 169147 h 335521"/>
                <a:gd name="connsiteX5" fmla="*/ 166374 w 332748"/>
                <a:gd name="connsiteY5" fmla="*/ 252334 h 335521"/>
                <a:gd name="connsiteX6" fmla="*/ 83187 w 332748"/>
                <a:gd name="connsiteY6" fmla="*/ 169147 h 335521"/>
                <a:gd name="connsiteX7" fmla="*/ 166374 w 332748"/>
                <a:gd name="connsiteY7" fmla="*/ 83187 h 335521"/>
                <a:gd name="connsiteX8" fmla="*/ 249561 w 332748"/>
                <a:gd name="connsiteY8" fmla="*/ 169147 h 335521"/>
                <a:gd name="connsiteX9" fmla="*/ 166374 w 332748"/>
                <a:gd name="connsiteY9" fmla="*/ 252334 h 335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2748" h="335521">
                  <a:moveTo>
                    <a:pt x="332748" y="169147"/>
                  </a:moveTo>
                  <a:cubicBezTo>
                    <a:pt x="332748" y="77935"/>
                    <a:pt x="259033" y="0"/>
                    <a:pt x="166374" y="0"/>
                  </a:cubicBezTo>
                  <a:cubicBezTo>
                    <a:pt x="73695" y="0"/>
                    <a:pt x="0" y="77952"/>
                    <a:pt x="0" y="169147"/>
                  </a:cubicBezTo>
                  <a:cubicBezTo>
                    <a:pt x="0" y="260886"/>
                    <a:pt x="74635" y="335521"/>
                    <a:pt x="166374" y="335521"/>
                  </a:cubicBezTo>
                  <a:cubicBezTo>
                    <a:pt x="258113" y="335521"/>
                    <a:pt x="332748" y="260886"/>
                    <a:pt x="332748" y="169147"/>
                  </a:cubicBezTo>
                  <a:close/>
                  <a:moveTo>
                    <a:pt x="166374" y="252334"/>
                  </a:moveTo>
                  <a:cubicBezTo>
                    <a:pt x="120505" y="252334"/>
                    <a:pt x="83187" y="215016"/>
                    <a:pt x="83187" y="169147"/>
                  </a:cubicBezTo>
                  <a:cubicBezTo>
                    <a:pt x="83187" y="122551"/>
                    <a:pt x="121281" y="83187"/>
                    <a:pt x="166374" y="83187"/>
                  </a:cubicBezTo>
                  <a:cubicBezTo>
                    <a:pt x="211467" y="83187"/>
                    <a:pt x="249561" y="122551"/>
                    <a:pt x="249561" y="169147"/>
                  </a:cubicBezTo>
                  <a:cubicBezTo>
                    <a:pt x="249561" y="215016"/>
                    <a:pt x="212243" y="252334"/>
                    <a:pt x="166374" y="252334"/>
                  </a:cubicBezTo>
                  <a:close/>
                </a:path>
              </a:pathLst>
            </a:custGeom>
            <a:grpFill/>
            <a:ln w="2772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MY" sz="2000" b="1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DF659FB-7B6D-0381-4404-3394B12B57BB}"/>
                </a:ext>
              </a:extLst>
            </p:cNvPr>
            <p:cNvSpPr/>
            <p:nvPr/>
          </p:nvSpPr>
          <p:spPr>
            <a:xfrm>
              <a:off x="360948" y="525379"/>
              <a:ext cx="1419726" cy="1419726"/>
            </a:xfrm>
            <a:custGeom>
              <a:avLst/>
              <a:gdLst>
                <a:gd name="connsiteX0" fmla="*/ 83187 w 1419726"/>
                <a:gd name="connsiteY0" fmla="*/ 1419726 h 1419726"/>
                <a:gd name="connsiteX1" fmla="*/ 332748 w 1419726"/>
                <a:gd name="connsiteY1" fmla="*/ 1419726 h 1419726"/>
                <a:gd name="connsiteX2" fmla="*/ 332748 w 1419726"/>
                <a:gd name="connsiteY2" fmla="*/ 1001018 h 1419726"/>
                <a:gd name="connsiteX3" fmla="*/ 415935 w 1419726"/>
                <a:gd name="connsiteY3" fmla="*/ 1001018 h 1419726"/>
                <a:gd name="connsiteX4" fmla="*/ 415933 w 1419726"/>
                <a:gd name="connsiteY4" fmla="*/ 585082 h 1419726"/>
                <a:gd name="connsiteX5" fmla="*/ 499122 w 1419726"/>
                <a:gd name="connsiteY5" fmla="*/ 585082 h 1419726"/>
                <a:gd name="connsiteX6" fmla="*/ 499122 w 1419726"/>
                <a:gd name="connsiteY6" fmla="*/ 751457 h 1419726"/>
                <a:gd name="connsiteX7" fmla="*/ 917831 w 1419726"/>
                <a:gd name="connsiteY7" fmla="*/ 751457 h 1419726"/>
                <a:gd name="connsiteX8" fmla="*/ 917831 w 1419726"/>
                <a:gd name="connsiteY8" fmla="*/ 841798 h 1419726"/>
                <a:gd name="connsiteX9" fmla="*/ 834644 w 1419726"/>
                <a:gd name="connsiteY9" fmla="*/ 959424 h 1419726"/>
                <a:gd name="connsiteX10" fmla="*/ 959424 w 1419726"/>
                <a:gd name="connsiteY10" fmla="*/ 1084205 h 1419726"/>
                <a:gd name="connsiteX11" fmla="*/ 1084205 w 1419726"/>
                <a:gd name="connsiteY11" fmla="*/ 959424 h 1419726"/>
                <a:gd name="connsiteX12" fmla="*/ 1001018 w 1419726"/>
                <a:gd name="connsiteY12" fmla="*/ 841798 h 1419726"/>
                <a:gd name="connsiteX13" fmla="*/ 1001018 w 1419726"/>
                <a:gd name="connsiteY13" fmla="*/ 751457 h 1419726"/>
                <a:gd name="connsiteX14" fmla="*/ 1419726 w 1419726"/>
                <a:gd name="connsiteY14" fmla="*/ 751457 h 1419726"/>
                <a:gd name="connsiteX15" fmla="*/ 1419726 w 1419726"/>
                <a:gd name="connsiteY15" fmla="*/ 0 h 1419726"/>
                <a:gd name="connsiteX16" fmla="*/ 499122 w 1419726"/>
                <a:gd name="connsiteY16" fmla="*/ 0 h 1419726"/>
                <a:gd name="connsiteX17" fmla="*/ 499122 w 1419726"/>
                <a:gd name="connsiteY17" fmla="*/ 335521 h 1419726"/>
                <a:gd name="connsiteX18" fmla="*/ 207968 w 1419726"/>
                <a:gd name="connsiteY18" fmla="*/ 335521 h 1419726"/>
                <a:gd name="connsiteX19" fmla="*/ 0 w 1419726"/>
                <a:gd name="connsiteY19" fmla="*/ 543489 h 1419726"/>
                <a:gd name="connsiteX20" fmla="*/ 0 w 1419726"/>
                <a:gd name="connsiteY20" fmla="*/ 1001018 h 1419726"/>
                <a:gd name="connsiteX21" fmla="*/ 83187 w 1419726"/>
                <a:gd name="connsiteY21" fmla="*/ 1001018 h 1419726"/>
                <a:gd name="connsiteX22" fmla="*/ 959424 w 1419726"/>
                <a:gd name="connsiteY22" fmla="*/ 1001018 h 1419726"/>
                <a:gd name="connsiteX23" fmla="*/ 917831 w 1419726"/>
                <a:gd name="connsiteY23" fmla="*/ 959424 h 1419726"/>
                <a:gd name="connsiteX24" fmla="*/ 959424 w 1419726"/>
                <a:gd name="connsiteY24" fmla="*/ 917831 h 1419726"/>
                <a:gd name="connsiteX25" fmla="*/ 1001018 w 1419726"/>
                <a:gd name="connsiteY25" fmla="*/ 959424 h 1419726"/>
                <a:gd name="connsiteX26" fmla="*/ 959424 w 1419726"/>
                <a:gd name="connsiteY26" fmla="*/ 1001018 h 1419726"/>
                <a:gd name="connsiteX27" fmla="*/ 582310 w 1419726"/>
                <a:gd name="connsiteY27" fmla="*/ 83187 h 1419726"/>
                <a:gd name="connsiteX28" fmla="*/ 1336539 w 1419726"/>
                <a:gd name="connsiteY28" fmla="*/ 83187 h 1419726"/>
                <a:gd name="connsiteX29" fmla="*/ 1336539 w 1419726"/>
                <a:gd name="connsiteY29" fmla="*/ 668269 h 1419726"/>
                <a:gd name="connsiteX30" fmla="*/ 582310 w 1419726"/>
                <a:gd name="connsiteY30" fmla="*/ 668269 h 1419726"/>
                <a:gd name="connsiteX31" fmla="*/ 582310 w 1419726"/>
                <a:gd name="connsiteY31" fmla="*/ 585082 h 1419726"/>
                <a:gd name="connsiteX32" fmla="*/ 751457 w 1419726"/>
                <a:gd name="connsiteY32" fmla="*/ 585082 h 1419726"/>
                <a:gd name="connsiteX33" fmla="*/ 751457 w 1419726"/>
                <a:gd name="connsiteY33" fmla="*/ 335521 h 1419726"/>
                <a:gd name="connsiteX34" fmla="*/ 582310 w 1419726"/>
                <a:gd name="connsiteY34" fmla="*/ 335521 h 1419726"/>
                <a:gd name="connsiteX35" fmla="*/ 83187 w 1419726"/>
                <a:gd name="connsiteY35" fmla="*/ 543489 h 1419726"/>
                <a:gd name="connsiteX36" fmla="*/ 207968 w 1419726"/>
                <a:gd name="connsiteY36" fmla="*/ 418708 h 1419726"/>
                <a:gd name="connsiteX37" fmla="*/ 668269 w 1419726"/>
                <a:gd name="connsiteY37" fmla="*/ 418708 h 1419726"/>
                <a:gd name="connsiteX38" fmla="*/ 668269 w 1419726"/>
                <a:gd name="connsiteY38" fmla="*/ 501895 h 1419726"/>
                <a:gd name="connsiteX39" fmla="*/ 332773 w 1419726"/>
                <a:gd name="connsiteY39" fmla="*/ 501895 h 1419726"/>
                <a:gd name="connsiteX40" fmla="*/ 332776 w 1419726"/>
                <a:gd name="connsiteY40" fmla="*/ 917831 h 1419726"/>
                <a:gd name="connsiteX41" fmla="*/ 249561 w 1419726"/>
                <a:gd name="connsiteY41" fmla="*/ 917831 h 1419726"/>
                <a:gd name="connsiteX42" fmla="*/ 249561 w 1419726"/>
                <a:gd name="connsiteY42" fmla="*/ 1336539 h 1419726"/>
                <a:gd name="connsiteX43" fmla="*/ 166374 w 1419726"/>
                <a:gd name="connsiteY43" fmla="*/ 1336539 h 1419726"/>
                <a:gd name="connsiteX44" fmla="*/ 166374 w 1419726"/>
                <a:gd name="connsiteY44" fmla="*/ 917831 h 1419726"/>
                <a:gd name="connsiteX45" fmla="*/ 83187 w 1419726"/>
                <a:gd name="connsiteY45" fmla="*/ 917831 h 1419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419726" h="1419726">
                  <a:moveTo>
                    <a:pt x="83187" y="1419726"/>
                  </a:moveTo>
                  <a:lnTo>
                    <a:pt x="332748" y="1419726"/>
                  </a:lnTo>
                  <a:lnTo>
                    <a:pt x="332748" y="1001018"/>
                  </a:lnTo>
                  <a:lnTo>
                    <a:pt x="415935" y="1001018"/>
                  </a:lnTo>
                  <a:lnTo>
                    <a:pt x="415933" y="585082"/>
                  </a:lnTo>
                  <a:lnTo>
                    <a:pt x="499122" y="585082"/>
                  </a:lnTo>
                  <a:lnTo>
                    <a:pt x="499122" y="751457"/>
                  </a:lnTo>
                  <a:lnTo>
                    <a:pt x="917831" y="751457"/>
                  </a:lnTo>
                  <a:lnTo>
                    <a:pt x="917831" y="841798"/>
                  </a:lnTo>
                  <a:cubicBezTo>
                    <a:pt x="869419" y="858968"/>
                    <a:pt x="834644" y="905200"/>
                    <a:pt x="834644" y="959424"/>
                  </a:cubicBezTo>
                  <a:cubicBezTo>
                    <a:pt x="834644" y="1028228"/>
                    <a:pt x="890620" y="1084205"/>
                    <a:pt x="959424" y="1084205"/>
                  </a:cubicBezTo>
                  <a:cubicBezTo>
                    <a:pt x="1028228" y="1084205"/>
                    <a:pt x="1084205" y="1028228"/>
                    <a:pt x="1084205" y="959424"/>
                  </a:cubicBezTo>
                  <a:cubicBezTo>
                    <a:pt x="1084205" y="905200"/>
                    <a:pt x="1049430" y="858968"/>
                    <a:pt x="1001018" y="841798"/>
                  </a:cubicBezTo>
                  <a:lnTo>
                    <a:pt x="1001018" y="751457"/>
                  </a:lnTo>
                  <a:lnTo>
                    <a:pt x="1419726" y="751457"/>
                  </a:lnTo>
                  <a:lnTo>
                    <a:pt x="1419726" y="0"/>
                  </a:lnTo>
                  <a:lnTo>
                    <a:pt x="499122" y="0"/>
                  </a:lnTo>
                  <a:lnTo>
                    <a:pt x="499122" y="335521"/>
                  </a:lnTo>
                  <a:lnTo>
                    <a:pt x="207968" y="335521"/>
                  </a:lnTo>
                  <a:cubicBezTo>
                    <a:pt x="93294" y="335521"/>
                    <a:pt x="0" y="428816"/>
                    <a:pt x="0" y="543489"/>
                  </a:cubicBezTo>
                  <a:lnTo>
                    <a:pt x="0" y="1001018"/>
                  </a:lnTo>
                  <a:lnTo>
                    <a:pt x="83187" y="1001018"/>
                  </a:lnTo>
                  <a:close/>
                  <a:moveTo>
                    <a:pt x="959424" y="1001018"/>
                  </a:moveTo>
                  <a:cubicBezTo>
                    <a:pt x="936490" y="1001018"/>
                    <a:pt x="917831" y="982359"/>
                    <a:pt x="917831" y="959424"/>
                  </a:cubicBezTo>
                  <a:cubicBezTo>
                    <a:pt x="917831" y="936490"/>
                    <a:pt x="936490" y="917831"/>
                    <a:pt x="959424" y="917831"/>
                  </a:cubicBezTo>
                  <a:cubicBezTo>
                    <a:pt x="982359" y="917831"/>
                    <a:pt x="1001018" y="936490"/>
                    <a:pt x="1001018" y="959424"/>
                  </a:cubicBezTo>
                  <a:cubicBezTo>
                    <a:pt x="1001018" y="982359"/>
                    <a:pt x="982359" y="1001018"/>
                    <a:pt x="959424" y="1001018"/>
                  </a:cubicBezTo>
                  <a:close/>
                  <a:moveTo>
                    <a:pt x="582310" y="83187"/>
                  </a:moveTo>
                  <a:lnTo>
                    <a:pt x="1336539" y="83187"/>
                  </a:lnTo>
                  <a:lnTo>
                    <a:pt x="1336539" y="668269"/>
                  </a:lnTo>
                  <a:lnTo>
                    <a:pt x="582310" y="668269"/>
                  </a:lnTo>
                  <a:lnTo>
                    <a:pt x="582310" y="585082"/>
                  </a:lnTo>
                  <a:lnTo>
                    <a:pt x="751457" y="585082"/>
                  </a:lnTo>
                  <a:lnTo>
                    <a:pt x="751457" y="335521"/>
                  </a:lnTo>
                  <a:lnTo>
                    <a:pt x="582310" y="335521"/>
                  </a:lnTo>
                  <a:close/>
                  <a:moveTo>
                    <a:pt x="83187" y="543489"/>
                  </a:moveTo>
                  <a:cubicBezTo>
                    <a:pt x="83187" y="474685"/>
                    <a:pt x="139164" y="418708"/>
                    <a:pt x="207968" y="418708"/>
                  </a:cubicBezTo>
                  <a:lnTo>
                    <a:pt x="668269" y="418708"/>
                  </a:lnTo>
                  <a:lnTo>
                    <a:pt x="668269" y="501895"/>
                  </a:lnTo>
                  <a:lnTo>
                    <a:pt x="332773" y="501895"/>
                  </a:lnTo>
                  <a:lnTo>
                    <a:pt x="332776" y="917831"/>
                  </a:lnTo>
                  <a:lnTo>
                    <a:pt x="249561" y="917831"/>
                  </a:lnTo>
                  <a:lnTo>
                    <a:pt x="249561" y="1336539"/>
                  </a:lnTo>
                  <a:lnTo>
                    <a:pt x="166374" y="1336539"/>
                  </a:lnTo>
                  <a:lnTo>
                    <a:pt x="166374" y="917831"/>
                  </a:lnTo>
                  <a:lnTo>
                    <a:pt x="83187" y="917831"/>
                  </a:lnTo>
                  <a:close/>
                </a:path>
              </a:pathLst>
            </a:custGeom>
            <a:grpFill/>
            <a:ln w="2772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MY" sz="2000" b="1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EC46D40-011D-81ED-CA4B-2022A0E7C265}"/>
                </a:ext>
              </a:extLst>
            </p:cNvPr>
            <p:cNvSpPr/>
            <p:nvPr/>
          </p:nvSpPr>
          <p:spPr>
            <a:xfrm>
              <a:off x="1195591" y="777713"/>
              <a:ext cx="415935" cy="332748"/>
            </a:xfrm>
            <a:custGeom>
              <a:avLst/>
              <a:gdLst>
                <a:gd name="connsiteX0" fmla="*/ 415935 w 415935"/>
                <a:gd name="connsiteY0" fmla="*/ 0 h 332748"/>
                <a:gd name="connsiteX1" fmla="*/ 332748 w 415935"/>
                <a:gd name="connsiteY1" fmla="*/ 0 h 332748"/>
                <a:gd name="connsiteX2" fmla="*/ 332748 w 415935"/>
                <a:gd name="connsiteY2" fmla="*/ 249561 h 332748"/>
                <a:gd name="connsiteX3" fmla="*/ 249561 w 415935"/>
                <a:gd name="connsiteY3" fmla="*/ 249561 h 332748"/>
                <a:gd name="connsiteX4" fmla="*/ 249561 w 415935"/>
                <a:gd name="connsiteY4" fmla="*/ 83187 h 332748"/>
                <a:gd name="connsiteX5" fmla="*/ 166374 w 415935"/>
                <a:gd name="connsiteY5" fmla="*/ 83187 h 332748"/>
                <a:gd name="connsiteX6" fmla="*/ 166374 w 415935"/>
                <a:gd name="connsiteY6" fmla="*/ 249561 h 332748"/>
                <a:gd name="connsiteX7" fmla="*/ 83187 w 415935"/>
                <a:gd name="connsiteY7" fmla="*/ 249561 h 332748"/>
                <a:gd name="connsiteX8" fmla="*/ 83187 w 415935"/>
                <a:gd name="connsiteY8" fmla="*/ 166374 h 332748"/>
                <a:gd name="connsiteX9" fmla="*/ 0 w 415935"/>
                <a:gd name="connsiteY9" fmla="*/ 166374 h 332748"/>
                <a:gd name="connsiteX10" fmla="*/ 0 w 415935"/>
                <a:gd name="connsiteY10" fmla="*/ 332748 h 332748"/>
                <a:gd name="connsiteX11" fmla="*/ 415935 w 415935"/>
                <a:gd name="connsiteY11" fmla="*/ 332748 h 332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5935" h="332748">
                  <a:moveTo>
                    <a:pt x="415935" y="0"/>
                  </a:moveTo>
                  <a:lnTo>
                    <a:pt x="332748" y="0"/>
                  </a:lnTo>
                  <a:lnTo>
                    <a:pt x="332748" y="249561"/>
                  </a:lnTo>
                  <a:lnTo>
                    <a:pt x="249561" y="249561"/>
                  </a:lnTo>
                  <a:lnTo>
                    <a:pt x="249561" y="83187"/>
                  </a:lnTo>
                  <a:lnTo>
                    <a:pt x="166374" y="83187"/>
                  </a:lnTo>
                  <a:lnTo>
                    <a:pt x="166374" y="249561"/>
                  </a:lnTo>
                  <a:lnTo>
                    <a:pt x="83187" y="249561"/>
                  </a:lnTo>
                  <a:lnTo>
                    <a:pt x="83187" y="166374"/>
                  </a:lnTo>
                  <a:lnTo>
                    <a:pt x="0" y="166374"/>
                  </a:lnTo>
                  <a:lnTo>
                    <a:pt x="0" y="332748"/>
                  </a:lnTo>
                  <a:lnTo>
                    <a:pt x="415935" y="332748"/>
                  </a:lnTo>
                  <a:close/>
                </a:path>
              </a:pathLst>
            </a:custGeom>
            <a:grpFill/>
            <a:ln w="2772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MY" sz="2000" b="1"/>
            </a:p>
          </p:txBody>
        </p:sp>
      </p:grpSp>
    </p:spTree>
    <p:extLst>
      <p:ext uri="{BB962C8B-B14F-4D97-AF65-F5344CB8AC3E}">
        <p14:creationId xmlns:p14="http://schemas.microsoft.com/office/powerpoint/2010/main" val="4110733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48D0-03F8-C706-4CAB-9F490F8FF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755" y="1241458"/>
            <a:ext cx="5662246" cy="902648"/>
          </a:xfrm>
        </p:spPr>
        <p:txBody>
          <a:bodyPr/>
          <a:lstStyle/>
          <a:p>
            <a:r>
              <a:rPr lang="en-US"/>
              <a:t>Q&amp;A &amp; Next Steps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107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957A70-41AA-FE32-5906-A2491FC044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 </a:t>
            </a:r>
            <a:br>
              <a:rPr lang="en-US"/>
            </a:br>
            <a:r>
              <a:rPr lang="en-US"/>
              <a:t>for your time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737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7187AEB-5007-4D62-B0A3-E43A9343B728}"/>
              </a:ext>
            </a:extLst>
          </p:cNvPr>
          <p:cNvGraphicFramePr>
            <a:graphicFrameLocks noGrp="1"/>
          </p:cNvGraphicFramePr>
          <p:nvPr/>
        </p:nvGraphicFramePr>
        <p:xfrm>
          <a:off x="102108" y="80527"/>
          <a:ext cx="11987784" cy="6688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388">
                  <a:extLst>
                    <a:ext uri="{9D8B030D-6E8A-4147-A177-3AD203B41FA5}">
                      <a16:colId xmlns:a16="http://schemas.microsoft.com/office/drawing/2014/main" val="1029751243"/>
                    </a:ext>
                  </a:extLst>
                </a:gridCol>
                <a:gridCol w="1611275">
                  <a:extLst>
                    <a:ext uri="{9D8B030D-6E8A-4147-A177-3AD203B41FA5}">
                      <a16:colId xmlns:a16="http://schemas.microsoft.com/office/drawing/2014/main" val="1118213733"/>
                    </a:ext>
                  </a:extLst>
                </a:gridCol>
                <a:gridCol w="1611419">
                  <a:extLst>
                    <a:ext uri="{9D8B030D-6E8A-4147-A177-3AD203B41FA5}">
                      <a16:colId xmlns:a16="http://schemas.microsoft.com/office/drawing/2014/main" val="3007935275"/>
                    </a:ext>
                  </a:extLst>
                </a:gridCol>
                <a:gridCol w="1597714">
                  <a:extLst>
                    <a:ext uri="{9D8B030D-6E8A-4147-A177-3AD203B41FA5}">
                      <a16:colId xmlns:a16="http://schemas.microsoft.com/office/drawing/2014/main" val="2427762262"/>
                    </a:ext>
                  </a:extLst>
                </a:gridCol>
                <a:gridCol w="1561651">
                  <a:extLst>
                    <a:ext uri="{9D8B030D-6E8A-4147-A177-3AD203B41FA5}">
                      <a16:colId xmlns:a16="http://schemas.microsoft.com/office/drawing/2014/main" val="1137579966"/>
                    </a:ext>
                  </a:extLst>
                </a:gridCol>
                <a:gridCol w="1680425">
                  <a:extLst>
                    <a:ext uri="{9D8B030D-6E8A-4147-A177-3AD203B41FA5}">
                      <a16:colId xmlns:a16="http://schemas.microsoft.com/office/drawing/2014/main" val="3662247839"/>
                    </a:ext>
                  </a:extLst>
                </a:gridCol>
                <a:gridCol w="1399455">
                  <a:extLst>
                    <a:ext uri="{9D8B030D-6E8A-4147-A177-3AD203B41FA5}">
                      <a16:colId xmlns:a16="http://schemas.microsoft.com/office/drawing/2014/main" val="4099848827"/>
                    </a:ext>
                  </a:extLst>
                </a:gridCol>
                <a:gridCol w="1399457">
                  <a:extLst>
                    <a:ext uri="{9D8B030D-6E8A-4147-A177-3AD203B41FA5}">
                      <a16:colId xmlns:a16="http://schemas.microsoft.com/office/drawing/2014/main" val="2444447052"/>
                    </a:ext>
                  </a:extLst>
                </a:gridCol>
              </a:tblGrid>
              <a:tr h="436340"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W/C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Monday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Tuesday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Wednesday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Thursday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Friday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Saturday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Sunday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205614"/>
                  </a:ext>
                </a:extLst>
              </a:tr>
              <a:tr h="755412">
                <a:tc>
                  <a:txBody>
                    <a:bodyPr/>
                    <a:lstStyle/>
                    <a:p>
                      <a:r>
                        <a:rPr lang="en-GB" sz="1200" b="1"/>
                        <a:t>6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188315"/>
                  </a:ext>
                </a:extLst>
              </a:tr>
              <a:tr h="1131964">
                <a:tc>
                  <a:txBody>
                    <a:bodyPr/>
                    <a:lstStyle/>
                    <a:p>
                      <a:r>
                        <a:rPr lang="en-GB" sz="1200" b="1"/>
                        <a:t>13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044921"/>
                  </a:ext>
                </a:extLst>
              </a:tr>
              <a:tr h="823631">
                <a:tc>
                  <a:txBody>
                    <a:bodyPr/>
                    <a:lstStyle/>
                    <a:p>
                      <a:r>
                        <a:rPr lang="en-GB" sz="1200" b="1"/>
                        <a:t>20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>
                          <a:solidFill>
                            <a:schemeClr val="tx2"/>
                          </a:solidFill>
                        </a:rPr>
                        <a:t>box on Role adjustments</a:t>
                      </a:r>
                      <a:endParaRPr lang="en-GB" sz="9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840389"/>
                  </a:ext>
                </a:extLst>
              </a:tr>
              <a:tr h="796820">
                <a:tc>
                  <a:txBody>
                    <a:bodyPr/>
                    <a:lstStyle/>
                    <a:p>
                      <a:r>
                        <a:rPr lang="en-GB" sz="1200" b="1"/>
                        <a:t>27</a:t>
                      </a:r>
                      <a:r>
                        <a:rPr lang="en-GB" sz="1200" b="1" baseline="30000"/>
                        <a:t>th </a:t>
                      </a:r>
                      <a:r>
                        <a:rPr lang="en-GB" sz="1200" b="1"/>
                        <a:t>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081436"/>
                  </a:ext>
                </a:extLst>
              </a:tr>
              <a:tr h="1074249">
                <a:tc>
                  <a:txBody>
                    <a:bodyPr/>
                    <a:lstStyle/>
                    <a:p>
                      <a:r>
                        <a:rPr lang="en-GB" sz="1200" b="1"/>
                        <a:t>3</a:t>
                      </a:r>
                      <a:r>
                        <a:rPr lang="en-GB" sz="1200" b="1" baseline="30000"/>
                        <a:t>rd</a:t>
                      </a:r>
                      <a:r>
                        <a:rPr lang="en-GB" sz="1200" b="1"/>
                        <a:t> August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2"/>
                          </a:solidFill>
                        </a:rPr>
                        <a:t>Month end – consider impact on regression testing</a:t>
                      </a:r>
                      <a:endParaRPr lang="en-GB" sz="10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16482"/>
                  </a:ext>
                </a:extLst>
              </a:tr>
              <a:tr h="813303">
                <a:tc>
                  <a:txBody>
                    <a:bodyPr/>
                    <a:lstStyle/>
                    <a:p>
                      <a:r>
                        <a:rPr lang="en-US" sz="1200" b="1"/>
                        <a:t>1</a:t>
                      </a:r>
                      <a:r>
                        <a:rPr lang="en-GB" sz="1200" b="1"/>
                        <a:t>0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August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44237"/>
                  </a:ext>
                </a:extLst>
              </a:tr>
              <a:tr h="856333">
                <a:tc>
                  <a:txBody>
                    <a:bodyPr/>
                    <a:lstStyle/>
                    <a:p>
                      <a:r>
                        <a:rPr lang="en-GB" sz="1200" b="1"/>
                        <a:t>17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August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655069"/>
                  </a:ext>
                </a:extLst>
              </a:tr>
            </a:tbl>
          </a:graphicData>
        </a:graphic>
      </p:graphicFrame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27671298-BA92-46C2-9430-B12072D54F28}"/>
              </a:ext>
            </a:extLst>
          </p:cNvPr>
          <p:cNvSpPr/>
          <p:nvPr/>
        </p:nvSpPr>
        <p:spPr>
          <a:xfrm>
            <a:off x="1321310" y="5489249"/>
            <a:ext cx="7920000" cy="180000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Regression testing in Q system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id="{7BF8B55C-86B7-4437-816E-482A66E30FEF}"/>
              </a:ext>
            </a:extLst>
          </p:cNvPr>
          <p:cNvSpPr/>
          <p:nvPr/>
        </p:nvSpPr>
        <p:spPr>
          <a:xfrm>
            <a:off x="9344259" y="5334188"/>
            <a:ext cx="2556000" cy="540000"/>
          </a:xfrm>
          <a:prstGeom prst="hexagon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D/P System Upgrade to 2608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AB00A3D4-3479-E636-F6BA-CAC3F995798B}"/>
              </a:ext>
            </a:extLst>
          </p:cNvPr>
          <p:cNvSpPr/>
          <p:nvPr/>
        </p:nvSpPr>
        <p:spPr>
          <a:xfrm>
            <a:off x="9344259" y="1633833"/>
            <a:ext cx="2556000" cy="540000"/>
          </a:xfrm>
          <a:prstGeom prst="hexagon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Q System Upgrade to 2608</a:t>
            </a:r>
          </a:p>
          <a:p>
            <a:pPr lvl="0" algn="ctr">
              <a:defRPr/>
            </a:pPr>
            <a:r>
              <a:rPr lang="en-GB" sz="1000">
                <a:solidFill>
                  <a:srgbClr val="FFFFFF"/>
                </a:solidFill>
              </a:rPr>
              <a:t>(3SL)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D96DB68F-8925-EC59-F76C-E92BCDC4937C}"/>
              </a:ext>
            </a:extLst>
          </p:cNvPr>
          <p:cNvSpPr/>
          <p:nvPr/>
        </p:nvSpPr>
        <p:spPr>
          <a:xfrm>
            <a:off x="1316437" y="4670342"/>
            <a:ext cx="7920000" cy="180000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Regression testing in Q system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4AB13A70-50EE-3675-5F80-CEFBD3A48EAA}"/>
              </a:ext>
            </a:extLst>
          </p:cNvPr>
          <p:cNvSpPr/>
          <p:nvPr/>
        </p:nvSpPr>
        <p:spPr>
          <a:xfrm>
            <a:off x="1318729" y="1549264"/>
            <a:ext cx="7920000" cy="180000"/>
          </a:xfrm>
          <a:prstGeom prst="homePlate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Roles/Access Management Changes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BE8ADAB8-7A35-CC04-E097-DD7AD2EFCC47}"/>
              </a:ext>
            </a:extLst>
          </p:cNvPr>
          <p:cNvSpPr/>
          <p:nvPr/>
        </p:nvSpPr>
        <p:spPr>
          <a:xfrm>
            <a:off x="1322975" y="802095"/>
            <a:ext cx="7920000" cy="180000"/>
          </a:xfrm>
          <a:prstGeom prst="homePlate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Prepare Test plan: Review Scope items in scope for testing and priority 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Arrow: Pentagon 21">
            <a:extLst>
              <a:ext uri="{FF2B5EF4-FFF2-40B4-BE49-F238E27FC236}">
                <a16:creationId xmlns:a16="http://schemas.microsoft.com/office/drawing/2014/main" id="{A52885FF-B123-16EA-4F4D-D3EDC20C3317}"/>
              </a:ext>
            </a:extLst>
          </p:cNvPr>
          <p:cNvSpPr/>
          <p:nvPr/>
        </p:nvSpPr>
        <p:spPr>
          <a:xfrm>
            <a:off x="1336155" y="1301548"/>
            <a:ext cx="7920000" cy="180000"/>
          </a:xfrm>
          <a:prstGeom prst="homePlate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Prepare Test plan: Review Scope items in scope for testing and priority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746D5707-AC7C-0A64-05E4-45EB74F1CE80}"/>
              </a:ext>
            </a:extLst>
          </p:cNvPr>
          <p:cNvSpPr/>
          <p:nvPr/>
        </p:nvSpPr>
        <p:spPr>
          <a:xfrm>
            <a:off x="1384746" y="2999331"/>
            <a:ext cx="7849962" cy="180000"/>
          </a:xfrm>
          <a:prstGeom prst="homePlate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Identity and Access Management Changes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DAF0469E-6E0D-1F66-614F-8DF87905D25E}"/>
              </a:ext>
            </a:extLst>
          </p:cNvPr>
          <p:cNvSpPr/>
          <p:nvPr/>
        </p:nvSpPr>
        <p:spPr>
          <a:xfrm>
            <a:off x="1318729" y="4927615"/>
            <a:ext cx="7920000" cy="18000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Adopt/Remediate Identity and Access Management Changes in Q-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85EE1C3A-40B9-2720-4CB7-2A0A70460978}"/>
              </a:ext>
            </a:extLst>
          </p:cNvPr>
          <p:cNvSpPr/>
          <p:nvPr/>
        </p:nvSpPr>
        <p:spPr>
          <a:xfrm>
            <a:off x="1322418" y="5694188"/>
            <a:ext cx="7920000" cy="18000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Adopt/Remediate Identity and Access Management Changes in Q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Hexagon 26">
            <a:extLst>
              <a:ext uri="{FF2B5EF4-FFF2-40B4-BE49-F238E27FC236}">
                <a16:creationId xmlns:a16="http://schemas.microsoft.com/office/drawing/2014/main" id="{4BD0BEBC-3E59-5DF2-B0F4-73D88DCF232A}"/>
              </a:ext>
            </a:extLst>
          </p:cNvPr>
          <p:cNvSpPr/>
          <p:nvPr/>
        </p:nvSpPr>
        <p:spPr>
          <a:xfrm>
            <a:off x="1271105" y="6010365"/>
            <a:ext cx="1933949" cy="180000"/>
          </a:xfrm>
          <a:prstGeom prst="hexagon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 changes in P</a:t>
            </a:r>
            <a:endParaRPr kumimoji="0" lang="en-GB" sz="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5781C556-356A-EADD-9300-687FB7BBCA96}"/>
              </a:ext>
            </a:extLst>
          </p:cNvPr>
          <p:cNvSpPr/>
          <p:nvPr/>
        </p:nvSpPr>
        <p:spPr>
          <a:xfrm>
            <a:off x="6075263" y="2034829"/>
            <a:ext cx="1518226" cy="324000"/>
          </a:xfrm>
          <a:prstGeom prst="hexagon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Open posting period in Q for testing</a:t>
            </a:r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351310BB-0F46-2CA9-9757-EC00BC9A5961}"/>
              </a:ext>
            </a:extLst>
          </p:cNvPr>
          <p:cNvSpPr/>
          <p:nvPr/>
        </p:nvSpPr>
        <p:spPr>
          <a:xfrm>
            <a:off x="1260796" y="6264703"/>
            <a:ext cx="7920000" cy="180000"/>
          </a:xfrm>
          <a:prstGeom prst="hexagon">
            <a:avLst/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Potential for additional support required as new changes affect entire business post go-live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E0A90F12-3EE2-3DFD-C5B9-1E82E384EF80}"/>
              </a:ext>
            </a:extLst>
          </p:cNvPr>
          <p:cNvSpPr/>
          <p:nvPr/>
        </p:nvSpPr>
        <p:spPr>
          <a:xfrm>
            <a:off x="7702600" y="2108908"/>
            <a:ext cx="1518226" cy="180000"/>
          </a:xfrm>
          <a:prstGeom prst="hexagon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Roles Snapshot taken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65B96977-064F-16A2-9D0C-170423FADB4B}"/>
              </a:ext>
            </a:extLst>
          </p:cNvPr>
          <p:cNvSpPr/>
          <p:nvPr/>
        </p:nvSpPr>
        <p:spPr>
          <a:xfrm>
            <a:off x="1314708" y="2985736"/>
            <a:ext cx="1518226" cy="201596"/>
          </a:xfrm>
          <a:prstGeom prst="hexagon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IAM DB export from Q</a:t>
            </a: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3D9221C6-1BE5-6A4C-F905-6BF9F2B7F7B3}"/>
              </a:ext>
            </a:extLst>
          </p:cNvPr>
          <p:cNvSpPr/>
          <p:nvPr/>
        </p:nvSpPr>
        <p:spPr>
          <a:xfrm>
            <a:off x="1336621" y="609906"/>
            <a:ext cx="7920000" cy="180000"/>
          </a:xfrm>
          <a:prstGeom prst="homePlat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Preliminary What's New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Arrow: Pentagon 27">
            <a:extLst>
              <a:ext uri="{FF2B5EF4-FFF2-40B4-BE49-F238E27FC236}">
                <a16:creationId xmlns:a16="http://schemas.microsoft.com/office/drawing/2014/main" id="{034C01D6-F2DA-CF12-69C7-0D889869A225}"/>
              </a:ext>
            </a:extLst>
          </p:cNvPr>
          <p:cNvSpPr/>
          <p:nvPr/>
        </p:nvSpPr>
        <p:spPr>
          <a:xfrm>
            <a:off x="1318729" y="2772003"/>
            <a:ext cx="7920000" cy="180000"/>
          </a:xfrm>
          <a:prstGeom prst="homePlate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Final What's New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624337FA-3C89-85F5-7FCE-E4320F66D465}"/>
              </a:ext>
            </a:extLst>
          </p:cNvPr>
          <p:cNvSpPr/>
          <p:nvPr/>
        </p:nvSpPr>
        <p:spPr>
          <a:xfrm>
            <a:off x="1336621" y="788925"/>
            <a:ext cx="1288591" cy="446715"/>
          </a:xfrm>
          <a:prstGeom prst="hexagon">
            <a:avLst/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Complete in-flight changes before Q system upgrade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B97CF59B-67F7-6B5E-5EE5-2D8F632EC5F4}"/>
              </a:ext>
            </a:extLst>
          </p:cNvPr>
          <p:cNvSpPr/>
          <p:nvPr/>
        </p:nvSpPr>
        <p:spPr>
          <a:xfrm>
            <a:off x="1322975" y="3307285"/>
            <a:ext cx="7920000" cy="180000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Regression testing in Q system &amp; remediation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98D5FE67-6C99-688A-6D5A-DCB1F709EC38}"/>
              </a:ext>
            </a:extLst>
          </p:cNvPr>
          <p:cNvSpPr/>
          <p:nvPr/>
        </p:nvSpPr>
        <p:spPr>
          <a:xfrm>
            <a:off x="1318729" y="1810949"/>
            <a:ext cx="7920000" cy="180000"/>
          </a:xfrm>
          <a:prstGeom prst="homePlate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Final What's New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B9AC2A89-04C7-8693-42D3-988EBE6C9BEC}"/>
              </a:ext>
            </a:extLst>
          </p:cNvPr>
          <p:cNvSpPr/>
          <p:nvPr/>
        </p:nvSpPr>
        <p:spPr>
          <a:xfrm>
            <a:off x="1322975" y="3750947"/>
            <a:ext cx="7920000" cy="18000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Adopt/Remediate Identity and Access Management Changes in Q-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2" name="Hexagon 31">
            <a:extLst>
              <a:ext uri="{FF2B5EF4-FFF2-40B4-BE49-F238E27FC236}">
                <a16:creationId xmlns:a16="http://schemas.microsoft.com/office/drawing/2014/main" id="{2A00D221-2205-E664-48EE-34C5D89A535B}"/>
              </a:ext>
            </a:extLst>
          </p:cNvPr>
          <p:cNvSpPr/>
          <p:nvPr/>
        </p:nvSpPr>
        <p:spPr>
          <a:xfrm>
            <a:off x="9344259" y="4439797"/>
            <a:ext cx="2556000" cy="560220"/>
          </a:xfrm>
          <a:prstGeom prst="hexagon">
            <a:avLst>
              <a:gd name="adj" fmla="val 17473"/>
              <a:gd name="vf" fmla="val 115470"/>
            </a:avLst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Recommend regular stand up calls to review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Known Errors discovered in testing</a:t>
            </a:r>
          </a:p>
        </p:txBody>
      </p:sp>
      <p:sp>
        <p:nvSpPr>
          <p:cNvPr id="2" name="Hexagon 1">
            <a:extLst>
              <a:ext uri="{FF2B5EF4-FFF2-40B4-BE49-F238E27FC236}">
                <a16:creationId xmlns:a16="http://schemas.microsoft.com/office/drawing/2014/main" id="{AAD5C67B-6792-A8E3-4C1D-04A73A2A23DC}"/>
              </a:ext>
            </a:extLst>
          </p:cNvPr>
          <p:cNvSpPr/>
          <p:nvPr/>
        </p:nvSpPr>
        <p:spPr>
          <a:xfrm>
            <a:off x="1336621" y="2025209"/>
            <a:ext cx="1452711" cy="324000"/>
          </a:xfrm>
          <a:prstGeom prst="hexagon">
            <a:avLst/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Remind Business of change freeze</a:t>
            </a: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79ECCD24-60C1-EDDA-5EBF-64843563E847}"/>
              </a:ext>
            </a:extLst>
          </p:cNvPr>
          <p:cNvSpPr/>
          <p:nvPr/>
        </p:nvSpPr>
        <p:spPr>
          <a:xfrm>
            <a:off x="9344259" y="3390947"/>
            <a:ext cx="2556000" cy="540000"/>
          </a:xfrm>
          <a:prstGeom prst="hexagon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Q System Upgrade to 2608</a:t>
            </a:r>
          </a:p>
          <a:p>
            <a:pPr lvl="0" algn="ctr">
              <a:defRPr/>
            </a:pPr>
            <a:r>
              <a:rPr lang="en-GB" sz="1000">
                <a:solidFill>
                  <a:srgbClr val="FFFFFF"/>
                </a:solidFill>
              </a:rPr>
              <a:t>(2SL)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219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B87E90-BB45-EF03-85FA-5EA18C085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5">
            <a:extLst>
              <a:ext uri="{FF2B5EF4-FFF2-40B4-BE49-F238E27FC236}">
                <a16:creationId xmlns:a16="http://schemas.microsoft.com/office/drawing/2014/main" id="{0D6DD13D-17E2-5989-B9A2-F30C5035DDB0}"/>
              </a:ext>
            </a:extLst>
          </p:cNvPr>
          <p:cNvGraphicFramePr>
            <a:graphicFrameLocks noGrp="1"/>
          </p:cNvGraphicFramePr>
          <p:nvPr/>
        </p:nvGraphicFramePr>
        <p:xfrm>
          <a:off x="102108" y="74903"/>
          <a:ext cx="11987784" cy="6688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388">
                  <a:extLst>
                    <a:ext uri="{9D8B030D-6E8A-4147-A177-3AD203B41FA5}">
                      <a16:colId xmlns:a16="http://schemas.microsoft.com/office/drawing/2014/main" val="1029751243"/>
                    </a:ext>
                  </a:extLst>
                </a:gridCol>
                <a:gridCol w="1611275">
                  <a:extLst>
                    <a:ext uri="{9D8B030D-6E8A-4147-A177-3AD203B41FA5}">
                      <a16:colId xmlns:a16="http://schemas.microsoft.com/office/drawing/2014/main" val="1118213733"/>
                    </a:ext>
                  </a:extLst>
                </a:gridCol>
                <a:gridCol w="1611419">
                  <a:extLst>
                    <a:ext uri="{9D8B030D-6E8A-4147-A177-3AD203B41FA5}">
                      <a16:colId xmlns:a16="http://schemas.microsoft.com/office/drawing/2014/main" val="3007935275"/>
                    </a:ext>
                  </a:extLst>
                </a:gridCol>
                <a:gridCol w="1597714">
                  <a:extLst>
                    <a:ext uri="{9D8B030D-6E8A-4147-A177-3AD203B41FA5}">
                      <a16:colId xmlns:a16="http://schemas.microsoft.com/office/drawing/2014/main" val="2427762262"/>
                    </a:ext>
                  </a:extLst>
                </a:gridCol>
                <a:gridCol w="1561651">
                  <a:extLst>
                    <a:ext uri="{9D8B030D-6E8A-4147-A177-3AD203B41FA5}">
                      <a16:colId xmlns:a16="http://schemas.microsoft.com/office/drawing/2014/main" val="1137579966"/>
                    </a:ext>
                  </a:extLst>
                </a:gridCol>
                <a:gridCol w="1680425">
                  <a:extLst>
                    <a:ext uri="{9D8B030D-6E8A-4147-A177-3AD203B41FA5}">
                      <a16:colId xmlns:a16="http://schemas.microsoft.com/office/drawing/2014/main" val="3662247839"/>
                    </a:ext>
                  </a:extLst>
                </a:gridCol>
                <a:gridCol w="1399455">
                  <a:extLst>
                    <a:ext uri="{9D8B030D-6E8A-4147-A177-3AD203B41FA5}">
                      <a16:colId xmlns:a16="http://schemas.microsoft.com/office/drawing/2014/main" val="4099848827"/>
                    </a:ext>
                  </a:extLst>
                </a:gridCol>
                <a:gridCol w="1399457">
                  <a:extLst>
                    <a:ext uri="{9D8B030D-6E8A-4147-A177-3AD203B41FA5}">
                      <a16:colId xmlns:a16="http://schemas.microsoft.com/office/drawing/2014/main" val="2444447052"/>
                    </a:ext>
                  </a:extLst>
                </a:gridCol>
              </a:tblGrid>
              <a:tr h="436340">
                <a:tc>
                  <a:txBody>
                    <a:bodyPr/>
                    <a:lstStyle/>
                    <a:p>
                      <a:pPr algn="ctr"/>
                      <a:r>
                        <a:rPr lang="en-GB" sz="1600"/>
                        <a:t>W/C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Monday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Tuesday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Wednesday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Thursday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Friday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Saturday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/>
                        <a:t>Sunday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205614"/>
                  </a:ext>
                </a:extLst>
              </a:tr>
              <a:tr h="755412">
                <a:tc>
                  <a:txBody>
                    <a:bodyPr/>
                    <a:lstStyle/>
                    <a:p>
                      <a:r>
                        <a:rPr lang="en-GB" sz="1200" b="1"/>
                        <a:t>6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188315"/>
                  </a:ext>
                </a:extLst>
              </a:tr>
              <a:tr h="1131964">
                <a:tc>
                  <a:txBody>
                    <a:bodyPr/>
                    <a:lstStyle/>
                    <a:p>
                      <a:r>
                        <a:rPr lang="en-GB" sz="1200" b="1"/>
                        <a:t>13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044921"/>
                  </a:ext>
                </a:extLst>
              </a:tr>
              <a:tr h="823631">
                <a:tc>
                  <a:txBody>
                    <a:bodyPr/>
                    <a:lstStyle/>
                    <a:p>
                      <a:r>
                        <a:rPr lang="en-GB" sz="1200" b="1"/>
                        <a:t>20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>
                          <a:solidFill>
                            <a:schemeClr val="tx2"/>
                          </a:solidFill>
                        </a:rPr>
                        <a:t>here box on Role adjustments</a:t>
                      </a:r>
                      <a:endParaRPr lang="en-GB" sz="9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840389"/>
                  </a:ext>
                </a:extLst>
              </a:tr>
              <a:tr h="796820">
                <a:tc>
                  <a:txBody>
                    <a:bodyPr/>
                    <a:lstStyle/>
                    <a:p>
                      <a:r>
                        <a:rPr lang="en-GB" sz="1200" b="1"/>
                        <a:t>27</a:t>
                      </a:r>
                      <a:r>
                        <a:rPr lang="en-GB" sz="1200" b="1" baseline="30000"/>
                        <a:t>th </a:t>
                      </a:r>
                      <a:r>
                        <a:rPr lang="en-GB" sz="1200" b="1"/>
                        <a:t>July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081436"/>
                  </a:ext>
                </a:extLst>
              </a:tr>
              <a:tr h="1074249">
                <a:tc>
                  <a:txBody>
                    <a:bodyPr/>
                    <a:lstStyle/>
                    <a:p>
                      <a:r>
                        <a:rPr lang="en-GB" sz="1200" b="1"/>
                        <a:t>3</a:t>
                      </a:r>
                      <a:r>
                        <a:rPr lang="en-GB" sz="1200" b="1" baseline="30000"/>
                        <a:t>rd</a:t>
                      </a:r>
                      <a:r>
                        <a:rPr lang="en-GB" sz="1200" b="1"/>
                        <a:t> August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>
                          <a:solidFill>
                            <a:schemeClr val="tx2"/>
                          </a:solidFill>
                        </a:rPr>
                        <a:t>Month end – consider impact on regression testing</a:t>
                      </a:r>
                      <a:endParaRPr lang="en-GB" sz="10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16482"/>
                  </a:ext>
                </a:extLst>
              </a:tr>
              <a:tr h="813303">
                <a:tc>
                  <a:txBody>
                    <a:bodyPr/>
                    <a:lstStyle/>
                    <a:p>
                      <a:r>
                        <a:rPr lang="en-US" sz="1200" b="1"/>
                        <a:t>1</a:t>
                      </a:r>
                      <a:r>
                        <a:rPr lang="en-GB" sz="1200" b="1"/>
                        <a:t>0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August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344237"/>
                  </a:ext>
                </a:extLst>
              </a:tr>
              <a:tr h="856333">
                <a:tc>
                  <a:txBody>
                    <a:bodyPr/>
                    <a:lstStyle/>
                    <a:p>
                      <a:r>
                        <a:rPr lang="en-GB" sz="1200" b="1"/>
                        <a:t>17</a:t>
                      </a:r>
                      <a:r>
                        <a:rPr lang="en-GB" sz="1200" b="1" baseline="30000"/>
                        <a:t>th</a:t>
                      </a:r>
                      <a:r>
                        <a:rPr lang="en-GB" sz="1200" b="1"/>
                        <a:t> August</a:t>
                      </a:r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655069"/>
                  </a:ext>
                </a:extLst>
              </a:tr>
            </a:tbl>
          </a:graphicData>
        </a:graphic>
      </p:graphicFrame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66658977-34CF-1D75-4034-AC49F5591621}"/>
              </a:ext>
            </a:extLst>
          </p:cNvPr>
          <p:cNvSpPr/>
          <p:nvPr/>
        </p:nvSpPr>
        <p:spPr>
          <a:xfrm>
            <a:off x="1321310" y="5483625"/>
            <a:ext cx="7920000" cy="180000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Regression testing in Q system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Hexagon 28">
            <a:extLst>
              <a:ext uri="{FF2B5EF4-FFF2-40B4-BE49-F238E27FC236}">
                <a16:creationId xmlns:a16="http://schemas.microsoft.com/office/drawing/2014/main" id="{9E2467AC-6C6A-0BE7-7E43-F8D4833B19A5}"/>
              </a:ext>
            </a:extLst>
          </p:cNvPr>
          <p:cNvSpPr/>
          <p:nvPr/>
        </p:nvSpPr>
        <p:spPr>
          <a:xfrm>
            <a:off x="9344259" y="5328564"/>
            <a:ext cx="2556000" cy="540000"/>
          </a:xfrm>
          <a:prstGeom prst="hexagon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D/P System Upgrade to 2608</a:t>
            </a:r>
          </a:p>
        </p:txBody>
      </p:sp>
      <p:sp>
        <p:nvSpPr>
          <p:cNvPr id="31" name="Hexagon 30">
            <a:extLst>
              <a:ext uri="{FF2B5EF4-FFF2-40B4-BE49-F238E27FC236}">
                <a16:creationId xmlns:a16="http://schemas.microsoft.com/office/drawing/2014/main" id="{C31762BC-BA2E-A054-1A03-ABBC9F472433}"/>
              </a:ext>
            </a:extLst>
          </p:cNvPr>
          <p:cNvSpPr/>
          <p:nvPr/>
        </p:nvSpPr>
        <p:spPr>
          <a:xfrm>
            <a:off x="9344259" y="1628209"/>
            <a:ext cx="2556000" cy="540000"/>
          </a:xfrm>
          <a:prstGeom prst="hexagon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Q System Upgrade to 2608</a:t>
            </a:r>
          </a:p>
          <a:p>
            <a:pPr lvl="0" algn="ctr">
              <a:defRPr/>
            </a:pPr>
            <a:r>
              <a:rPr lang="en-GB" sz="1000">
                <a:solidFill>
                  <a:srgbClr val="FFFFFF"/>
                </a:solidFill>
              </a:rPr>
              <a:t>(3SL)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9B1DB0C2-E14B-5B69-FF03-22B58C2337D3}"/>
              </a:ext>
            </a:extLst>
          </p:cNvPr>
          <p:cNvSpPr/>
          <p:nvPr/>
        </p:nvSpPr>
        <p:spPr>
          <a:xfrm>
            <a:off x="1316437" y="4664718"/>
            <a:ext cx="7920000" cy="180000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Regression testing in Q system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AA7A9DC9-B74A-52D4-DF7F-8F95977DC027}"/>
              </a:ext>
            </a:extLst>
          </p:cNvPr>
          <p:cNvSpPr/>
          <p:nvPr/>
        </p:nvSpPr>
        <p:spPr>
          <a:xfrm>
            <a:off x="1318729" y="1543640"/>
            <a:ext cx="7920000" cy="180000"/>
          </a:xfrm>
          <a:prstGeom prst="homePlate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Roles/Access Management Changes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7B5BCE30-75D1-D76B-9C17-2E4F7A0C4828}"/>
              </a:ext>
            </a:extLst>
          </p:cNvPr>
          <p:cNvSpPr/>
          <p:nvPr/>
        </p:nvSpPr>
        <p:spPr>
          <a:xfrm>
            <a:off x="1322975" y="796471"/>
            <a:ext cx="7920000" cy="180000"/>
          </a:xfrm>
          <a:prstGeom prst="homePlate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Prepare Test plan: Review Scope items in scope for testing and priority 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DAA59B63-0EBE-6204-3F06-1DBA88113D80}"/>
              </a:ext>
            </a:extLst>
          </p:cNvPr>
          <p:cNvSpPr/>
          <p:nvPr/>
        </p:nvSpPr>
        <p:spPr>
          <a:xfrm>
            <a:off x="1336155" y="1295924"/>
            <a:ext cx="7920000" cy="180000"/>
          </a:xfrm>
          <a:prstGeom prst="homePlate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Prepare Test plan: Review Scope items in scope for testing and priority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4988527B-8E98-B79D-43BC-8A2A43C55772}"/>
              </a:ext>
            </a:extLst>
          </p:cNvPr>
          <p:cNvSpPr/>
          <p:nvPr/>
        </p:nvSpPr>
        <p:spPr>
          <a:xfrm>
            <a:off x="1384746" y="2993707"/>
            <a:ext cx="7849962" cy="180000"/>
          </a:xfrm>
          <a:prstGeom prst="homePlate">
            <a:avLst/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Identity and Access Management Changes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7D46A121-27F9-308A-9CA2-26231462B9E9}"/>
              </a:ext>
            </a:extLst>
          </p:cNvPr>
          <p:cNvSpPr/>
          <p:nvPr/>
        </p:nvSpPr>
        <p:spPr>
          <a:xfrm>
            <a:off x="1318729" y="4921991"/>
            <a:ext cx="7920000" cy="18000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Adopt/Remediate Identity and Access Management Changes in Q-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A702ED11-41F4-E1A7-55E0-25321438C77D}"/>
              </a:ext>
            </a:extLst>
          </p:cNvPr>
          <p:cNvSpPr/>
          <p:nvPr/>
        </p:nvSpPr>
        <p:spPr>
          <a:xfrm>
            <a:off x="1322418" y="5688564"/>
            <a:ext cx="7920000" cy="18000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Adopt/Remediate Identity and Access Management Changes in Q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825B0684-6D26-57B2-9648-818DDB33D327}"/>
              </a:ext>
            </a:extLst>
          </p:cNvPr>
          <p:cNvSpPr/>
          <p:nvPr/>
        </p:nvSpPr>
        <p:spPr>
          <a:xfrm>
            <a:off x="1271105" y="6004741"/>
            <a:ext cx="1933949" cy="180000"/>
          </a:xfrm>
          <a:prstGeom prst="hexagon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 changes in P</a:t>
            </a:r>
            <a:endParaRPr kumimoji="0" lang="en-GB" sz="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8" name="Hexagon 47">
            <a:extLst>
              <a:ext uri="{FF2B5EF4-FFF2-40B4-BE49-F238E27FC236}">
                <a16:creationId xmlns:a16="http://schemas.microsoft.com/office/drawing/2014/main" id="{BF73497C-60AB-899F-3D5A-DF2312AE8CCB}"/>
              </a:ext>
            </a:extLst>
          </p:cNvPr>
          <p:cNvSpPr/>
          <p:nvPr/>
        </p:nvSpPr>
        <p:spPr>
          <a:xfrm>
            <a:off x="6075263" y="2029205"/>
            <a:ext cx="1518226" cy="324000"/>
          </a:xfrm>
          <a:prstGeom prst="hexagon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Open posting period in Q for testing</a:t>
            </a:r>
          </a:p>
        </p:txBody>
      </p:sp>
      <p:sp>
        <p:nvSpPr>
          <p:cNvPr id="49" name="Hexagon 48">
            <a:extLst>
              <a:ext uri="{FF2B5EF4-FFF2-40B4-BE49-F238E27FC236}">
                <a16:creationId xmlns:a16="http://schemas.microsoft.com/office/drawing/2014/main" id="{CA0654FE-B6C5-50B1-2E61-CD12D1536789}"/>
              </a:ext>
            </a:extLst>
          </p:cNvPr>
          <p:cNvSpPr/>
          <p:nvPr/>
        </p:nvSpPr>
        <p:spPr>
          <a:xfrm>
            <a:off x="1260796" y="6259079"/>
            <a:ext cx="7920000" cy="180000"/>
          </a:xfrm>
          <a:prstGeom prst="hexagon">
            <a:avLst/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Potential for additional support required as new changes affect entire business post go-live</a:t>
            </a:r>
          </a:p>
        </p:txBody>
      </p:sp>
      <p:sp>
        <p:nvSpPr>
          <p:cNvPr id="50" name="Hexagon 49">
            <a:extLst>
              <a:ext uri="{FF2B5EF4-FFF2-40B4-BE49-F238E27FC236}">
                <a16:creationId xmlns:a16="http://schemas.microsoft.com/office/drawing/2014/main" id="{84ADC22E-D135-F47E-4224-18E8E1F06F63}"/>
              </a:ext>
            </a:extLst>
          </p:cNvPr>
          <p:cNvSpPr/>
          <p:nvPr/>
        </p:nvSpPr>
        <p:spPr>
          <a:xfrm>
            <a:off x="7702600" y="2103284"/>
            <a:ext cx="1518226" cy="180000"/>
          </a:xfrm>
          <a:prstGeom prst="hexagon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Roles Snapshot taken</a:t>
            </a:r>
          </a:p>
        </p:txBody>
      </p:sp>
      <p:sp>
        <p:nvSpPr>
          <p:cNvPr id="51" name="Hexagon 50">
            <a:extLst>
              <a:ext uri="{FF2B5EF4-FFF2-40B4-BE49-F238E27FC236}">
                <a16:creationId xmlns:a16="http://schemas.microsoft.com/office/drawing/2014/main" id="{D78949E0-B423-9D40-7FFD-A4DC7976EAE6}"/>
              </a:ext>
            </a:extLst>
          </p:cNvPr>
          <p:cNvSpPr/>
          <p:nvPr/>
        </p:nvSpPr>
        <p:spPr>
          <a:xfrm>
            <a:off x="1314708" y="2980112"/>
            <a:ext cx="1518226" cy="201596"/>
          </a:xfrm>
          <a:prstGeom prst="hexagon">
            <a:avLst/>
          </a:prstGeom>
          <a:solidFill>
            <a:schemeClr val="accent4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IAM DB export from Q</a:t>
            </a:r>
          </a:p>
        </p:txBody>
      </p:sp>
      <p:sp>
        <p:nvSpPr>
          <p:cNvPr id="52" name="Arrow: Pentagon 51">
            <a:extLst>
              <a:ext uri="{FF2B5EF4-FFF2-40B4-BE49-F238E27FC236}">
                <a16:creationId xmlns:a16="http://schemas.microsoft.com/office/drawing/2014/main" id="{F74E387A-BA6E-171C-6DCD-BB0BA1FA270D}"/>
              </a:ext>
            </a:extLst>
          </p:cNvPr>
          <p:cNvSpPr/>
          <p:nvPr/>
        </p:nvSpPr>
        <p:spPr>
          <a:xfrm>
            <a:off x="1336621" y="604282"/>
            <a:ext cx="7920000" cy="180000"/>
          </a:xfrm>
          <a:prstGeom prst="homePlat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Preliminary What's New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3" name="Arrow: Pentagon 52">
            <a:extLst>
              <a:ext uri="{FF2B5EF4-FFF2-40B4-BE49-F238E27FC236}">
                <a16:creationId xmlns:a16="http://schemas.microsoft.com/office/drawing/2014/main" id="{6C4CEC1F-66EB-163B-47E6-E96670C121B7}"/>
              </a:ext>
            </a:extLst>
          </p:cNvPr>
          <p:cNvSpPr/>
          <p:nvPr/>
        </p:nvSpPr>
        <p:spPr>
          <a:xfrm>
            <a:off x="1318729" y="2766379"/>
            <a:ext cx="7920000" cy="180000"/>
          </a:xfrm>
          <a:prstGeom prst="homePlate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Final What's New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4" name="Hexagon 53">
            <a:extLst>
              <a:ext uri="{FF2B5EF4-FFF2-40B4-BE49-F238E27FC236}">
                <a16:creationId xmlns:a16="http://schemas.microsoft.com/office/drawing/2014/main" id="{CEFBE8EC-0D5E-DFB5-A78A-987868EC9AF0}"/>
              </a:ext>
            </a:extLst>
          </p:cNvPr>
          <p:cNvSpPr/>
          <p:nvPr/>
        </p:nvSpPr>
        <p:spPr>
          <a:xfrm>
            <a:off x="1336621" y="783301"/>
            <a:ext cx="1288591" cy="446715"/>
          </a:xfrm>
          <a:prstGeom prst="hexagon">
            <a:avLst/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Complete in-flight changes before Q system upgrade</a:t>
            </a:r>
          </a:p>
        </p:txBody>
      </p:sp>
      <p:sp>
        <p:nvSpPr>
          <p:cNvPr id="55" name="Arrow: Pentagon 54">
            <a:extLst>
              <a:ext uri="{FF2B5EF4-FFF2-40B4-BE49-F238E27FC236}">
                <a16:creationId xmlns:a16="http://schemas.microsoft.com/office/drawing/2014/main" id="{083AD908-6911-5112-FD3B-9D9169D72C0B}"/>
              </a:ext>
            </a:extLst>
          </p:cNvPr>
          <p:cNvSpPr/>
          <p:nvPr/>
        </p:nvSpPr>
        <p:spPr>
          <a:xfrm>
            <a:off x="1322975" y="3301661"/>
            <a:ext cx="7920000" cy="180000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Regression testing in Q system &amp; remediation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6" name="Arrow: Pentagon 55">
            <a:extLst>
              <a:ext uri="{FF2B5EF4-FFF2-40B4-BE49-F238E27FC236}">
                <a16:creationId xmlns:a16="http://schemas.microsoft.com/office/drawing/2014/main" id="{F8DFD61D-4C8B-315C-C3B8-68A8C6AECC98}"/>
              </a:ext>
            </a:extLst>
          </p:cNvPr>
          <p:cNvSpPr/>
          <p:nvPr/>
        </p:nvSpPr>
        <p:spPr>
          <a:xfrm>
            <a:off x="1318729" y="1805325"/>
            <a:ext cx="7920000" cy="180000"/>
          </a:xfrm>
          <a:prstGeom prst="homePlate">
            <a:avLst/>
          </a:prstGeo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Review Final What's New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7" name="Arrow: Pentagon 56">
            <a:extLst>
              <a:ext uri="{FF2B5EF4-FFF2-40B4-BE49-F238E27FC236}">
                <a16:creationId xmlns:a16="http://schemas.microsoft.com/office/drawing/2014/main" id="{93D79774-4E8C-EBD1-4CDF-F6B9732713DE}"/>
              </a:ext>
            </a:extLst>
          </p:cNvPr>
          <p:cNvSpPr/>
          <p:nvPr/>
        </p:nvSpPr>
        <p:spPr>
          <a:xfrm>
            <a:off x="1322975" y="3745323"/>
            <a:ext cx="7920000" cy="18000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Adopt/Remediate Identity and Access Management Changes in Q-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Hexagon 57">
            <a:extLst>
              <a:ext uri="{FF2B5EF4-FFF2-40B4-BE49-F238E27FC236}">
                <a16:creationId xmlns:a16="http://schemas.microsoft.com/office/drawing/2014/main" id="{E70F41C5-D8A3-EFE6-394E-8BFD0F70D9FC}"/>
              </a:ext>
            </a:extLst>
          </p:cNvPr>
          <p:cNvSpPr/>
          <p:nvPr/>
        </p:nvSpPr>
        <p:spPr>
          <a:xfrm>
            <a:off x="1336621" y="2019585"/>
            <a:ext cx="1452711" cy="324000"/>
          </a:xfrm>
          <a:prstGeom prst="hexagon">
            <a:avLst/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Remind Business of change freeze</a:t>
            </a:r>
          </a:p>
        </p:txBody>
      </p:sp>
      <p:sp>
        <p:nvSpPr>
          <p:cNvPr id="59" name="Hexagon 58">
            <a:extLst>
              <a:ext uri="{FF2B5EF4-FFF2-40B4-BE49-F238E27FC236}">
                <a16:creationId xmlns:a16="http://schemas.microsoft.com/office/drawing/2014/main" id="{BA0F9EA5-E4AA-7E00-0F61-1EAA2DD3080A}"/>
              </a:ext>
            </a:extLst>
          </p:cNvPr>
          <p:cNvSpPr/>
          <p:nvPr/>
        </p:nvSpPr>
        <p:spPr>
          <a:xfrm>
            <a:off x="10029836" y="2766380"/>
            <a:ext cx="1518226" cy="1158944"/>
          </a:xfrm>
          <a:prstGeom prst="hexagon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Recommend regular stand up calls to reviewReview Known Errors discovered in testing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BD42CA5-FB61-9326-F15B-28E9BF3E85CA}"/>
              </a:ext>
            </a:extLst>
          </p:cNvPr>
          <p:cNvSpPr/>
          <p:nvPr/>
        </p:nvSpPr>
        <p:spPr>
          <a:xfrm>
            <a:off x="149411" y="608729"/>
            <a:ext cx="11780318" cy="844442"/>
          </a:xfrm>
          <a:prstGeom prst="roundRect">
            <a:avLst>
              <a:gd name="adj" fmla="val 0"/>
            </a:avLst>
          </a:prstGeom>
          <a:solidFill>
            <a:srgbClr val="999999">
              <a:alpha val="54902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865F9FD-9D85-CC0E-44E8-8E248E15744F}"/>
              </a:ext>
            </a:extLst>
          </p:cNvPr>
          <p:cNvSpPr/>
          <p:nvPr/>
        </p:nvSpPr>
        <p:spPr>
          <a:xfrm>
            <a:off x="149411" y="1453171"/>
            <a:ext cx="9137747" cy="919240"/>
          </a:xfrm>
          <a:prstGeom prst="roundRect">
            <a:avLst>
              <a:gd name="adj" fmla="val 0"/>
            </a:avLst>
          </a:prstGeom>
          <a:solidFill>
            <a:srgbClr val="999999">
              <a:alpha val="54902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7997EA5C-3FD4-9532-7D92-105D33167C63}"/>
              </a:ext>
            </a:extLst>
          </p:cNvPr>
          <p:cNvSpPr/>
          <p:nvPr/>
        </p:nvSpPr>
        <p:spPr>
          <a:xfrm>
            <a:off x="149411" y="2469047"/>
            <a:ext cx="11780318" cy="2574639"/>
          </a:xfrm>
          <a:prstGeom prst="roundRect">
            <a:avLst>
              <a:gd name="adj" fmla="val 0"/>
            </a:avLst>
          </a:prstGeom>
          <a:solidFill>
            <a:srgbClr val="999999">
              <a:alpha val="54902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7B77906-5FDE-9357-BBC6-8F1DB5CB0A7B}"/>
              </a:ext>
            </a:extLst>
          </p:cNvPr>
          <p:cNvSpPr/>
          <p:nvPr/>
        </p:nvSpPr>
        <p:spPr>
          <a:xfrm>
            <a:off x="149411" y="5040657"/>
            <a:ext cx="9137747" cy="857747"/>
          </a:xfrm>
          <a:prstGeom prst="roundRect">
            <a:avLst>
              <a:gd name="adj" fmla="val 0"/>
            </a:avLst>
          </a:prstGeom>
          <a:solidFill>
            <a:srgbClr val="999999">
              <a:alpha val="54902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338E8D51-875C-0860-4196-F80ABF8D6C1C}"/>
              </a:ext>
            </a:extLst>
          </p:cNvPr>
          <p:cNvSpPr/>
          <p:nvPr/>
        </p:nvSpPr>
        <p:spPr>
          <a:xfrm>
            <a:off x="149411" y="5963129"/>
            <a:ext cx="9137747" cy="671533"/>
          </a:xfrm>
          <a:prstGeom prst="roundRect">
            <a:avLst>
              <a:gd name="adj" fmla="val 0"/>
            </a:avLst>
          </a:prstGeom>
          <a:solidFill>
            <a:srgbClr val="999999">
              <a:alpha val="54902"/>
            </a:srgb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35952D8-7B25-11C0-77FD-345A1326CF6F}"/>
              </a:ext>
            </a:extLst>
          </p:cNvPr>
          <p:cNvSpPr txBox="1"/>
          <p:nvPr/>
        </p:nvSpPr>
        <p:spPr>
          <a:xfrm>
            <a:off x="2830285" y="958783"/>
            <a:ext cx="4965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</a:rPr>
              <a:t>PRE-UPGRADE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9C639DF-12F7-A05B-DDB4-A980251DCF9A}"/>
              </a:ext>
            </a:extLst>
          </p:cNvPr>
          <p:cNvSpPr txBox="1"/>
          <p:nvPr/>
        </p:nvSpPr>
        <p:spPr>
          <a:xfrm>
            <a:off x="2919670" y="3215246"/>
            <a:ext cx="4965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</a:rPr>
              <a:t>MID-UPGRADE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C2E5A3D-B552-F7E2-8539-43636D32F714}"/>
              </a:ext>
            </a:extLst>
          </p:cNvPr>
          <p:cNvSpPr txBox="1"/>
          <p:nvPr/>
        </p:nvSpPr>
        <p:spPr>
          <a:xfrm>
            <a:off x="3008274" y="5958433"/>
            <a:ext cx="4965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</a:rPr>
              <a:t>POST-UPGRADE</a:t>
            </a:r>
          </a:p>
        </p:txBody>
      </p:sp>
    </p:spTree>
    <p:extLst>
      <p:ext uri="{BB962C8B-B14F-4D97-AF65-F5344CB8AC3E}">
        <p14:creationId xmlns:p14="http://schemas.microsoft.com/office/powerpoint/2010/main" val="1801635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NEW_SS_delaware">
      <a:dk1>
        <a:srgbClr val="3C3C3C"/>
      </a:dk1>
      <a:lt1>
        <a:srgbClr val="FFFFFF"/>
      </a:lt1>
      <a:dk2>
        <a:srgbClr val="C42828"/>
      </a:dk2>
      <a:lt2>
        <a:srgbClr val="EF463C"/>
      </a:lt2>
      <a:accent1>
        <a:srgbClr val="EE7684"/>
      </a:accent1>
      <a:accent2>
        <a:srgbClr val="941914"/>
      </a:accent2>
      <a:accent3>
        <a:srgbClr val="72C4BF"/>
      </a:accent3>
      <a:accent4>
        <a:srgbClr val="AD9BCB"/>
      </a:accent4>
      <a:accent5>
        <a:srgbClr val="999999"/>
      </a:accent5>
      <a:accent6>
        <a:srgbClr val="E5E5E5"/>
      </a:accent6>
      <a:hlink>
        <a:srgbClr val="C42828"/>
      </a:hlink>
      <a:folHlink>
        <a:srgbClr val="EF463C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laware_powerpoint_template_FINAL" id="{6E04F68C-E666-6E40-A787-577235D93716}" vid="{DDF68110-A17B-E541-939E-7CC60C52E0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0CAAB0A96503468D2AE5974EC20487" ma:contentTypeVersion="18" ma:contentTypeDescription="Create a new document." ma:contentTypeScope="" ma:versionID="07295e4056745c5e1382677dbfe08a53">
  <xsd:schema xmlns:xsd="http://www.w3.org/2001/XMLSchema" xmlns:xs="http://www.w3.org/2001/XMLSchema" xmlns:p="http://schemas.microsoft.com/office/2006/metadata/properties" xmlns:ns2="ba38d5cd-1aba-4dfc-85a1-7c291c00a511" xmlns:ns3="5c58a5db-bdfd-4415-b8d7-f2de124ff23d" targetNamespace="http://schemas.microsoft.com/office/2006/metadata/properties" ma:root="true" ma:fieldsID="ed1d3c9463d76d592a25d346f0c097bc" ns2:_="" ns3:_="">
    <xsd:import namespace="ba38d5cd-1aba-4dfc-85a1-7c291c00a511"/>
    <xsd:import namespace="5c58a5db-bdfd-4415-b8d7-f2de124ff2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38d5cd-1aba-4dfc-85a1-7c291c00a5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d5fe21e-add4-4519-9c57-30a638ac1f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Comments" ma:index="25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58a5db-bdfd-4415-b8d7-f2de124ff23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4a3adbe-52e1-4a99-801e-0aa360d0a6a0}" ma:internalName="TaxCatchAll" ma:showField="CatchAllData" ma:web="5c58a5db-bdfd-4415-b8d7-f2de124ff2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58a5db-bdfd-4415-b8d7-f2de124ff23d"/>
    <lcf76f155ced4ddcb4097134ff3c332f xmlns="ba38d5cd-1aba-4dfc-85a1-7c291c00a511">
      <Terms xmlns="http://schemas.microsoft.com/office/infopath/2007/PartnerControls"/>
    </lcf76f155ced4ddcb4097134ff3c332f>
    <Comments xmlns="ba38d5cd-1aba-4dfc-85a1-7c291c00a511" xsi:nil="true"/>
  </documentManagement>
</p:properties>
</file>

<file path=customXml/itemProps1.xml><?xml version="1.0" encoding="utf-8"?>
<ds:datastoreItem xmlns:ds="http://schemas.openxmlformats.org/officeDocument/2006/customXml" ds:itemID="{167C6412-60C9-46F4-9E0E-12CAB896A93B}">
  <ds:schemaRefs>
    <ds:schemaRef ds:uri="5c58a5db-bdfd-4415-b8d7-f2de124ff23d"/>
    <ds:schemaRef ds:uri="ba38d5cd-1aba-4dfc-85a1-7c291c00a51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D0DBCC-B92C-47AA-8B09-5872635842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52A2C4-28DE-417D-9627-7504F7BAA1EE}">
  <ds:schemaRefs>
    <ds:schemaRef ds:uri="5c58a5db-bdfd-4415-b8d7-f2de124ff23d"/>
    <ds:schemaRef ds:uri="ba38d5cd-1aba-4dfc-85a1-7c291c00a51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delaware PowerPoint template</Template>
  <Application>Microsoft Office PowerPoint</Application>
  <PresentationFormat>Widescreen</PresentationFormat>
  <Slides>30</Slides>
  <Notes>25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3_Office Theme</vt:lpstr>
      <vt:lpstr>S/4HANA Public Cloud Upgrades Webinar</vt:lpstr>
      <vt:lpstr>Introductions</vt:lpstr>
      <vt:lpstr>Poll</vt:lpstr>
      <vt:lpstr>PowerPoint Presentation</vt:lpstr>
      <vt:lpstr>Agenda</vt:lpstr>
      <vt:lpstr>Continuous Delivery</vt:lpstr>
      <vt:lpstr>2026 Release Schedule</vt:lpstr>
      <vt:lpstr>What happens and when?</vt:lpstr>
      <vt:lpstr>What happens and when?</vt:lpstr>
      <vt:lpstr>System Landscape - Upgrade dates</vt:lpstr>
      <vt:lpstr>What happens when? - 2608</vt:lpstr>
      <vt:lpstr>2SL </vt:lpstr>
      <vt:lpstr>PowerPoint Presentation</vt:lpstr>
      <vt:lpstr>Pre-Upgrade</vt:lpstr>
      <vt:lpstr>Pre-upgrade</vt:lpstr>
      <vt:lpstr>What help/tools are available?</vt:lpstr>
      <vt:lpstr>Release Assessment &amp; Scope Dependency</vt:lpstr>
      <vt:lpstr>Mid-Upgrade</vt:lpstr>
      <vt:lpstr>IAM Changes - Roles</vt:lpstr>
      <vt:lpstr>Role Change example</vt:lpstr>
      <vt:lpstr>Regression Testing</vt:lpstr>
      <vt:lpstr>Automated Testing from SAP</vt:lpstr>
      <vt:lpstr>Restrictions during the upgrade*</vt:lpstr>
      <vt:lpstr>Post-Upgrade</vt:lpstr>
      <vt:lpstr>Post-Upgrade Actions</vt:lpstr>
      <vt:lpstr>Post Upgrade – Activating new features</vt:lpstr>
      <vt:lpstr>Q&amp;A &amp; Next Steps</vt:lpstr>
      <vt:lpstr>thank you  for your time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Allwood, Phil</dc:creator>
  <cp:keywords/>
  <dc:description/>
  <cp:revision>1</cp:revision>
  <dcterms:created xsi:type="dcterms:W3CDTF">2021-07-27T09:23:28Z</dcterms:created>
  <dcterms:modified xsi:type="dcterms:W3CDTF">2026-07-07T10:55:52Z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0x010100820CAAB0A96503468D2AE5974EC20487</vt:lpwstr>
  </property>
  <property fmtid="{D5CDD505-2E9C-101B-9397-08002B2CF9AE}" pid="3" name="MediaServiceImageTags">
    <vt:lpwstr/>
  </property>
</Properties>
</file>