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6"/>
  </p:notesMasterIdLst>
  <p:sldIdLst>
    <p:sldId id="270" r:id="rId5"/>
    <p:sldId id="340" r:id="rId6"/>
    <p:sldId id="2145708997" r:id="rId7"/>
    <p:sldId id="2145709000" r:id="rId8"/>
    <p:sldId id="2145709001" r:id="rId9"/>
    <p:sldId id="2145709002" r:id="rId10"/>
    <p:sldId id="2145709003" r:id="rId11"/>
    <p:sldId id="2145709004" r:id="rId12"/>
    <p:sldId id="2145708996" r:id="rId13"/>
    <p:sldId id="2145709017" r:id="rId14"/>
    <p:sldId id="2145709018" r:id="rId15"/>
    <p:sldId id="2145709019" r:id="rId16"/>
    <p:sldId id="2145709020" r:id="rId17"/>
    <p:sldId id="2145709021" r:id="rId18"/>
    <p:sldId id="2145709012" r:id="rId19"/>
    <p:sldId id="2145708993" r:id="rId20"/>
    <p:sldId id="2145709014" r:id="rId21"/>
    <p:sldId id="2145709016" r:id="rId22"/>
    <p:sldId id="2145709015" r:id="rId23"/>
    <p:sldId id="2145709011" r:id="rId24"/>
    <p:sldId id="36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slides" id="{BF44616A-0BBC-F04D-B77A-71B27F00BF89}">
          <p14:sldIdLst>
            <p14:sldId id="270"/>
            <p14:sldId id="340"/>
            <p14:sldId id="2145708997"/>
            <p14:sldId id="2145709000"/>
            <p14:sldId id="2145709001"/>
            <p14:sldId id="2145709002"/>
            <p14:sldId id="2145709003"/>
            <p14:sldId id="2145709004"/>
            <p14:sldId id="2145708996"/>
            <p14:sldId id="2145709017"/>
            <p14:sldId id="2145709018"/>
            <p14:sldId id="2145709019"/>
            <p14:sldId id="2145709020"/>
            <p14:sldId id="2145709021"/>
            <p14:sldId id="2145709012"/>
            <p14:sldId id="2145708993"/>
            <p14:sldId id="2145709014"/>
            <p14:sldId id="2145709016"/>
            <p14:sldId id="2145709015"/>
            <p14:sldId id="2145709011"/>
            <p14:sldId id="3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C42828"/>
    <a:srgbClr val="EF46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C05C7E-E14C-46A9-B9A1-57CF4CC770A4}" v="109" dt="2026-07-28T15:59:57.055"/>
    <p1510:client id="{2B7F8394-480A-8278-5AFC-CF20FFB08DC7}" v="1" dt="2026-07-28T15:43:00.066"/>
    <p1510:client id="{D6A6EA86-2EC6-834D-AD31-8771E40987B0}" v="12" dt="2026-07-28T15:33:46.2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Mo" userId="370a108d-82ee-48d6-a170-39cd8b1d99ef" providerId="ADAL" clId="{15C5B272-2E7F-40BA-A201-18ABE2DC71AA}"/>
    <pc:docChg chg="custSel modSld sldOrd">
      <pc:chgData name="Jacob Mo" userId="370a108d-82ee-48d6-a170-39cd8b1d99ef" providerId="ADAL" clId="{15C5B272-2E7F-40BA-A201-18ABE2DC71AA}" dt="2026-07-28T16:00:37.573" v="112"/>
      <pc:docMkLst>
        <pc:docMk/>
      </pc:docMkLst>
      <pc:sldChg chg="addSp delSp modSp mod delAnim">
        <pc:chgData name="Jacob Mo" userId="370a108d-82ee-48d6-a170-39cd8b1d99ef" providerId="ADAL" clId="{15C5B272-2E7F-40BA-A201-18ABE2DC71AA}" dt="2026-07-27T13:45:42.773" v="107" actId="22"/>
        <pc:sldMkLst>
          <pc:docMk/>
          <pc:sldMk cId="1502634060" sldId="2145709011"/>
        </pc:sldMkLst>
        <pc:spChg chg="add">
          <ac:chgData name="Jacob Mo" userId="370a108d-82ee-48d6-a170-39cd8b1d99ef" providerId="ADAL" clId="{15C5B272-2E7F-40BA-A201-18ABE2DC71AA}" dt="2026-07-27T13:45:42.773" v="107" actId="22"/>
          <ac:spMkLst>
            <pc:docMk/>
            <pc:sldMk cId="1502634060" sldId="2145709011"/>
            <ac:spMk id="5" creationId="{7AB45AF7-0D8C-36B1-9EAE-449C25CB3E80}"/>
          </ac:spMkLst>
        </pc:spChg>
        <pc:grpChg chg="topLvl">
          <ac:chgData name="Jacob Mo" userId="370a108d-82ee-48d6-a170-39cd8b1d99ef" providerId="ADAL" clId="{15C5B272-2E7F-40BA-A201-18ABE2DC71AA}" dt="2026-07-27T13:45:17.197" v="104" actId="478"/>
          <ac:grpSpMkLst>
            <pc:docMk/>
            <pc:sldMk cId="1502634060" sldId="2145709011"/>
            <ac:grpSpMk id="37" creationId="{78135222-CA6D-35A5-10E5-A2470E3F1C6F}"/>
          </ac:grpSpMkLst>
        </pc:grpChg>
      </pc:sldChg>
      <pc:sldChg chg="modSp mod">
        <pc:chgData name="Jacob Mo" userId="370a108d-82ee-48d6-a170-39cd8b1d99ef" providerId="ADAL" clId="{15C5B272-2E7F-40BA-A201-18ABE2DC71AA}" dt="2026-07-27T09:54:59.355" v="88" actId="20577"/>
        <pc:sldMkLst>
          <pc:docMk/>
          <pc:sldMk cId="386761578" sldId="2145709012"/>
        </pc:sldMkLst>
        <pc:spChg chg="mod">
          <ac:chgData name="Jacob Mo" userId="370a108d-82ee-48d6-a170-39cd8b1d99ef" providerId="ADAL" clId="{15C5B272-2E7F-40BA-A201-18ABE2DC71AA}" dt="2026-07-27T09:54:59.355" v="88" actId="20577"/>
          <ac:spMkLst>
            <pc:docMk/>
            <pc:sldMk cId="386761578" sldId="2145709012"/>
            <ac:spMk id="15" creationId="{CF429D75-E0AB-22DF-027C-2C6D4B1E837D}"/>
          </ac:spMkLst>
        </pc:spChg>
      </pc:sldChg>
      <pc:sldChg chg="ord">
        <pc:chgData name="Jacob Mo" userId="370a108d-82ee-48d6-a170-39cd8b1d99ef" providerId="ADAL" clId="{15C5B272-2E7F-40BA-A201-18ABE2DC71AA}" dt="2026-07-28T16:00:37.573" v="112"/>
        <pc:sldMkLst>
          <pc:docMk/>
          <pc:sldMk cId="4023811252" sldId="2145709015"/>
        </pc:sldMkLst>
      </pc:sldChg>
      <pc:sldChg chg="modSp mod">
        <pc:chgData name="Jacob Mo" userId="370a108d-82ee-48d6-a170-39cd8b1d99ef" providerId="ADAL" clId="{15C5B272-2E7F-40BA-A201-18ABE2DC71AA}" dt="2026-07-28T15:59:57.054" v="108" actId="108"/>
        <pc:sldMkLst>
          <pc:docMk/>
          <pc:sldMk cId="2772870801" sldId="2145709016"/>
        </pc:sldMkLst>
        <pc:spChg chg="mod">
          <ac:chgData name="Jacob Mo" userId="370a108d-82ee-48d6-a170-39cd8b1d99ef" providerId="ADAL" clId="{15C5B272-2E7F-40BA-A201-18ABE2DC71AA}" dt="2026-07-27T10:22:08.827" v="100" actId="20577"/>
          <ac:spMkLst>
            <pc:docMk/>
            <pc:sldMk cId="2772870801" sldId="2145709016"/>
            <ac:spMk id="10" creationId="{23199F62-D0A3-44C6-7612-3B55696169F8}"/>
          </ac:spMkLst>
        </pc:spChg>
        <pc:spChg chg="mod">
          <ac:chgData name="Jacob Mo" userId="370a108d-82ee-48d6-a170-39cd8b1d99ef" providerId="ADAL" clId="{15C5B272-2E7F-40BA-A201-18ABE2DC71AA}" dt="2026-07-28T15:59:57.054" v="108" actId="108"/>
          <ac:spMkLst>
            <pc:docMk/>
            <pc:sldMk cId="2772870801" sldId="2145709016"/>
            <ac:spMk id="12" creationId="{11664BFB-D82D-4DB8-9E62-672C5CEAD910}"/>
          </ac:spMkLst>
        </pc:spChg>
      </pc:sldChg>
    </pc:docChg>
  </pc:docChgLst>
  <pc:docChgLst>
    <pc:chgData name="MohanPhani Bobba" userId="S::bobbamo@delawareconsulting.com::e1b219eb-2f47-4483-a955-2ccaf45b944c" providerId="AD" clId="Web-{2B7F8394-480A-8278-5AFC-CF20FFB08DC7}"/>
    <pc:docChg chg="sldOrd">
      <pc:chgData name="MohanPhani Bobba" userId="S::bobbamo@delawareconsulting.com::e1b219eb-2f47-4483-a955-2ccaf45b944c" providerId="AD" clId="Web-{2B7F8394-480A-8278-5AFC-CF20FFB08DC7}" dt="2026-07-28T15:43:00.066" v="0"/>
      <pc:docMkLst>
        <pc:docMk/>
      </pc:docMkLst>
      <pc:sldChg chg="ord">
        <pc:chgData name="MohanPhani Bobba" userId="S::bobbamo@delawareconsulting.com::e1b219eb-2f47-4483-a955-2ccaf45b944c" providerId="AD" clId="Web-{2B7F8394-480A-8278-5AFC-CF20FFB08DC7}" dt="2026-07-28T15:43:00.066" v="0"/>
        <pc:sldMkLst>
          <pc:docMk/>
          <pc:sldMk cId="3367806368" sldId="2145709021"/>
        </pc:sldMkLst>
      </pc:sldChg>
    </pc:docChg>
  </pc:docChgLst>
  <pc:docChgLst>
    <pc:chgData name="Jocel Castro" userId="1e4db340-a3e9-4a6f-8a17-146dbd21fd44" providerId="ADAL" clId="{18BF6423-43AB-45A7-84F2-0D9445B57057}"/>
    <pc:docChg chg="delSld modSection">
      <pc:chgData name="Jocel Castro" userId="1e4db340-a3e9-4a6f-8a17-146dbd21fd44" providerId="ADAL" clId="{18BF6423-43AB-45A7-84F2-0D9445B57057}" dt="2026-07-29T05:01:40.532" v="0" actId="47"/>
      <pc:docMkLst>
        <pc:docMk/>
      </pc:docMkLst>
      <pc:sldChg chg="del">
        <pc:chgData name="Jocel Castro" userId="1e4db340-a3e9-4a6f-8a17-146dbd21fd44" providerId="ADAL" clId="{18BF6423-43AB-45A7-84F2-0D9445B57057}" dt="2026-07-29T05:01:40.532" v="0" actId="47"/>
        <pc:sldMkLst>
          <pc:docMk/>
          <pc:sldMk cId="1475861499" sldId="401"/>
        </pc:sldMkLst>
      </pc:sldChg>
    </pc:docChg>
  </pc:docChgLst>
  <pc:docChgLst>
    <pc:chgData name="Jocel Castro" userId="1e4db340-a3e9-4a6f-8a17-146dbd21fd44" providerId="ADAL" clId="{A46EEE72-97E7-590A-890A-92D843C4AB75}"/>
    <pc:docChg chg="undo custSel addSld delSld modSld sldOrd modSection">
      <pc:chgData name="Jocel Castro" userId="1e4db340-a3e9-4a6f-8a17-146dbd21fd44" providerId="ADAL" clId="{A46EEE72-97E7-590A-890A-92D843C4AB75}" dt="2026-07-28T15:33:46.294" v="11" actId="20578"/>
      <pc:docMkLst>
        <pc:docMk/>
      </pc:docMkLst>
      <pc:sldChg chg="modSp add mod">
        <pc:chgData name="Jocel Castro" userId="1e4db340-a3e9-4a6f-8a17-146dbd21fd44" providerId="ADAL" clId="{A46EEE72-97E7-590A-890A-92D843C4AB75}" dt="2026-07-27T14:09:55.501" v="8" actId="20577"/>
        <pc:sldMkLst>
          <pc:docMk/>
          <pc:sldMk cId="389961334" sldId="2145708996"/>
        </pc:sldMkLst>
        <pc:spChg chg="mod">
          <ac:chgData name="Jocel Castro" userId="1e4db340-a3e9-4a6f-8a17-146dbd21fd44" providerId="ADAL" clId="{A46EEE72-97E7-590A-890A-92D843C4AB75}" dt="2026-07-27T14:09:55.501" v="8" actId="20577"/>
          <ac:spMkLst>
            <pc:docMk/>
            <pc:sldMk cId="389961334" sldId="2145708996"/>
            <ac:spMk id="3" creationId="{B6B5F160-EBEF-DCD9-DEE5-04EF89112E1C}"/>
          </ac:spMkLst>
        </pc:spChg>
      </pc:sldChg>
      <pc:sldChg chg="modSp mod ord">
        <pc:chgData name="Jocel Castro" userId="1e4db340-a3e9-4a6f-8a17-146dbd21fd44" providerId="ADAL" clId="{A46EEE72-97E7-590A-890A-92D843C4AB75}" dt="2026-07-27T14:10:06.602" v="10" actId="20577"/>
        <pc:sldMkLst>
          <pc:docMk/>
          <pc:sldMk cId="601980370" sldId="2145708997"/>
        </pc:sldMkLst>
        <pc:spChg chg="mod">
          <ac:chgData name="Jocel Castro" userId="1e4db340-a3e9-4a6f-8a17-146dbd21fd44" providerId="ADAL" clId="{A46EEE72-97E7-590A-890A-92D843C4AB75}" dt="2026-07-27T14:10:06.602" v="10" actId="20577"/>
          <ac:spMkLst>
            <pc:docMk/>
            <pc:sldMk cId="601980370" sldId="2145708997"/>
            <ac:spMk id="2" creationId="{EE1F5C89-E762-C0CE-E55A-682ED64D01D2}"/>
          </ac:spMkLst>
        </pc:spChg>
      </pc:sldChg>
      <pc:sldChg chg="ord">
        <pc:chgData name="Jocel Castro" userId="1e4db340-a3e9-4a6f-8a17-146dbd21fd44" providerId="ADAL" clId="{A46EEE72-97E7-590A-890A-92D843C4AB75}" dt="2026-07-27T14:07:30.090" v="2" actId="20578"/>
        <pc:sldMkLst>
          <pc:docMk/>
          <pc:sldMk cId="2925347063" sldId="2145709000"/>
        </pc:sldMkLst>
      </pc:sldChg>
      <pc:sldChg chg="ord">
        <pc:chgData name="Jocel Castro" userId="1e4db340-a3e9-4a6f-8a17-146dbd21fd44" providerId="ADAL" clId="{A46EEE72-97E7-590A-890A-92D843C4AB75}" dt="2026-07-27T14:07:30.090" v="2" actId="20578"/>
        <pc:sldMkLst>
          <pc:docMk/>
          <pc:sldMk cId="1066497060" sldId="2145709001"/>
        </pc:sldMkLst>
      </pc:sldChg>
      <pc:sldChg chg="ord">
        <pc:chgData name="Jocel Castro" userId="1e4db340-a3e9-4a6f-8a17-146dbd21fd44" providerId="ADAL" clId="{A46EEE72-97E7-590A-890A-92D843C4AB75}" dt="2026-07-27T14:07:30.090" v="2" actId="20578"/>
        <pc:sldMkLst>
          <pc:docMk/>
          <pc:sldMk cId="2500208153" sldId="2145709002"/>
        </pc:sldMkLst>
      </pc:sldChg>
      <pc:sldChg chg="ord">
        <pc:chgData name="Jocel Castro" userId="1e4db340-a3e9-4a6f-8a17-146dbd21fd44" providerId="ADAL" clId="{A46EEE72-97E7-590A-890A-92D843C4AB75}" dt="2026-07-27T14:07:30.090" v="2" actId="20578"/>
        <pc:sldMkLst>
          <pc:docMk/>
          <pc:sldMk cId="685660216" sldId="2145709003"/>
        </pc:sldMkLst>
      </pc:sldChg>
      <pc:sldChg chg="ord">
        <pc:chgData name="Jocel Castro" userId="1e4db340-a3e9-4a6f-8a17-146dbd21fd44" providerId="ADAL" clId="{A46EEE72-97E7-590A-890A-92D843C4AB75}" dt="2026-07-27T14:07:30.090" v="2" actId="20578"/>
        <pc:sldMkLst>
          <pc:docMk/>
          <pc:sldMk cId="1232153567" sldId="2145709004"/>
        </pc:sldMkLst>
      </pc:sldChg>
      <pc:sldChg chg="add">
        <pc:chgData name="Jocel Castro" userId="1e4db340-a3e9-4a6f-8a17-146dbd21fd44" providerId="ADAL" clId="{A46EEE72-97E7-590A-890A-92D843C4AB75}" dt="2026-07-27T14:09:51.638" v="6"/>
        <pc:sldMkLst>
          <pc:docMk/>
          <pc:sldMk cId="40994968" sldId="2145709017"/>
        </pc:sldMkLst>
      </pc:sldChg>
      <pc:sldChg chg="add">
        <pc:chgData name="Jocel Castro" userId="1e4db340-a3e9-4a6f-8a17-146dbd21fd44" providerId="ADAL" clId="{A46EEE72-97E7-590A-890A-92D843C4AB75}" dt="2026-07-27T14:09:51.638" v="6"/>
        <pc:sldMkLst>
          <pc:docMk/>
          <pc:sldMk cId="1018422089" sldId="2145709018"/>
        </pc:sldMkLst>
      </pc:sldChg>
      <pc:sldChg chg="add">
        <pc:chgData name="Jocel Castro" userId="1e4db340-a3e9-4a6f-8a17-146dbd21fd44" providerId="ADAL" clId="{A46EEE72-97E7-590A-890A-92D843C4AB75}" dt="2026-07-27T14:09:51.638" v="6"/>
        <pc:sldMkLst>
          <pc:docMk/>
          <pc:sldMk cId="3792516171" sldId="2145709019"/>
        </pc:sldMkLst>
      </pc:sldChg>
      <pc:sldChg chg="add">
        <pc:chgData name="Jocel Castro" userId="1e4db340-a3e9-4a6f-8a17-146dbd21fd44" providerId="ADAL" clId="{A46EEE72-97E7-590A-890A-92D843C4AB75}" dt="2026-07-27T14:09:51.638" v="6"/>
        <pc:sldMkLst>
          <pc:docMk/>
          <pc:sldMk cId="2789045806" sldId="2145709020"/>
        </pc:sldMkLst>
      </pc:sldChg>
      <pc:sldChg chg="ord">
        <pc:chgData name="Jocel Castro" userId="1e4db340-a3e9-4a6f-8a17-146dbd21fd44" providerId="ADAL" clId="{A46EEE72-97E7-590A-890A-92D843C4AB75}" dt="2026-07-28T15:33:46.294" v="11" actId="20578"/>
        <pc:sldMkLst>
          <pc:docMk/>
          <pc:sldMk cId="3367806368" sldId="21457090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54142-DEDA-1343-ACBF-88E53F7A9F8A}" type="datetimeFigureOut">
              <a:rPr lang="en-US" smtClean="0"/>
              <a:t>7/29/2026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CF3E68-592D-874C-9621-BB6EA5CE7433}" type="slidenum">
              <a:rPr lang="en-US" smtClean="0"/>
              <a:t>‹#›</a:t>
            </a:fld>
            <a:endParaRPr lang="en-US"/>
          </a:p>
        </p:txBody>
      </p:sp>
    </p:spTree>
    <p:extLst>
      <p:ext uri="{BB962C8B-B14F-4D97-AF65-F5344CB8AC3E}">
        <p14:creationId xmlns:p14="http://schemas.microsoft.com/office/powerpoint/2010/main" val="93700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a:p>
        </p:txBody>
      </p:sp>
      <p:sp>
        <p:nvSpPr>
          <p:cNvPr id="4" name="Slide Number Placeholder 3"/>
          <p:cNvSpPr>
            <a:spLocks noGrp="1"/>
          </p:cNvSpPr>
          <p:nvPr>
            <p:ph type="sldNum" sz="quarter" idx="5"/>
          </p:nvPr>
        </p:nvSpPr>
        <p:spPr/>
        <p:txBody>
          <a:bodyPr/>
          <a:lstStyle/>
          <a:p>
            <a:fld id="{B0CF3E68-592D-874C-9621-BB6EA5CE7433}" type="slidenum">
              <a:rPr lang="en-US" smtClean="0"/>
              <a:t>1</a:t>
            </a:fld>
            <a:endParaRPr lang="en-US"/>
          </a:p>
        </p:txBody>
      </p:sp>
    </p:spTree>
    <p:extLst>
      <p:ext uri="{BB962C8B-B14F-4D97-AF65-F5344CB8AC3E}">
        <p14:creationId xmlns:p14="http://schemas.microsoft.com/office/powerpoint/2010/main" val="11606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F305D41-3DE2-2746-B1F6-A2D24F7C3EB5}" type="datetimeyyyy">
              <a:rPr lang="en-US" sz="1200" b="1" i="0" u="none" strike="noStrike" smtClean="0">
                <a:solidFill>
                  <a:schemeClr val="accent2">
                    <a:lumMod val="50000"/>
                  </a:schemeClr>
                </a:solidFill>
                <a:effectLst/>
              </a:rPr>
              <a:pPr marL="0" marR="0" lvl="0" indent="0" algn="l" defTabSz="914400" rtl="0" eaLnBrk="1" fontAlgn="auto" latinLnBrk="0" hangingPunct="1">
                <a:lnSpc>
                  <a:spcPct val="100000"/>
                </a:lnSpc>
                <a:spcBef>
                  <a:spcPts val="0"/>
                </a:spcBef>
                <a:spcAft>
                  <a:spcPts val="0"/>
                </a:spcAft>
                <a:buClrTx/>
                <a:buSzTx/>
                <a:buFontTx/>
                <a:buNone/>
                <a:tabLst/>
                <a:defRPr/>
              </a:pPr>
              <a:t>2026</a:t>
            </a:fld>
            <a:r>
              <a:rPr lang="en-GB" sz="1200" b="1" i="0" u="none" strike="noStrike">
                <a:solidFill>
                  <a:schemeClr val="accent2">
                    <a:lumMod val="50000"/>
                  </a:schemeClr>
                </a:solidFill>
                <a:effectLst/>
              </a:rPr>
              <a:t> © delaware</a:t>
            </a:r>
            <a:r>
              <a:rPr lang="en-US" sz="1200" b="1" i="0" u="none" strike="noStrike">
                <a:solidFill>
                  <a:schemeClr val="accent2">
                    <a:lumMod val="50000"/>
                  </a:schemeClr>
                </a:solidFill>
                <a:effectLst/>
                <a:latin typeface="+mn-lt"/>
              </a:rPr>
              <a:t> </a:t>
            </a:r>
            <a:r>
              <a:rPr lang="en-US" sz="1200" b="0" i="0" u="none" strike="noStrike">
                <a:solidFill>
                  <a:schemeClr val="accent2">
                    <a:lumMod val="50000"/>
                  </a:schemeClr>
                </a:solidFill>
                <a:effectLst/>
                <a:latin typeface="+mn-lt"/>
              </a:rPr>
              <a:t>(general)</a:t>
            </a:r>
            <a:endParaRPr lang="en-GB" sz="1200" b="1" i="0" u="none" strike="noStrike">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fld id="{EE180420-38CB-9042-9B1B-0DC4ABEDFD72}" type="datetimeyyyy">
              <a:rPr lang="en-US" sz="1200" b="1" i="0" u="none" strike="noStrike" smtClean="0">
                <a:solidFill>
                  <a:srgbClr val="000000"/>
                </a:solidFill>
                <a:effectLst/>
                <a:latin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2026</a:t>
            </a:fld>
            <a:r>
              <a:rPr lang="en-GB" sz="1200" b="1" i="0" u="none" strike="noStrike">
                <a:solidFill>
                  <a:srgbClr val="000000"/>
                </a:solidFill>
                <a:effectLst/>
                <a:latin typeface="Calibri" panose="020F0502020204030204" pitchFamily="34" charset="0"/>
              </a:rPr>
              <a:t> © delaware </a:t>
            </a:r>
            <a:r>
              <a:rPr lang="en-GB" sz="1200" b="0" i="0" u="none" strike="noStrike">
                <a:solidFill>
                  <a:srgbClr val="212121"/>
                </a:solidFill>
                <a:effectLst/>
                <a:latin typeface="Calibri" panose="020F0502020204030204" pitchFamily="34" charset="0"/>
              </a:rPr>
              <a:t>-</a:t>
            </a:r>
            <a:r>
              <a:rPr lang="en-GB" sz="1200" b="0" i="0" u="none" strike="noStrike">
                <a:solidFill>
                  <a:srgbClr val="000000"/>
                </a:solidFill>
                <a:effectLst/>
                <a:latin typeface="Calibri" panose="020F0502020204030204" pitchFamily="34" charset="0"/>
              </a:rPr>
              <a:t> </a:t>
            </a:r>
            <a:r>
              <a:rPr lang="en-GB" sz="1200" b="1" i="0" u="none" strike="noStrike">
                <a:solidFill>
                  <a:srgbClr val="000000"/>
                </a:solidFill>
                <a:effectLst/>
                <a:latin typeface="Calibri" panose="020F0502020204030204" pitchFamily="34" charset="0"/>
              </a:rPr>
              <a:t>For internal use only </a:t>
            </a:r>
            <a:r>
              <a:rPr lang="en-GB" sz="1200" b="0" i="0" u="none" strike="noStrike">
                <a:solidFill>
                  <a:srgbClr val="000000"/>
                </a:solidFill>
                <a:effectLst/>
                <a:latin typeface="Calibri" panose="020F0502020204030204" pitchFamily="34" charset="0"/>
              </a:rPr>
              <a:t>(</a:t>
            </a:r>
            <a:r>
              <a:rPr lang="en-GB" sz="1200" b="0" i="0" u="none" strike="noStrike">
                <a:solidFill>
                  <a:srgbClr val="185ABD"/>
                </a:solidFill>
                <a:effectLst/>
                <a:latin typeface="Calibri Light" panose="020F0302020204030204" pitchFamily="34" charset="0"/>
              </a:rPr>
              <a:t>for training and guidelines</a:t>
            </a:r>
            <a:r>
              <a:rPr lang="en-GB" sz="1200" b="1" i="0" u="none" strike="noStrike">
                <a:solidFill>
                  <a:srgbClr val="212121"/>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fld id="{4F0BDE3B-F2D7-6F4D-9D1B-6F734A41A945}" type="datetimeyyyy">
              <a:rPr lang="en-US" sz="1200" b="1" i="0" u="none" strike="noStrike" smtClean="0">
                <a:solidFill>
                  <a:srgbClr val="000000"/>
                </a:solidFill>
                <a:effectLst/>
                <a:latin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2026</a:t>
            </a:fld>
            <a:r>
              <a:rPr lang="en-GB" sz="1200" b="1" i="0" u="none" strike="noStrike">
                <a:solidFill>
                  <a:srgbClr val="000000"/>
                </a:solidFill>
                <a:effectLst/>
                <a:latin typeface="Calibri" panose="020F0502020204030204" pitchFamily="34" charset="0"/>
              </a:rPr>
              <a:t> © delaware - Confidential  </a:t>
            </a:r>
            <a:r>
              <a:rPr lang="en-GB" sz="1200" b="0" i="0" u="none" strike="noStrike">
                <a:solidFill>
                  <a:srgbClr val="000000"/>
                </a:solidFill>
                <a:effectLst/>
                <a:latin typeface="Calibri" panose="020F0502020204030204" pitchFamily="34" charset="0"/>
              </a:rPr>
              <a:t>(</a:t>
            </a:r>
            <a:r>
              <a:rPr lang="en-GB" sz="1200" b="0" i="0" u="none" strike="noStrike">
                <a:solidFill>
                  <a:srgbClr val="185ABD"/>
                </a:solidFill>
                <a:effectLst/>
                <a:latin typeface="Calibri Light" panose="020F0302020204030204" pitchFamily="34" charset="0"/>
              </a:rPr>
              <a:t>for commercial proposals to customers)</a:t>
            </a:r>
          </a:p>
          <a:p>
            <a:endParaRPr lang="en-US"/>
          </a:p>
        </p:txBody>
      </p:sp>
      <p:sp>
        <p:nvSpPr>
          <p:cNvPr id="4" name="Slide Number Placeholder 3"/>
          <p:cNvSpPr>
            <a:spLocks noGrp="1"/>
          </p:cNvSpPr>
          <p:nvPr>
            <p:ph type="sldNum" sz="quarter" idx="5"/>
          </p:nvPr>
        </p:nvSpPr>
        <p:spPr/>
        <p:txBody>
          <a:bodyPr/>
          <a:lstStyle/>
          <a:p>
            <a:fld id="{B0CF3E68-592D-874C-9621-BB6EA5CE7433}" type="slidenum">
              <a:rPr lang="en-US" smtClean="0"/>
              <a:t>2</a:t>
            </a:fld>
            <a:endParaRPr lang="en-US"/>
          </a:p>
        </p:txBody>
      </p:sp>
    </p:spTree>
    <p:extLst>
      <p:ext uri="{BB962C8B-B14F-4D97-AF65-F5344CB8AC3E}">
        <p14:creationId xmlns:p14="http://schemas.microsoft.com/office/powerpoint/2010/main" val="39638572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older Slide">
    <p:bg>
      <p:bgPr>
        <a:solidFill>
          <a:schemeClr val="tx2"/>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69DE941-667A-0F4B-8981-ED3A737A3DA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732" y="0"/>
            <a:ext cx="12170535" cy="6858000"/>
          </a:xfrm>
          <a:prstGeom prst="rect">
            <a:avLst/>
          </a:prstGeom>
        </p:spPr>
      </p:pic>
      <p:grpSp>
        <p:nvGrpSpPr>
          <p:cNvPr id="2" name="Graphic 8">
            <a:extLst>
              <a:ext uri="{FF2B5EF4-FFF2-40B4-BE49-F238E27FC236}">
                <a16:creationId xmlns:a16="http://schemas.microsoft.com/office/drawing/2014/main" id="{6F510A6C-7376-1140-AF35-E74E24C81C99}"/>
              </a:ext>
            </a:extLst>
          </p:cNvPr>
          <p:cNvGrpSpPr/>
          <p:nvPr/>
        </p:nvGrpSpPr>
        <p:grpSpPr>
          <a:xfrm>
            <a:off x="3115164" y="2656088"/>
            <a:ext cx="5963532" cy="1105518"/>
            <a:chOff x="3115164" y="2656088"/>
            <a:chExt cx="5963532" cy="1105518"/>
          </a:xfrm>
        </p:grpSpPr>
        <p:sp>
          <p:nvSpPr>
            <p:cNvPr id="3" name="Freeform 2">
              <a:extLst>
                <a:ext uri="{FF2B5EF4-FFF2-40B4-BE49-F238E27FC236}">
                  <a16:creationId xmlns:a16="http://schemas.microsoft.com/office/drawing/2014/main" id="{7F6B3E58-6697-9548-A6F9-C25ADB4C3F9F}"/>
                </a:ext>
              </a:extLst>
            </p:cNvPr>
            <p:cNvSpPr/>
            <p:nvPr/>
          </p:nvSpPr>
          <p:spPr>
            <a:xfrm>
              <a:off x="4000119" y="3026244"/>
              <a:ext cx="714533" cy="735361"/>
            </a:xfrm>
            <a:custGeom>
              <a:avLst/>
              <a:gdLst>
                <a:gd name="connsiteX0" fmla="*/ 378027 w 714533"/>
                <a:gd name="connsiteY0" fmla="*/ 620848 h 735361"/>
                <a:gd name="connsiteX1" fmla="*/ 579435 w 714533"/>
                <a:gd name="connsiteY1" fmla="*/ 518715 h 735361"/>
                <a:gd name="connsiteX2" fmla="*/ 682928 w 714533"/>
                <a:gd name="connsiteY2" fmla="*/ 577519 h 735361"/>
                <a:gd name="connsiteX3" fmla="*/ 374929 w 714533"/>
                <a:gd name="connsiteY3" fmla="*/ 735361 h 735361"/>
                <a:gd name="connsiteX4" fmla="*/ 0 w 714533"/>
                <a:gd name="connsiteY4" fmla="*/ 367681 h 735361"/>
                <a:gd name="connsiteX5" fmla="*/ 366252 w 714533"/>
                <a:gd name="connsiteY5" fmla="*/ 0 h 735361"/>
                <a:gd name="connsiteX6" fmla="*/ 714533 w 714533"/>
                <a:gd name="connsiteY6" fmla="*/ 368919 h 735361"/>
                <a:gd name="connsiteX7" fmla="*/ 710195 w 714533"/>
                <a:gd name="connsiteY7" fmla="*/ 423390 h 735361"/>
                <a:gd name="connsiteX8" fmla="*/ 125183 w 714533"/>
                <a:gd name="connsiteY8" fmla="*/ 423390 h 735361"/>
                <a:gd name="connsiteX9" fmla="*/ 378027 w 714533"/>
                <a:gd name="connsiteY9" fmla="*/ 620848 h 735361"/>
                <a:gd name="connsiteX10" fmla="*/ 125183 w 714533"/>
                <a:gd name="connsiteY10" fmla="*/ 316923 h 735361"/>
                <a:gd name="connsiteX11" fmla="*/ 592449 w 714533"/>
                <a:gd name="connsiteY11" fmla="*/ 316923 h 735361"/>
                <a:gd name="connsiteX12" fmla="*/ 366872 w 714533"/>
                <a:gd name="connsiteY12" fmla="*/ 114513 h 735361"/>
                <a:gd name="connsiteX13" fmla="*/ 125183 w 714533"/>
                <a:gd name="connsiteY13" fmla="*/ 316923 h 73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4533" h="735361">
                  <a:moveTo>
                    <a:pt x="378027" y="620848"/>
                  </a:moveTo>
                  <a:cubicBezTo>
                    <a:pt x="474703" y="620848"/>
                    <a:pt x="544731" y="576281"/>
                    <a:pt x="579435" y="518715"/>
                  </a:cubicBezTo>
                  <a:lnTo>
                    <a:pt x="682928" y="577519"/>
                  </a:lnTo>
                  <a:cubicBezTo>
                    <a:pt x="621576" y="672843"/>
                    <a:pt x="514984" y="735361"/>
                    <a:pt x="374929" y="735361"/>
                  </a:cubicBezTo>
                  <a:cubicBezTo>
                    <a:pt x="149971" y="735361"/>
                    <a:pt x="0" y="577519"/>
                    <a:pt x="0" y="367681"/>
                  </a:cubicBezTo>
                  <a:cubicBezTo>
                    <a:pt x="0" y="160938"/>
                    <a:pt x="148112" y="0"/>
                    <a:pt x="366252" y="0"/>
                  </a:cubicBezTo>
                  <a:cubicBezTo>
                    <a:pt x="577576" y="0"/>
                    <a:pt x="714533" y="173318"/>
                    <a:pt x="714533" y="368919"/>
                  </a:cubicBezTo>
                  <a:cubicBezTo>
                    <a:pt x="714533" y="386869"/>
                    <a:pt x="713294" y="405439"/>
                    <a:pt x="710195" y="423390"/>
                  </a:cubicBezTo>
                  <a:lnTo>
                    <a:pt x="125183" y="423390"/>
                  </a:lnTo>
                  <a:cubicBezTo>
                    <a:pt x="148732" y="549045"/>
                    <a:pt x="248506" y="620229"/>
                    <a:pt x="378027" y="620848"/>
                  </a:cubicBezTo>
                  <a:moveTo>
                    <a:pt x="125183" y="316923"/>
                  </a:moveTo>
                  <a:lnTo>
                    <a:pt x="592449" y="316923"/>
                  </a:lnTo>
                  <a:cubicBezTo>
                    <a:pt x="571379" y="178888"/>
                    <a:pt x="471604" y="114513"/>
                    <a:pt x="366872" y="114513"/>
                  </a:cubicBezTo>
                  <a:cubicBezTo>
                    <a:pt x="235492" y="114513"/>
                    <a:pt x="144394" y="195601"/>
                    <a:pt x="125183" y="316923"/>
                  </a:cubicBezTo>
                </a:path>
              </a:pathLst>
            </a:custGeom>
            <a:solidFill>
              <a:srgbClr val="FFFFFF"/>
            </a:solidFill>
            <a:ln w="6188"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8AB8E816-A39B-F749-95C9-1C78962333FF}"/>
                </a:ext>
              </a:extLst>
            </p:cNvPr>
            <p:cNvSpPr/>
            <p:nvPr/>
          </p:nvSpPr>
          <p:spPr>
            <a:xfrm>
              <a:off x="4855328" y="2656088"/>
              <a:ext cx="121464" cy="1086948"/>
            </a:xfrm>
            <a:custGeom>
              <a:avLst/>
              <a:gdLst>
                <a:gd name="connsiteX0" fmla="*/ 0 w 121464"/>
                <a:gd name="connsiteY0" fmla="*/ 0 h 1086948"/>
                <a:gd name="connsiteX1" fmla="*/ 121464 w 121464"/>
                <a:gd name="connsiteY1" fmla="*/ 0 h 1086948"/>
                <a:gd name="connsiteX2" fmla="*/ 121464 w 121464"/>
                <a:gd name="connsiteY2" fmla="*/ 1086948 h 1086948"/>
                <a:gd name="connsiteX3" fmla="*/ 0 w 121464"/>
                <a:gd name="connsiteY3" fmla="*/ 1086948 h 1086948"/>
              </a:gdLst>
              <a:ahLst/>
              <a:cxnLst>
                <a:cxn ang="0">
                  <a:pos x="connsiteX0" y="connsiteY0"/>
                </a:cxn>
                <a:cxn ang="0">
                  <a:pos x="connsiteX1" y="connsiteY1"/>
                </a:cxn>
                <a:cxn ang="0">
                  <a:pos x="connsiteX2" y="connsiteY2"/>
                </a:cxn>
                <a:cxn ang="0">
                  <a:pos x="connsiteX3" y="connsiteY3"/>
                </a:cxn>
              </a:cxnLst>
              <a:rect l="l" t="t" r="r" b="b"/>
              <a:pathLst>
                <a:path w="121464" h="1086948">
                  <a:moveTo>
                    <a:pt x="0" y="0"/>
                  </a:moveTo>
                  <a:lnTo>
                    <a:pt x="121464" y="0"/>
                  </a:lnTo>
                  <a:lnTo>
                    <a:pt x="121464" y="1086948"/>
                  </a:lnTo>
                  <a:lnTo>
                    <a:pt x="0" y="1086948"/>
                  </a:lnTo>
                  <a:close/>
                </a:path>
              </a:pathLst>
            </a:custGeom>
            <a:solidFill>
              <a:srgbClr val="FFFFFF"/>
            </a:solidFill>
            <a:ln w="6188"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D04DC6FD-F3BD-4E44-8BC3-B757EBBC1471}"/>
                </a:ext>
              </a:extLst>
            </p:cNvPr>
            <p:cNvSpPr/>
            <p:nvPr/>
          </p:nvSpPr>
          <p:spPr>
            <a:xfrm>
              <a:off x="5123665" y="3026244"/>
              <a:ext cx="739941" cy="735361"/>
            </a:xfrm>
            <a:custGeom>
              <a:avLst/>
              <a:gdLst>
                <a:gd name="connsiteX0" fmla="*/ 739942 w 739941"/>
                <a:gd name="connsiteY0" fmla="*/ 18570 h 735361"/>
                <a:gd name="connsiteX1" fmla="*/ 739942 w 739941"/>
                <a:gd name="connsiteY1" fmla="*/ 716792 h 735361"/>
                <a:gd name="connsiteX2" fmla="*/ 618477 w 739941"/>
                <a:gd name="connsiteY2" fmla="*/ 716792 h 735361"/>
                <a:gd name="connsiteX3" fmla="*/ 618477 w 739941"/>
                <a:gd name="connsiteY3" fmla="*/ 596707 h 735361"/>
                <a:gd name="connsiteX4" fmla="*/ 353858 w 739941"/>
                <a:gd name="connsiteY4" fmla="*/ 735361 h 735361"/>
                <a:gd name="connsiteX5" fmla="*/ 0 w 739941"/>
                <a:gd name="connsiteY5" fmla="*/ 367681 h 735361"/>
                <a:gd name="connsiteX6" fmla="*/ 353858 w 739941"/>
                <a:gd name="connsiteY6" fmla="*/ 0 h 735361"/>
                <a:gd name="connsiteX7" fmla="*/ 618477 w 739941"/>
                <a:gd name="connsiteY7" fmla="*/ 138035 h 735361"/>
                <a:gd name="connsiteX8" fmla="*/ 618477 w 739941"/>
                <a:gd name="connsiteY8" fmla="*/ 18570 h 735361"/>
                <a:gd name="connsiteX9" fmla="*/ 739942 w 739941"/>
                <a:gd name="connsiteY9" fmla="*/ 18570 h 735361"/>
                <a:gd name="connsiteX10" fmla="*/ 618477 w 739941"/>
                <a:gd name="connsiteY10" fmla="*/ 367681 h 735361"/>
                <a:gd name="connsiteX11" fmla="*/ 369351 w 739941"/>
                <a:gd name="connsiteY11" fmla="*/ 117608 h 735361"/>
                <a:gd name="connsiteX12" fmla="*/ 121464 w 739941"/>
                <a:gd name="connsiteY12" fmla="*/ 367681 h 735361"/>
                <a:gd name="connsiteX13" fmla="*/ 369351 w 739941"/>
                <a:gd name="connsiteY13" fmla="*/ 617753 h 735361"/>
                <a:gd name="connsiteX14" fmla="*/ 618477 w 739941"/>
                <a:gd name="connsiteY14" fmla="*/ 367681 h 73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9941" h="735361">
                  <a:moveTo>
                    <a:pt x="739942" y="18570"/>
                  </a:moveTo>
                  <a:lnTo>
                    <a:pt x="739942" y="716792"/>
                  </a:lnTo>
                  <a:lnTo>
                    <a:pt x="618477" y="716792"/>
                  </a:lnTo>
                  <a:lnTo>
                    <a:pt x="618477" y="596707"/>
                  </a:lnTo>
                  <a:cubicBezTo>
                    <a:pt x="562703" y="682128"/>
                    <a:pt x="472844" y="735361"/>
                    <a:pt x="353858" y="735361"/>
                  </a:cubicBezTo>
                  <a:cubicBezTo>
                    <a:pt x="159267" y="735361"/>
                    <a:pt x="0" y="574424"/>
                    <a:pt x="0" y="367681"/>
                  </a:cubicBezTo>
                  <a:cubicBezTo>
                    <a:pt x="0" y="160938"/>
                    <a:pt x="159267" y="0"/>
                    <a:pt x="353858" y="0"/>
                  </a:cubicBezTo>
                  <a:cubicBezTo>
                    <a:pt x="472844" y="0"/>
                    <a:pt x="562083" y="53233"/>
                    <a:pt x="618477" y="138035"/>
                  </a:cubicBezTo>
                  <a:lnTo>
                    <a:pt x="618477" y="18570"/>
                  </a:lnTo>
                  <a:lnTo>
                    <a:pt x="739942" y="18570"/>
                  </a:lnTo>
                  <a:close/>
                  <a:moveTo>
                    <a:pt x="618477" y="367681"/>
                  </a:moveTo>
                  <a:cubicBezTo>
                    <a:pt x="618477" y="225313"/>
                    <a:pt x="510646" y="117608"/>
                    <a:pt x="369351" y="117608"/>
                  </a:cubicBezTo>
                  <a:cubicBezTo>
                    <a:pt x="229295" y="117608"/>
                    <a:pt x="121464" y="225313"/>
                    <a:pt x="121464" y="367681"/>
                  </a:cubicBezTo>
                  <a:cubicBezTo>
                    <a:pt x="121464" y="510049"/>
                    <a:pt x="229295" y="617753"/>
                    <a:pt x="369351" y="617753"/>
                  </a:cubicBezTo>
                  <a:cubicBezTo>
                    <a:pt x="510646" y="617753"/>
                    <a:pt x="617857" y="510049"/>
                    <a:pt x="618477" y="367681"/>
                  </a:cubicBezTo>
                </a:path>
              </a:pathLst>
            </a:custGeom>
            <a:solidFill>
              <a:srgbClr val="FFFFFF"/>
            </a:solidFill>
            <a:ln w="6188"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EEC42E9A-EF4F-A148-8175-017CF7DB02E3}"/>
                </a:ext>
              </a:extLst>
            </p:cNvPr>
            <p:cNvSpPr/>
            <p:nvPr/>
          </p:nvSpPr>
          <p:spPr>
            <a:xfrm>
              <a:off x="5989409" y="3044814"/>
              <a:ext cx="1010137" cy="698221"/>
            </a:xfrm>
            <a:custGeom>
              <a:avLst/>
              <a:gdLst>
                <a:gd name="connsiteX0" fmla="*/ 1010138 w 1010137"/>
                <a:gd name="connsiteY0" fmla="*/ 0 h 698221"/>
                <a:gd name="connsiteX1" fmla="*/ 793237 w 1010137"/>
                <a:gd name="connsiteY1" fmla="*/ 698222 h 698221"/>
                <a:gd name="connsiteX2" fmla="*/ 668674 w 1010137"/>
                <a:gd name="connsiteY2" fmla="*/ 698222 h 698221"/>
                <a:gd name="connsiteX3" fmla="*/ 505069 w 1010137"/>
                <a:gd name="connsiteY3" fmla="*/ 181364 h 698221"/>
                <a:gd name="connsiteX4" fmla="*/ 341464 w 1010137"/>
                <a:gd name="connsiteY4" fmla="*/ 698222 h 698221"/>
                <a:gd name="connsiteX5" fmla="*/ 216901 w 1010137"/>
                <a:gd name="connsiteY5" fmla="*/ 698222 h 698221"/>
                <a:gd name="connsiteX6" fmla="*/ 0 w 1010137"/>
                <a:gd name="connsiteY6" fmla="*/ 0 h 698221"/>
                <a:gd name="connsiteX7" fmla="*/ 127042 w 1010137"/>
                <a:gd name="connsiteY7" fmla="*/ 0 h 698221"/>
                <a:gd name="connsiteX8" fmla="*/ 281351 w 1010137"/>
                <a:gd name="connsiteY8" fmla="*/ 530475 h 698221"/>
                <a:gd name="connsiteX9" fmla="*/ 446196 w 1010137"/>
                <a:gd name="connsiteY9" fmla="*/ 0 h 698221"/>
                <a:gd name="connsiteX10" fmla="*/ 563942 w 1010137"/>
                <a:gd name="connsiteY10" fmla="*/ 0 h 698221"/>
                <a:gd name="connsiteX11" fmla="*/ 728787 w 1010137"/>
                <a:gd name="connsiteY11" fmla="*/ 532332 h 698221"/>
                <a:gd name="connsiteX12" fmla="*/ 882477 w 1010137"/>
                <a:gd name="connsiteY12" fmla="*/ 0 h 69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0137" h="698221">
                  <a:moveTo>
                    <a:pt x="1010138" y="0"/>
                  </a:moveTo>
                  <a:lnTo>
                    <a:pt x="793237" y="698222"/>
                  </a:lnTo>
                  <a:lnTo>
                    <a:pt x="668674" y="698222"/>
                  </a:lnTo>
                  <a:lnTo>
                    <a:pt x="505069" y="181364"/>
                  </a:lnTo>
                  <a:lnTo>
                    <a:pt x="341464" y="698222"/>
                  </a:lnTo>
                  <a:lnTo>
                    <a:pt x="216901" y="698222"/>
                  </a:lnTo>
                  <a:lnTo>
                    <a:pt x="0" y="0"/>
                  </a:lnTo>
                  <a:lnTo>
                    <a:pt x="127042" y="0"/>
                  </a:lnTo>
                  <a:lnTo>
                    <a:pt x="281351" y="530475"/>
                  </a:lnTo>
                  <a:lnTo>
                    <a:pt x="446196" y="0"/>
                  </a:lnTo>
                  <a:lnTo>
                    <a:pt x="563942" y="0"/>
                  </a:lnTo>
                  <a:lnTo>
                    <a:pt x="728787" y="532332"/>
                  </a:lnTo>
                  <a:lnTo>
                    <a:pt x="882477" y="0"/>
                  </a:lnTo>
                  <a:close/>
                </a:path>
              </a:pathLst>
            </a:custGeom>
            <a:solidFill>
              <a:srgbClr val="FFFFFF"/>
            </a:solidFill>
            <a:ln w="6188"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5883D84C-ED83-244C-8530-C62045BEC63B}"/>
                </a:ext>
              </a:extLst>
            </p:cNvPr>
            <p:cNvSpPr/>
            <p:nvPr/>
          </p:nvSpPr>
          <p:spPr>
            <a:xfrm>
              <a:off x="7057800" y="3026244"/>
              <a:ext cx="739941" cy="735361"/>
            </a:xfrm>
            <a:custGeom>
              <a:avLst/>
              <a:gdLst>
                <a:gd name="connsiteX0" fmla="*/ 739941 w 739941"/>
                <a:gd name="connsiteY0" fmla="*/ 18570 h 735361"/>
                <a:gd name="connsiteX1" fmla="*/ 739941 w 739941"/>
                <a:gd name="connsiteY1" fmla="*/ 716792 h 735361"/>
                <a:gd name="connsiteX2" fmla="*/ 618477 w 739941"/>
                <a:gd name="connsiteY2" fmla="*/ 716792 h 735361"/>
                <a:gd name="connsiteX3" fmla="*/ 618477 w 739941"/>
                <a:gd name="connsiteY3" fmla="*/ 596707 h 735361"/>
                <a:gd name="connsiteX4" fmla="*/ 353858 w 739941"/>
                <a:gd name="connsiteY4" fmla="*/ 735361 h 735361"/>
                <a:gd name="connsiteX5" fmla="*/ 0 w 739941"/>
                <a:gd name="connsiteY5" fmla="*/ 367681 h 735361"/>
                <a:gd name="connsiteX6" fmla="*/ 353858 w 739941"/>
                <a:gd name="connsiteY6" fmla="*/ 0 h 735361"/>
                <a:gd name="connsiteX7" fmla="*/ 618477 w 739941"/>
                <a:gd name="connsiteY7" fmla="*/ 138035 h 735361"/>
                <a:gd name="connsiteX8" fmla="*/ 618477 w 739941"/>
                <a:gd name="connsiteY8" fmla="*/ 18570 h 735361"/>
                <a:gd name="connsiteX9" fmla="*/ 739941 w 739941"/>
                <a:gd name="connsiteY9" fmla="*/ 18570 h 735361"/>
                <a:gd name="connsiteX10" fmla="*/ 618477 w 739941"/>
                <a:gd name="connsiteY10" fmla="*/ 367681 h 735361"/>
                <a:gd name="connsiteX11" fmla="*/ 369351 w 739941"/>
                <a:gd name="connsiteY11" fmla="*/ 117608 h 735361"/>
                <a:gd name="connsiteX12" fmla="*/ 121464 w 739941"/>
                <a:gd name="connsiteY12" fmla="*/ 367681 h 735361"/>
                <a:gd name="connsiteX13" fmla="*/ 369351 w 739941"/>
                <a:gd name="connsiteY13" fmla="*/ 617753 h 735361"/>
                <a:gd name="connsiteX14" fmla="*/ 618477 w 739941"/>
                <a:gd name="connsiteY14" fmla="*/ 367681 h 73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9941" h="735361">
                  <a:moveTo>
                    <a:pt x="739941" y="18570"/>
                  </a:moveTo>
                  <a:lnTo>
                    <a:pt x="739941" y="716792"/>
                  </a:lnTo>
                  <a:lnTo>
                    <a:pt x="618477" y="716792"/>
                  </a:lnTo>
                  <a:lnTo>
                    <a:pt x="618477" y="596707"/>
                  </a:lnTo>
                  <a:cubicBezTo>
                    <a:pt x="562703" y="682128"/>
                    <a:pt x="472844" y="735361"/>
                    <a:pt x="353858" y="735361"/>
                  </a:cubicBezTo>
                  <a:cubicBezTo>
                    <a:pt x="159267" y="735361"/>
                    <a:pt x="0" y="574424"/>
                    <a:pt x="0" y="367681"/>
                  </a:cubicBezTo>
                  <a:cubicBezTo>
                    <a:pt x="0" y="160938"/>
                    <a:pt x="159887" y="0"/>
                    <a:pt x="353858" y="0"/>
                  </a:cubicBezTo>
                  <a:cubicBezTo>
                    <a:pt x="472844" y="0"/>
                    <a:pt x="562083" y="53233"/>
                    <a:pt x="618477" y="138035"/>
                  </a:cubicBezTo>
                  <a:lnTo>
                    <a:pt x="618477" y="18570"/>
                  </a:lnTo>
                  <a:lnTo>
                    <a:pt x="739941" y="18570"/>
                  </a:lnTo>
                  <a:close/>
                  <a:moveTo>
                    <a:pt x="618477" y="367681"/>
                  </a:moveTo>
                  <a:cubicBezTo>
                    <a:pt x="618477" y="225313"/>
                    <a:pt x="510646" y="117608"/>
                    <a:pt x="369351" y="117608"/>
                  </a:cubicBezTo>
                  <a:cubicBezTo>
                    <a:pt x="229295" y="117608"/>
                    <a:pt x="121464" y="225313"/>
                    <a:pt x="121464" y="367681"/>
                  </a:cubicBezTo>
                  <a:cubicBezTo>
                    <a:pt x="121464" y="510049"/>
                    <a:pt x="229295" y="617753"/>
                    <a:pt x="369351" y="617753"/>
                  </a:cubicBezTo>
                  <a:cubicBezTo>
                    <a:pt x="510646" y="617753"/>
                    <a:pt x="618477" y="510049"/>
                    <a:pt x="618477" y="367681"/>
                  </a:cubicBezTo>
                </a:path>
              </a:pathLst>
            </a:custGeom>
            <a:solidFill>
              <a:srgbClr val="FFFFFF"/>
            </a:solidFill>
            <a:ln w="6188"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E230DCA0-F9BD-A241-8604-62C94448E89B}"/>
                </a:ext>
              </a:extLst>
            </p:cNvPr>
            <p:cNvSpPr/>
            <p:nvPr/>
          </p:nvSpPr>
          <p:spPr>
            <a:xfrm>
              <a:off x="7982417" y="3031815"/>
              <a:ext cx="339604" cy="710601"/>
            </a:xfrm>
            <a:custGeom>
              <a:avLst/>
              <a:gdLst>
                <a:gd name="connsiteX0" fmla="*/ 339605 w 339604"/>
                <a:gd name="connsiteY0" fmla="*/ 0 h 710601"/>
                <a:gd name="connsiteX1" fmla="*/ 339605 w 339604"/>
                <a:gd name="connsiteY1" fmla="*/ 126893 h 710601"/>
                <a:gd name="connsiteX2" fmla="*/ 121464 w 339604"/>
                <a:gd name="connsiteY2" fmla="*/ 340445 h 710601"/>
                <a:gd name="connsiteX3" fmla="*/ 121464 w 339604"/>
                <a:gd name="connsiteY3" fmla="*/ 710602 h 710601"/>
                <a:gd name="connsiteX4" fmla="*/ 0 w 339604"/>
                <a:gd name="connsiteY4" fmla="*/ 710602 h 710601"/>
                <a:gd name="connsiteX5" fmla="*/ 0 w 339604"/>
                <a:gd name="connsiteY5" fmla="*/ 12999 h 710601"/>
                <a:gd name="connsiteX6" fmla="*/ 121464 w 339604"/>
                <a:gd name="connsiteY6" fmla="*/ 12999 h 710601"/>
                <a:gd name="connsiteX7" fmla="*/ 121464 w 339604"/>
                <a:gd name="connsiteY7" fmla="*/ 130607 h 710601"/>
                <a:gd name="connsiteX8" fmla="*/ 339605 w 339604"/>
                <a:gd name="connsiteY8" fmla="*/ 0 h 71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604" h="710601">
                  <a:moveTo>
                    <a:pt x="339605" y="0"/>
                  </a:moveTo>
                  <a:lnTo>
                    <a:pt x="339605" y="126893"/>
                  </a:lnTo>
                  <a:cubicBezTo>
                    <a:pt x="234872" y="122560"/>
                    <a:pt x="121464" y="175793"/>
                    <a:pt x="121464" y="340445"/>
                  </a:cubicBezTo>
                  <a:lnTo>
                    <a:pt x="121464" y="710602"/>
                  </a:lnTo>
                  <a:lnTo>
                    <a:pt x="0" y="710602"/>
                  </a:lnTo>
                  <a:lnTo>
                    <a:pt x="0" y="12999"/>
                  </a:lnTo>
                  <a:lnTo>
                    <a:pt x="121464" y="12999"/>
                  </a:lnTo>
                  <a:lnTo>
                    <a:pt x="121464" y="130607"/>
                  </a:lnTo>
                  <a:cubicBezTo>
                    <a:pt x="166084" y="32807"/>
                    <a:pt x="251605" y="619"/>
                    <a:pt x="339605" y="0"/>
                  </a:cubicBezTo>
                </a:path>
              </a:pathLst>
            </a:custGeom>
            <a:solidFill>
              <a:srgbClr val="FFFFFF"/>
            </a:solidFill>
            <a:ln w="6188"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15E7F6E7-3624-E245-9F24-86183BC2323D}"/>
                </a:ext>
              </a:extLst>
            </p:cNvPr>
            <p:cNvSpPr/>
            <p:nvPr/>
          </p:nvSpPr>
          <p:spPr>
            <a:xfrm>
              <a:off x="8364162" y="3026244"/>
              <a:ext cx="714533" cy="735361"/>
            </a:xfrm>
            <a:custGeom>
              <a:avLst/>
              <a:gdLst>
                <a:gd name="connsiteX0" fmla="*/ 378027 w 714533"/>
                <a:gd name="connsiteY0" fmla="*/ 620848 h 735361"/>
                <a:gd name="connsiteX1" fmla="*/ 579435 w 714533"/>
                <a:gd name="connsiteY1" fmla="*/ 518715 h 735361"/>
                <a:gd name="connsiteX2" fmla="*/ 682928 w 714533"/>
                <a:gd name="connsiteY2" fmla="*/ 577519 h 735361"/>
                <a:gd name="connsiteX3" fmla="*/ 374929 w 714533"/>
                <a:gd name="connsiteY3" fmla="*/ 735361 h 735361"/>
                <a:gd name="connsiteX4" fmla="*/ 0 w 714533"/>
                <a:gd name="connsiteY4" fmla="*/ 367681 h 735361"/>
                <a:gd name="connsiteX5" fmla="*/ 366252 w 714533"/>
                <a:gd name="connsiteY5" fmla="*/ 0 h 735361"/>
                <a:gd name="connsiteX6" fmla="*/ 714533 w 714533"/>
                <a:gd name="connsiteY6" fmla="*/ 368919 h 735361"/>
                <a:gd name="connsiteX7" fmla="*/ 710195 w 714533"/>
                <a:gd name="connsiteY7" fmla="*/ 423390 h 735361"/>
                <a:gd name="connsiteX8" fmla="*/ 123943 w 714533"/>
                <a:gd name="connsiteY8" fmla="*/ 423390 h 735361"/>
                <a:gd name="connsiteX9" fmla="*/ 378027 w 714533"/>
                <a:gd name="connsiteY9" fmla="*/ 620848 h 735361"/>
                <a:gd name="connsiteX10" fmla="*/ 124563 w 714533"/>
                <a:gd name="connsiteY10" fmla="*/ 316923 h 735361"/>
                <a:gd name="connsiteX11" fmla="*/ 591829 w 714533"/>
                <a:gd name="connsiteY11" fmla="*/ 316923 h 735361"/>
                <a:gd name="connsiteX12" fmla="*/ 366872 w 714533"/>
                <a:gd name="connsiteY12" fmla="*/ 114513 h 735361"/>
                <a:gd name="connsiteX13" fmla="*/ 124563 w 714533"/>
                <a:gd name="connsiteY13" fmla="*/ 316923 h 73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4533" h="735361">
                  <a:moveTo>
                    <a:pt x="378027" y="620848"/>
                  </a:moveTo>
                  <a:cubicBezTo>
                    <a:pt x="474703" y="620848"/>
                    <a:pt x="544731" y="576281"/>
                    <a:pt x="579435" y="518715"/>
                  </a:cubicBezTo>
                  <a:lnTo>
                    <a:pt x="682928" y="577519"/>
                  </a:lnTo>
                  <a:cubicBezTo>
                    <a:pt x="621576" y="672843"/>
                    <a:pt x="514984" y="735361"/>
                    <a:pt x="374929" y="735361"/>
                  </a:cubicBezTo>
                  <a:cubicBezTo>
                    <a:pt x="149971" y="735361"/>
                    <a:pt x="0" y="577519"/>
                    <a:pt x="0" y="367681"/>
                  </a:cubicBezTo>
                  <a:cubicBezTo>
                    <a:pt x="0" y="160938"/>
                    <a:pt x="148112" y="0"/>
                    <a:pt x="366252" y="0"/>
                  </a:cubicBezTo>
                  <a:cubicBezTo>
                    <a:pt x="577576" y="0"/>
                    <a:pt x="714533" y="173318"/>
                    <a:pt x="714533" y="368919"/>
                  </a:cubicBezTo>
                  <a:cubicBezTo>
                    <a:pt x="714533" y="386869"/>
                    <a:pt x="713294" y="405439"/>
                    <a:pt x="710195" y="423390"/>
                  </a:cubicBezTo>
                  <a:lnTo>
                    <a:pt x="123943" y="423390"/>
                  </a:lnTo>
                  <a:cubicBezTo>
                    <a:pt x="148112" y="549045"/>
                    <a:pt x="247887" y="620229"/>
                    <a:pt x="378027" y="620848"/>
                  </a:cubicBezTo>
                  <a:moveTo>
                    <a:pt x="124563" y="316923"/>
                  </a:moveTo>
                  <a:lnTo>
                    <a:pt x="591829" y="316923"/>
                  </a:lnTo>
                  <a:cubicBezTo>
                    <a:pt x="570759" y="178888"/>
                    <a:pt x="471604" y="114513"/>
                    <a:pt x="366872" y="114513"/>
                  </a:cubicBezTo>
                  <a:cubicBezTo>
                    <a:pt x="234873" y="114513"/>
                    <a:pt x="144394" y="195601"/>
                    <a:pt x="124563" y="316923"/>
                  </a:cubicBezTo>
                </a:path>
              </a:pathLst>
            </a:custGeom>
            <a:solidFill>
              <a:srgbClr val="FFFFFF"/>
            </a:solidFill>
            <a:ln w="6188"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B1A9783-F880-ED42-92A0-4F0B83DD2744}"/>
                </a:ext>
              </a:extLst>
            </p:cNvPr>
            <p:cNvSpPr/>
            <p:nvPr/>
          </p:nvSpPr>
          <p:spPr>
            <a:xfrm>
              <a:off x="3115164" y="2656088"/>
              <a:ext cx="739941" cy="1105518"/>
            </a:xfrm>
            <a:custGeom>
              <a:avLst/>
              <a:gdLst>
                <a:gd name="connsiteX0" fmla="*/ 739942 w 739941"/>
                <a:gd name="connsiteY0" fmla="*/ 0 h 1105518"/>
                <a:gd name="connsiteX1" fmla="*/ 739942 w 739941"/>
                <a:gd name="connsiteY1" fmla="*/ 737837 h 1105518"/>
                <a:gd name="connsiteX2" fmla="*/ 353858 w 739941"/>
                <a:gd name="connsiteY2" fmla="*/ 1105518 h 1105518"/>
                <a:gd name="connsiteX3" fmla="*/ 0 w 739941"/>
                <a:gd name="connsiteY3" fmla="*/ 737837 h 1105518"/>
                <a:gd name="connsiteX4" fmla="*/ 353858 w 739941"/>
                <a:gd name="connsiteY4" fmla="*/ 370157 h 1105518"/>
                <a:gd name="connsiteX5" fmla="*/ 618477 w 739941"/>
                <a:gd name="connsiteY5" fmla="*/ 508192 h 1105518"/>
                <a:gd name="connsiteX6" fmla="*/ 618477 w 739941"/>
                <a:gd name="connsiteY6" fmla="*/ 0 h 1105518"/>
                <a:gd name="connsiteX7" fmla="*/ 739942 w 739941"/>
                <a:gd name="connsiteY7" fmla="*/ 0 h 1105518"/>
                <a:gd name="connsiteX8" fmla="*/ 618477 w 739941"/>
                <a:gd name="connsiteY8" fmla="*/ 737837 h 1105518"/>
                <a:gd name="connsiteX9" fmla="*/ 369351 w 739941"/>
                <a:gd name="connsiteY9" fmla="*/ 487765 h 1105518"/>
                <a:gd name="connsiteX10" fmla="*/ 122084 w 739941"/>
                <a:gd name="connsiteY10" fmla="*/ 737837 h 1105518"/>
                <a:gd name="connsiteX11" fmla="*/ 369351 w 739941"/>
                <a:gd name="connsiteY11" fmla="*/ 987910 h 1105518"/>
                <a:gd name="connsiteX12" fmla="*/ 618477 w 739941"/>
                <a:gd name="connsiteY12" fmla="*/ 737837 h 1105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941" h="1105518">
                  <a:moveTo>
                    <a:pt x="739942" y="0"/>
                  </a:moveTo>
                  <a:lnTo>
                    <a:pt x="739942" y="737837"/>
                  </a:lnTo>
                  <a:cubicBezTo>
                    <a:pt x="739942" y="887633"/>
                    <a:pt x="627153" y="1105518"/>
                    <a:pt x="353858" y="1105518"/>
                  </a:cubicBezTo>
                  <a:cubicBezTo>
                    <a:pt x="159267" y="1105518"/>
                    <a:pt x="0" y="944580"/>
                    <a:pt x="0" y="737837"/>
                  </a:cubicBezTo>
                  <a:cubicBezTo>
                    <a:pt x="0" y="531094"/>
                    <a:pt x="159267" y="370157"/>
                    <a:pt x="353858" y="370157"/>
                  </a:cubicBezTo>
                  <a:cubicBezTo>
                    <a:pt x="472844" y="370157"/>
                    <a:pt x="562083" y="423390"/>
                    <a:pt x="618477" y="508192"/>
                  </a:cubicBezTo>
                  <a:lnTo>
                    <a:pt x="618477" y="0"/>
                  </a:lnTo>
                  <a:lnTo>
                    <a:pt x="739942" y="0"/>
                  </a:lnTo>
                  <a:close/>
                  <a:moveTo>
                    <a:pt x="618477" y="737837"/>
                  </a:moveTo>
                  <a:cubicBezTo>
                    <a:pt x="618477" y="595469"/>
                    <a:pt x="510646" y="487765"/>
                    <a:pt x="369351" y="487765"/>
                  </a:cubicBezTo>
                  <a:cubicBezTo>
                    <a:pt x="229295" y="487765"/>
                    <a:pt x="122084" y="595469"/>
                    <a:pt x="122084" y="737837"/>
                  </a:cubicBezTo>
                  <a:cubicBezTo>
                    <a:pt x="122084" y="880205"/>
                    <a:pt x="229915" y="987910"/>
                    <a:pt x="369351" y="987910"/>
                  </a:cubicBezTo>
                  <a:cubicBezTo>
                    <a:pt x="510646" y="987910"/>
                    <a:pt x="618477" y="880205"/>
                    <a:pt x="618477" y="737837"/>
                  </a:cubicBezTo>
                </a:path>
              </a:pathLst>
            </a:custGeom>
            <a:solidFill>
              <a:srgbClr val="FFFFFF"/>
            </a:solidFill>
            <a:ln w="6188"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6FCB3A89-27A5-114F-ACAC-9DD94A06C2DF}"/>
                </a:ext>
              </a:extLst>
            </p:cNvPr>
            <p:cNvSpPr/>
            <p:nvPr/>
          </p:nvSpPr>
          <p:spPr>
            <a:xfrm>
              <a:off x="3237248" y="3143852"/>
              <a:ext cx="496392" cy="500144"/>
            </a:xfrm>
            <a:custGeom>
              <a:avLst/>
              <a:gdLst>
                <a:gd name="connsiteX0" fmla="*/ 496393 w 496392"/>
                <a:gd name="connsiteY0" fmla="*/ 250072 h 500144"/>
                <a:gd name="connsiteX1" fmla="*/ 247267 w 496392"/>
                <a:gd name="connsiteY1" fmla="*/ 0 h 500144"/>
                <a:gd name="connsiteX2" fmla="*/ 0 w 496392"/>
                <a:gd name="connsiteY2" fmla="*/ 250072 h 500144"/>
                <a:gd name="connsiteX3" fmla="*/ 247267 w 496392"/>
                <a:gd name="connsiteY3" fmla="*/ 500145 h 500144"/>
                <a:gd name="connsiteX4" fmla="*/ 496393 w 496392"/>
                <a:gd name="connsiteY4" fmla="*/ 250072 h 500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392" h="500144">
                  <a:moveTo>
                    <a:pt x="496393" y="250072"/>
                  </a:moveTo>
                  <a:cubicBezTo>
                    <a:pt x="496393" y="107704"/>
                    <a:pt x="388562" y="0"/>
                    <a:pt x="247267" y="0"/>
                  </a:cubicBezTo>
                  <a:cubicBezTo>
                    <a:pt x="107211" y="0"/>
                    <a:pt x="0" y="107704"/>
                    <a:pt x="0" y="250072"/>
                  </a:cubicBezTo>
                  <a:cubicBezTo>
                    <a:pt x="0" y="392440"/>
                    <a:pt x="107831" y="500145"/>
                    <a:pt x="247267" y="500145"/>
                  </a:cubicBezTo>
                  <a:cubicBezTo>
                    <a:pt x="388562" y="500145"/>
                    <a:pt x="496393" y="392440"/>
                    <a:pt x="496393" y="250072"/>
                  </a:cubicBezTo>
                </a:path>
              </a:pathLst>
            </a:custGeom>
            <a:solidFill>
              <a:schemeClr val="bg2"/>
            </a:solidFill>
            <a:ln w="6188" cap="flat">
              <a:noFill/>
              <a:prstDash val="solid"/>
              <a:miter/>
            </a:ln>
          </p:spPr>
          <p:txBody>
            <a:bodyPr rtlCol="0" anchor="ctr"/>
            <a:lstStyle/>
            <a:p>
              <a:endParaRPr lang="en-US"/>
            </a:p>
          </p:txBody>
        </p:sp>
      </p:grpSp>
    </p:spTree>
    <p:extLst>
      <p:ext uri="{BB962C8B-B14F-4D97-AF65-F5344CB8AC3E}">
        <p14:creationId xmlns:p14="http://schemas.microsoft.com/office/powerpoint/2010/main" val="1883502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1">
    <p:spTree>
      <p:nvGrpSpPr>
        <p:cNvPr id="1" name=""/>
        <p:cNvGrpSpPr/>
        <p:nvPr/>
      </p:nvGrpSpPr>
      <p:grpSpPr>
        <a:xfrm>
          <a:off x="0" y="0"/>
          <a:ext cx="0" cy="0"/>
          <a:chOff x="0" y="0"/>
          <a:chExt cx="0" cy="0"/>
        </a:xfrm>
      </p:grpSpPr>
      <p:sp>
        <p:nvSpPr>
          <p:cNvPr id="18" name="Picture Placeholder 23">
            <a:extLst>
              <a:ext uri="{FF2B5EF4-FFF2-40B4-BE49-F238E27FC236}">
                <a16:creationId xmlns:a16="http://schemas.microsoft.com/office/drawing/2014/main" id="{DC75A982-5DD2-D74F-93B6-EA2AFB87C6B8}"/>
              </a:ext>
            </a:extLst>
          </p:cNvPr>
          <p:cNvSpPr>
            <a:spLocks noGrp="1"/>
          </p:cNvSpPr>
          <p:nvPr>
            <p:ph type="pic" sz="quarter" idx="22"/>
          </p:nvPr>
        </p:nvSpPr>
        <p:spPr>
          <a:xfrm>
            <a:off x="0" y="0"/>
            <a:ext cx="12192000" cy="6858000"/>
          </a:xfrm>
          <a:solidFill>
            <a:schemeClr val="accent6"/>
          </a:solidFill>
        </p:spPr>
        <p:txBody>
          <a:bodyPr>
            <a:normAutofit/>
          </a:bodyPr>
          <a:lstStyle>
            <a:lvl1pPr marL="0" indent="0">
              <a:buFontTx/>
              <a:buNone/>
              <a:defRPr sz="1400">
                <a:latin typeface="+mn-lt"/>
              </a:defRPr>
            </a:lvl1pPr>
          </a:lstStyle>
          <a:p>
            <a:r>
              <a:rPr lang="en-GB"/>
              <a:t>Click icon to add picture</a:t>
            </a:r>
            <a:endParaRPr lang="en-BE"/>
          </a:p>
        </p:txBody>
      </p:sp>
      <p:sp>
        <p:nvSpPr>
          <p:cNvPr id="9" name="Rectangle 8">
            <a:extLst>
              <a:ext uri="{FF2B5EF4-FFF2-40B4-BE49-F238E27FC236}">
                <a16:creationId xmlns:a16="http://schemas.microsoft.com/office/drawing/2014/main" id="{33E13BBA-720F-D447-8CF0-8E1CB703F3B7}"/>
              </a:ext>
            </a:extLst>
          </p:cNvPr>
          <p:cNvSpPr/>
          <p:nvPr userDrawn="1"/>
        </p:nvSpPr>
        <p:spPr>
          <a:xfrm rot="10800000">
            <a:off x="-4" y="-5"/>
            <a:ext cx="6970646" cy="5035829"/>
          </a:xfrm>
          <a:prstGeom prst="rect">
            <a:avLst/>
          </a:prstGeom>
          <a:gradFill flip="none" rotWithShape="1">
            <a:gsLst>
              <a:gs pos="0">
                <a:schemeClr val="bg1"/>
              </a:gs>
              <a:gs pos="83000">
                <a:schemeClr val="bg1">
                  <a:alpha val="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19D639D-899D-C743-9AC8-5B3BE3F7B227}"/>
              </a:ext>
            </a:extLst>
          </p:cNvPr>
          <p:cNvSpPr/>
          <p:nvPr userDrawn="1"/>
        </p:nvSpPr>
        <p:spPr>
          <a:xfrm>
            <a:off x="4833257" y="4611189"/>
            <a:ext cx="7358743" cy="2246811"/>
          </a:xfrm>
          <a:prstGeom prst="rect">
            <a:avLst/>
          </a:prstGeom>
          <a:gradFill flip="none" rotWithShape="1">
            <a:gsLst>
              <a:gs pos="0">
                <a:schemeClr val="tx1">
                  <a:lumMod val="0"/>
                </a:schemeClr>
              </a:gs>
              <a:gs pos="61000">
                <a:schemeClr val="bg1">
                  <a:alpha val="0"/>
                  <a:lumMod val="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a:extLst>
              <a:ext uri="{FF2B5EF4-FFF2-40B4-BE49-F238E27FC236}">
                <a16:creationId xmlns:a16="http://schemas.microsoft.com/office/drawing/2014/main" id="{5050072D-645C-7049-9300-002BB71B4A5E}"/>
              </a:ext>
            </a:extLst>
          </p:cNvPr>
          <p:cNvSpPr>
            <a:spLocks noGrp="1"/>
          </p:cNvSpPr>
          <p:nvPr>
            <p:ph type="subTitle" idx="1" hasCustomPrompt="1"/>
          </p:nvPr>
        </p:nvSpPr>
        <p:spPr>
          <a:xfrm>
            <a:off x="433754" y="2093977"/>
            <a:ext cx="5013457" cy="1655762"/>
          </a:xfrm>
        </p:spPr>
        <p:txBody>
          <a:bodyPr lIns="0" tIns="0" rIns="0" bIns="0">
            <a:normAutofit/>
          </a:bodyPr>
          <a:lstStyle>
            <a:lvl1pPr marL="0" indent="0" algn="l">
              <a:lnSpc>
                <a:spcPct val="100000"/>
              </a:lnSpc>
              <a:buNone/>
              <a:defRPr sz="2000" b="0" i="0">
                <a:solidFill>
                  <a:schemeClr val="tx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4" name="Title 1">
            <a:extLst>
              <a:ext uri="{FF2B5EF4-FFF2-40B4-BE49-F238E27FC236}">
                <a16:creationId xmlns:a16="http://schemas.microsoft.com/office/drawing/2014/main" id="{02E85A13-DE3B-FA46-86C3-C04325393B55}"/>
              </a:ext>
            </a:extLst>
          </p:cNvPr>
          <p:cNvSpPr>
            <a:spLocks noGrp="1"/>
          </p:cNvSpPr>
          <p:nvPr>
            <p:ph type="ctrTitle" hasCustomPrompt="1"/>
          </p:nvPr>
        </p:nvSpPr>
        <p:spPr>
          <a:xfrm>
            <a:off x="433754" y="243379"/>
            <a:ext cx="5013457" cy="1655762"/>
          </a:xfrm>
        </p:spPr>
        <p:txBody>
          <a:bodyPr lIns="0" tIns="0" rIns="0" bIns="0" anchor="b" anchorCtr="0">
            <a:normAutofit/>
          </a:bodyPr>
          <a:lstStyle>
            <a:lvl1pPr algn="l">
              <a:lnSpc>
                <a:spcPct val="90000"/>
              </a:lnSpc>
              <a:defRPr sz="5000" b="1" i="0" spc="-100" baseline="0">
                <a:solidFill>
                  <a:schemeClr val="tx1"/>
                </a:solidFill>
                <a:latin typeface="+mj-lt"/>
              </a:defRPr>
            </a:lvl1pPr>
          </a:lstStyle>
          <a:p>
            <a:r>
              <a:rPr lang="en-GB"/>
              <a:t>click to edit</a:t>
            </a:r>
            <a:br>
              <a:rPr lang="en-GB"/>
            </a:br>
            <a:r>
              <a:rPr lang="en-GB"/>
              <a:t>master title style</a:t>
            </a:r>
            <a:endParaRPr lang="en-US"/>
          </a:p>
        </p:txBody>
      </p:sp>
      <p:grpSp>
        <p:nvGrpSpPr>
          <p:cNvPr id="2" name="Graphic 12">
            <a:extLst>
              <a:ext uri="{FF2B5EF4-FFF2-40B4-BE49-F238E27FC236}">
                <a16:creationId xmlns:a16="http://schemas.microsoft.com/office/drawing/2014/main" id="{FFC9FC47-3290-5740-AB8A-3A979E8027E8}"/>
              </a:ext>
            </a:extLst>
          </p:cNvPr>
          <p:cNvGrpSpPr/>
          <p:nvPr/>
        </p:nvGrpSpPr>
        <p:grpSpPr>
          <a:xfrm>
            <a:off x="9566520" y="6132442"/>
            <a:ext cx="2320836" cy="430236"/>
            <a:chOff x="9566520" y="6132442"/>
            <a:chExt cx="2320836" cy="430236"/>
          </a:xfrm>
        </p:grpSpPr>
        <p:sp>
          <p:nvSpPr>
            <p:cNvPr id="3" name="Freeform 2">
              <a:extLst>
                <a:ext uri="{FF2B5EF4-FFF2-40B4-BE49-F238E27FC236}">
                  <a16:creationId xmlns:a16="http://schemas.microsoft.com/office/drawing/2014/main" id="{1EBC9CF3-0E13-524C-85D5-BC848C777E76}"/>
                </a:ext>
              </a:extLst>
            </p:cNvPr>
            <p:cNvSpPr/>
            <p:nvPr/>
          </p:nvSpPr>
          <p:spPr>
            <a:xfrm>
              <a:off x="9910919" y="6276496"/>
              <a:ext cx="278075" cy="286181"/>
            </a:xfrm>
            <a:custGeom>
              <a:avLst/>
              <a:gdLst>
                <a:gd name="connsiteX0" fmla="*/ 147117 w 278075"/>
                <a:gd name="connsiteY0" fmla="*/ 241617 h 286181"/>
                <a:gd name="connsiteX1" fmla="*/ 225500 w 278075"/>
                <a:gd name="connsiteY1" fmla="*/ 201869 h 286181"/>
                <a:gd name="connsiteX2" fmla="*/ 265776 w 278075"/>
                <a:gd name="connsiteY2" fmla="*/ 224754 h 286181"/>
                <a:gd name="connsiteX3" fmla="*/ 145911 w 278075"/>
                <a:gd name="connsiteY3" fmla="*/ 286182 h 286181"/>
                <a:gd name="connsiteX4" fmla="*/ 0 w 278075"/>
                <a:gd name="connsiteY4" fmla="*/ 143091 h 286181"/>
                <a:gd name="connsiteX5" fmla="*/ 142535 w 278075"/>
                <a:gd name="connsiteY5" fmla="*/ 0 h 286181"/>
                <a:gd name="connsiteX6" fmla="*/ 278076 w 278075"/>
                <a:gd name="connsiteY6" fmla="*/ 143573 h 286181"/>
                <a:gd name="connsiteX7" fmla="*/ 276388 w 278075"/>
                <a:gd name="connsiteY7" fmla="*/ 164771 h 286181"/>
                <a:gd name="connsiteX8" fmla="*/ 48718 w 278075"/>
                <a:gd name="connsiteY8" fmla="*/ 164771 h 286181"/>
                <a:gd name="connsiteX9" fmla="*/ 147117 w 278075"/>
                <a:gd name="connsiteY9" fmla="*/ 241617 h 286181"/>
                <a:gd name="connsiteX10" fmla="*/ 48718 w 278075"/>
                <a:gd name="connsiteY10" fmla="*/ 123338 h 286181"/>
                <a:gd name="connsiteX11" fmla="*/ 230564 w 278075"/>
                <a:gd name="connsiteY11" fmla="*/ 123338 h 286181"/>
                <a:gd name="connsiteX12" fmla="*/ 142776 w 278075"/>
                <a:gd name="connsiteY12" fmla="*/ 44565 h 286181"/>
                <a:gd name="connsiteX13" fmla="*/ 48718 w 278075"/>
                <a:gd name="connsiteY13" fmla="*/ 123338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75" h="286181">
                  <a:moveTo>
                    <a:pt x="147117" y="241617"/>
                  </a:moveTo>
                  <a:cubicBezTo>
                    <a:pt x="184741" y="241617"/>
                    <a:pt x="211994" y="224272"/>
                    <a:pt x="225500" y="201869"/>
                  </a:cubicBezTo>
                  <a:lnTo>
                    <a:pt x="265776" y="224754"/>
                  </a:lnTo>
                  <a:cubicBezTo>
                    <a:pt x="241900" y="261852"/>
                    <a:pt x="200417" y="286182"/>
                    <a:pt x="145911" y="286182"/>
                  </a:cubicBezTo>
                  <a:cubicBezTo>
                    <a:pt x="58365" y="286182"/>
                    <a:pt x="0" y="224754"/>
                    <a:pt x="0" y="143091"/>
                  </a:cubicBezTo>
                  <a:cubicBezTo>
                    <a:pt x="0" y="62632"/>
                    <a:pt x="57641" y="0"/>
                    <a:pt x="142535" y="0"/>
                  </a:cubicBezTo>
                  <a:cubicBezTo>
                    <a:pt x="224776" y="0"/>
                    <a:pt x="278076" y="67450"/>
                    <a:pt x="278076" y="143573"/>
                  </a:cubicBezTo>
                  <a:cubicBezTo>
                    <a:pt x="278076" y="150559"/>
                    <a:pt x="277594" y="157785"/>
                    <a:pt x="276388" y="164771"/>
                  </a:cubicBezTo>
                  <a:lnTo>
                    <a:pt x="48718" y="164771"/>
                  </a:lnTo>
                  <a:cubicBezTo>
                    <a:pt x="57882" y="213673"/>
                    <a:pt x="96712" y="241376"/>
                    <a:pt x="147117" y="241617"/>
                  </a:cubicBezTo>
                  <a:moveTo>
                    <a:pt x="48718" y="123338"/>
                  </a:moveTo>
                  <a:lnTo>
                    <a:pt x="230564" y="123338"/>
                  </a:lnTo>
                  <a:cubicBezTo>
                    <a:pt x="222364" y="69618"/>
                    <a:pt x="183535" y="44565"/>
                    <a:pt x="142776" y="44565"/>
                  </a:cubicBezTo>
                  <a:cubicBezTo>
                    <a:pt x="91647" y="44565"/>
                    <a:pt x="56194" y="76122"/>
                    <a:pt x="48718" y="123338"/>
                  </a:cubicBezTo>
                </a:path>
              </a:pathLst>
            </a:custGeom>
            <a:solidFill>
              <a:srgbClr val="FFFFFF"/>
            </a:solidFill>
            <a:ln w="2406"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BC149594-89E4-E84F-BD81-17151BA3F31D}"/>
                </a:ext>
              </a:extLst>
            </p:cNvPr>
            <p:cNvSpPr/>
            <p:nvPr/>
          </p:nvSpPr>
          <p:spPr>
            <a:xfrm>
              <a:off x="10243742" y="6132442"/>
              <a:ext cx="47270" cy="423009"/>
            </a:xfrm>
            <a:custGeom>
              <a:avLst/>
              <a:gdLst>
                <a:gd name="connsiteX0" fmla="*/ 0 w 47270"/>
                <a:gd name="connsiteY0" fmla="*/ 0 h 423009"/>
                <a:gd name="connsiteX1" fmla="*/ 47270 w 47270"/>
                <a:gd name="connsiteY1" fmla="*/ 0 h 423009"/>
                <a:gd name="connsiteX2" fmla="*/ 47270 w 47270"/>
                <a:gd name="connsiteY2" fmla="*/ 423010 h 423009"/>
                <a:gd name="connsiteX3" fmla="*/ 0 w 47270"/>
                <a:gd name="connsiteY3" fmla="*/ 423010 h 423009"/>
              </a:gdLst>
              <a:ahLst/>
              <a:cxnLst>
                <a:cxn ang="0">
                  <a:pos x="connsiteX0" y="connsiteY0"/>
                </a:cxn>
                <a:cxn ang="0">
                  <a:pos x="connsiteX1" y="connsiteY1"/>
                </a:cxn>
                <a:cxn ang="0">
                  <a:pos x="connsiteX2" y="connsiteY2"/>
                </a:cxn>
                <a:cxn ang="0">
                  <a:pos x="connsiteX3" y="connsiteY3"/>
                </a:cxn>
              </a:cxnLst>
              <a:rect l="l" t="t" r="r" b="b"/>
              <a:pathLst>
                <a:path w="47270" h="423009">
                  <a:moveTo>
                    <a:pt x="0" y="0"/>
                  </a:moveTo>
                  <a:lnTo>
                    <a:pt x="47270" y="0"/>
                  </a:lnTo>
                  <a:lnTo>
                    <a:pt x="47270" y="423010"/>
                  </a:lnTo>
                  <a:lnTo>
                    <a:pt x="0" y="423010"/>
                  </a:lnTo>
                  <a:close/>
                </a:path>
              </a:pathLst>
            </a:custGeom>
            <a:solidFill>
              <a:srgbClr val="FFFFFF"/>
            </a:solidFill>
            <a:ln w="2406"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FA2401DE-911B-7F4C-98EB-19E250839A92}"/>
                </a:ext>
              </a:extLst>
            </p:cNvPr>
            <p:cNvSpPr/>
            <p:nvPr/>
          </p:nvSpPr>
          <p:spPr>
            <a:xfrm>
              <a:off x="10348171" y="6276496"/>
              <a:ext cx="287964" cy="286181"/>
            </a:xfrm>
            <a:custGeom>
              <a:avLst/>
              <a:gdLst>
                <a:gd name="connsiteX0" fmla="*/ 287964 w 287964"/>
                <a:gd name="connsiteY0" fmla="*/ 7227 h 286181"/>
                <a:gd name="connsiteX1" fmla="*/ 287964 w 287964"/>
                <a:gd name="connsiteY1" fmla="*/ 278955 h 286181"/>
                <a:gd name="connsiteX2" fmla="*/ 240694 w 287964"/>
                <a:gd name="connsiteY2" fmla="*/ 278955 h 286181"/>
                <a:gd name="connsiteX3" fmla="*/ 240694 w 287964"/>
                <a:gd name="connsiteY3" fmla="*/ 232222 h 286181"/>
                <a:gd name="connsiteX4" fmla="*/ 137712 w 287964"/>
                <a:gd name="connsiteY4" fmla="*/ 286182 h 286181"/>
                <a:gd name="connsiteX5" fmla="*/ 0 w 287964"/>
                <a:gd name="connsiteY5" fmla="*/ 143091 h 286181"/>
                <a:gd name="connsiteX6" fmla="*/ 137712 w 287964"/>
                <a:gd name="connsiteY6" fmla="*/ 0 h 286181"/>
                <a:gd name="connsiteX7" fmla="*/ 240694 w 287964"/>
                <a:gd name="connsiteY7" fmla="*/ 53719 h 286181"/>
                <a:gd name="connsiteX8" fmla="*/ 240694 w 287964"/>
                <a:gd name="connsiteY8" fmla="*/ 7227 h 286181"/>
                <a:gd name="connsiteX9" fmla="*/ 287964 w 287964"/>
                <a:gd name="connsiteY9" fmla="*/ 7227 h 286181"/>
                <a:gd name="connsiteX10" fmla="*/ 240694 w 287964"/>
                <a:gd name="connsiteY10" fmla="*/ 143091 h 286181"/>
                <a:gd name="connsiteX11" fmla="*/ 143741 w 287964"/>
                <a:gd name="connsiteY11" fmla="*/ 45770 h 286181"/>
                <a:gd name="connsiteX12" fmla="*/ 47271 w 287964"/>
                <a:gd name="connsiteY12" fmla="*/ 143091 h 286181"/>
                <a:gd name="connsiteX13" fmla="*/ 143741 w 287964"/>
                <a:gd name="connsiteY13" fmla="*/ 240412 h 286181"/>
                <a:gd name="connsiteX14" fmla="*/ 240694 w 287964"/>
                <a:gd name="connsiteY14" fmla="*/ 143091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964" h="286181">
                  <a:moveTo>
                    <a:pt x="287964" y="7227"/>
                  </a:moveTo>
                  <a:lnTo>
                    <a:pt x="287964" y="278955"/>
                  </a:lnTo>
                  <a:lnTo>
                    <a:pt x="240694" y="278955"/>
                  </a:lnTo>
                  <a:lnTo>
                    <a:pt x="240694" y="232222"/>
                  </a:lnTo>
                  <a:cubicBezTo>
                    <a:pt x="218988" y="265465"/>
                    <a:pt x="184017" y="286182"/>
                    <a:pt x="137712" y="286182"/>
                  </a:cubicBezTo>
                  <a:cubicBezTo>
                    <a:pt x="61982" y="286182"/>
                    <a:pt x="0" y="223550"/>
                    <a:pt x="0" y="143091"/>
                  </a:cubicBezTo>
                  <a:cubicBezTo>
                    <a:pt x="0" y="62632"/>
                    <a:pt x="61982" y="0"/>
                    <a:pt x="137712" y="0"/>
                  </a:cubicBezTo>
                  <a:cubicBezTo>
                    <a:pt x="184017" y="0"/>
                    <a:pt x="218747" y="20717"/>
                    <a:pt x="240694" y="53719"/>
                  </a:cubicBezTo>
                  <a:lnTo>
                    <a:pt x="240694" y="7227"/>
                  </a:lnTo>
                  <a:lnTo>
                    <a:pt x="287964" y="7227"/>
                  </a:lnTo>
                  <a:close/>
                  <a:moveTo>
                    <a:pt x="240694" y="143091"/>
                  </a:moveTo>
                  <a:cubicBezTo>
                    <a:pt x="240694" y="87685"/>
                    <a:pt x="198729" y="45770"/>
                    <a:pt x="143741" y="45770"/>
                  </a:cubicBezTo>
                  <a:cubicBezTo>
                    <a:pt x="89235" y="45770"/>
                    <a:pt x="47271" y="87685"/>
                    <a:pt x="47271" y="143091"/>
                  </a:cubicBezTo>
                  <a:cubicBezTo>
                    <a:pt x="47271" y="198497"/>
                    <a:pt x="89235" y="240412"/>
                    <a:pt x="143741" y="240412"/>
                  </a:cubicBezTo>
                  <a:cubicBezTo>
                    <a:pt x="198729" y="240412"/>
                    <a:pt x="240452" y="198497"/>
                    <a:pt x="240694" y="143091"/>
                  </a:cubicBezTo>
                </a:path>
              </a:pathLst>
            </a:custGeom>
            <a:solidFill>
              <a:srgbClr val="FFFFFF"/>
            </a:solidFill>
            <a:ln w="2406"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4708B4EA-BC62-CB4C-9C0F-5E697DF8BCF2}"/>
                </a:ext>
              </a:extLst>
            </p:cNvPr>
            <p:cNvSpPr/>
            <p:nvPr/>
          </p:nvSpPr>
          <p:spPr>
            <a:xfrm>
              <a:off x="10685094" y="6283723"/>
              <a:ext cx="393116" cy="271728"/>
            </a:xfrm>
            <a:custGeom>
              <a:avLst/>
              <a:gdLst>
                <a:gd name="connsiteX0" fmla="*/ 393117 w 393116"/>
                <a:gd name="connsiteY0" fmla="*/ 0 h 271728"/>
                <a:gd name="connsiteX1" fmla="*/ 308705 w 393116"/>
                <a:gd name="connsiteY1" fmla="*/ 271728 h 271728"/>
                <a:gd name="connsiteX2" fmla="*/ 260229 w 393116"/>
                <a:gd name="connsiteY2" fmla="*/ 271728 h 271728"/>
                <a:gd name="connsiteX3" fmla="*/ 196558 w 393116"/>
                <a:gd name="connsiteY3" fmla="*/ 70582 h 271728"/>
                <a:gd name="connsiteX4" fmla="*/ 132888 w 393116"/>
                <a:gd name="connsiteY4" fmla="*/ 271728 h 271728"/>
                <a:gd name="connsiteX5" fmla="*/ 84412 w 393116"/>
                <a:gd name="connsiteY5" fmla="*/ 271728 h 271728"/>
                <a:gd name="connsiteX6" fmla="*/ 0 w 393116"/>
                <a:gd name="connsiteY6" fmla="*/ 0 h 271728"/>
                <a:gd name="connsiteX7" fmla="*/ 49441 w 393116"/>
                <a:gd name="connsiteY7" fmla="*/ 0 h 271728"/>
                <a:gd name="connsiteX8" fmla="*/ 109494 w 393116"/>
                <a:gd name="connsiteY8" fmla="*/ 206446 h 271728"/>
                <a:gd name="connsiteX9" fmla="*/ 173647 w 393116"/>
                <a:gd name="connsiteY9" fmla="*/ 0 h 271728"/>
                <a:gd name="connsiteX10" fmla="*/ 219470 w 393116"/>
                <a:gd name="connsiteY10" fmla="*/ 0 h 271728"/>
                <a:gd name="connsiteX11" fmla="*/ 283623 w 393116"/>
                <a:gd name="connsiteY11" fmla="*/ 207169 h 271728"/>
                <a:gd name="connsiteX12" fmla="*/ 343435 w 393116"/>
                <a:gd name="connsiteY12" fmla="*/ 0 h 27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16" h="271728">
                  <a:moveTo>
                    <a:pt x="393117" y="0"/>
                  </a:moveTo>
                  <a:lnTo>
                    <a:pt x="308705" y="271728"/>
                  </a:lnTo>
                  <a:lnTo>
                    <a:pt x="260229" y="271728"/>
                  </a:lnTo>
                  <a:lnTo>
                    <a:pt x="196558" y="70582"/>
                  </a:lnTo>
                  <a:lnTo>
                    <a:pt x="132888" y="271728"/>
                  </a:lnTo>
                  <a:lnTo>
                    <a:pt x="84412" y="271728"/>
                  </a:lnTo>
                  <a:lnTo>
                    <a:pt x="0" y="0"/>
                  </a:lnTo>
                  <a:lnTo>
                    <a:pt x="49441" y="0"/>
                  </a:lnTo>
                  <a:lnTo>
                    <a:pt x="109494" y="206446"/>
                  </a:lnTo>
                  <a:lnTo>
                    <a:pt x="173647" y="0"/>
                  </a:lnTo>
                  <a:lnTo>
                    <a:pt x="219470" y="0"/>
                  </a:lnTo>
                  <a:lnTo>
                    <a:pt x="283623" y="207169"/>
                  </a:lnTo>
                  <a:lnTo>
                    <a:pt x="343435" y="0"/>
                  </a:lnTo>
                  <a:close/>
                </a:path>
              </a:pathLst>
            </a:custGeom>
            <a:solidFill>
              <a:srgbClr val="FFFFFF"/>
            </a:solidFill>
            <a:ln w="240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16A78AF8-4093-3E4D-8051-321EC55CD14E}"/>
                </a:ext>
              </a:extLst>
            </p:cNvPr>
            <p:cNvSpPr/>
            <p:nvPr/>
          </p:nvSpPr>
          <p:spPr>
            <a:xfrm>
              <a:off x="11100881" y="6276496"/>
              <a:ext cx="287964" cy="286181"/>
            </a:xfrm>
            <a:custGeom>
              <a:avLst/>
              <a:gdLst>
                <a:gd name="connsiteX0" fmla="*/ 287964 w 287964"/>
                <a:gd name="connsiteY0" fmla="*/ 7227 h 286181"/>
                <a:gd name="connsiteX1" fmla="*/ 287964 w 287964"/>
                <a:gd name="connsiteY1" fmla="*/ 278955 h 286181"/>
                <a:gd name="connsiteX2" fmla="*/ 240694 w 287964"/>
                <a:gd name="connsiteY2" fmla="*/ 278955 h 286181"/>
                <a:gd name="connsiteX3" fmla="*/ 240694 w 287964"/>
                <a:gd name="connsiteY3" fmla="*/ 232222 h 286181"/>
                <a:gd name="connsiteX4" fmla="*/ 137711 w 287964"/>
                <a:gd name="connsiteY4" fmla="*/ 286182 h 286181"/>
                <a:gd name="connsiteX5" fmla="*/ 0 w 287964"/>
                <a:gd name="connsiteY5" fmla="*/ 143091 h 286181"/>
                <a:gd name="connsiteX6" fmla="*/ 137711 w 287964"/>
                <a:gd name="connsiteY6" fmla="*/ 0 h 286181"/>
                <a:gd name="connsiteX7" fmla="*/ 240694 w 287964"/>
                <a:gd name="connsiteY7" fmla="*/ 53719 h 286181"/>
                <a:gd name="connsiteX8" fmla="*/ 240694 w 287964"/>
                <a:gd name="connsiteY8" fmla="*/ 7227 h 286181"/>
                <a:gd name="connsiteX9" fmla="*/ 287964 w 287964"/>
                <a:gd name="connsiteY9" fmla="*/ 7227 h 286181"/>
                <a:gd name="connsiteX10" fmla="*/ 240694 w 287964"/>
                <a:gd name="connsiteY10" fmla="*/ 143091 h 286181"/>
                <a:gd name="connsiteX11" fmla="*/ 143741 w 287964"/>
                <a:gd name="connsiteY11" fmla="*/ 45770 h 286181"/>
                <a:gd name="connsiteX12" fmla="*/ 47270 w 287964"/>
                <a:gd name="connsiteY12" fmla="*/ 143091 h 286181"/>
                <a:gd name="connsiteX13" fmla="*/ 143741 w 287964"/>
                <a:gd name="connsiteY13" fmla="*/ 240412 h 286181"/>
                <a:gd name="connsiteX14" fmla="*/ 240694 w 287964"/>
                <a:gd name="connsiteY14" fmla="*/ 143091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964" h="286181">
                  <a:moveTo>
                    <a:pt x="287964" y="7227"/>
                  </a:moveTo>
                  <a:lnTo>
                    <a:pt x="287964" y="278955"/>
                  </a:lnTo>
                  <a:lnTo>
                    <a:pt x="240694" y="278955"/>
                  </a:lnTo>
                  <a:lnTo>
                    <a:pt x="240694" y="232222"/>
                  </a:lnTo>
                  <a:cubicBezTo>
                    <a:pt x="218988" y="265465"/>
                    <a:pt x="184017" y="286182"/>
                    <a:pt x="137711" y="286182"/>
                  </a:cubicBezTo>
                  <a:cubicBezTo>
                    <a:pt x="61982" y="286182"/>
                    <a:pt x="0" y="223550"/>
                    <a:pt x="0" y="143091"/>
                  </a:cubicBezTo>
                  <a:cubicBezTo>
                    <a:pt x="0" y="62632"/>
                    <a:pt x="62223" y="0"/>
                    <a:pt x="137711" y="0"/>
                  </a:cubicBezTo>
                  <a:cubicBezTo>
                    <a:pt x="184017" y="0"/>
                    <a:pt x="218747" y="20717"/>
                    <a:pt x="240694" y="53719"/>
                  </a:cubicBezTo>
                  <a:lnTo>
                    <a:pt x="240694" y="7227"/>
                  </a:lnTo>
                  <a:lnTo>
                    <a:pt x="287964" y="7227"/>
                  </a:lnTo>
                  <a:close/>
                  <a:moveTo>
                    <a:pt x="240694" y="143091"/>
                  </a:moveTo>
                  <a:cubicBezTo>
                    <a:pt x="240694" y="87685"/>
                    <a:pt x="198729" y="45770"/>
                    <a:pt x="143741" y="45770"/>
                  </a:cubicBezTo>
                  <a:cubicBezTo>
                    <a:pt x="89235" y="45770"/>
                    <a:pt x="47270" y="87685"/>
                    <a:pt x="47270" y="143091"/>
                  </a:cubicBezTo>
                  <a:cubicBezTo>
                    <a:pt x="47270" y="198497"/>
                    <a:pt x="89235" y="240412"/>
                    <a:pt x="143741" y="240412"/>
                  </a:cubicBezTo>
                  <a:cubicBezTo>
                    <a:pt x="198729" y="240412"/>
                    <a:pt x="240694" y="198497"/>
                    <a:pt x="240694" y="143091"/>
                  </a:cubicBezTo>
                </a:path>
              </a:pathLst>
            </a:custGeom>
            <a:solidFill>
              <a:srgbClr val="FFFFFF"/>
            </a:solidFill>
            <a:ln w="240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1C28A6DA-42FB-DC4F-8BB9-8680BA124F8E}"/>
                </a:ext>
              </a:extLst>
            </p:cNvPr>
            <p:cNvSpPr/>
            <p:nvPr/>
          </p:nvSpPr>
          <p:spPr>
            <a:xfrm>
              <a:off x="11460716" y="6278664"/>
              <a:ext cx="132164" cy="276546"/>
            </a:xfrm>
            <a:custGeom>
              <a:avLst/>
              <a:gdLst>
                <a:gd name="connsiteX0" fmla="*/ 132164 w 132164"/>
                <a:gd name="connsiteY0" fmla="*/ 0 h 276546"/>
                <a:gd name="connsiteX1" fmla="*/ 132164 w 132164"/>
                <a:gd name="connsiteY1" fmla="*/ 49383 h 276546"/>
                <a:gd name="connsiteX2" fmla="*/ 47270 w 132164"/>
                <a:gd name="connsiteY2" fmla="*/ 132492 h 276546"/>
                <a:gd name="connsiteX3" fmla="*/ 47270 w 132164"/>
                <a:gd name="connsiteY3" fmla="*/ 276546 h 276546"/>
                <a:gd name="connsiteX4" fmla="*/ 0 w 132164"/>
                <a:gd name="connsiteY4" fmla="*/ 276546 h 276546"/>
                <a:gd name="connsiteX5" fmla="*/ 0 w 132164"/>
                <a:gd name="connsiteY5" fmla="*/ 5059 h 276546"/>
                <a:gd name="connsiteX6" fmla="*/ 47270 w 132164"/>
                <a:gd name="connsiteY6" fmla="*/ 5059 h 276546"/>
                <a:gd name="connsiteX7" fmla="*/ 47270 w 132164"/>
                <a:gd name="connsiteY7" fmla="*/ 50829 h 276546"/>
                <a:gd name="connsiteX8" fmla="*/ 132164 w 132164"/>
                <a:gd name="connsiteY8" fmla="*/ 0 h 27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64" h="276546">
                  <a:moveTo>
                    <a:pt x="132164" y="0"/>
                  </a:moveTo>
                  <a:lnTo>
                    <a:pt x="132164" y="49383"/>
                  </a:lnTo>
                  <a:cubicBezTo>
                    <a:pt x="91406" y="47697"/>
                    <a:pt x="47270" y="68414"/>
                    <a:pt x="47270" y="132492"/>
                  </a:cubicBezTo>
                  <a:lnTo>
                    <a:pt x="47270" y="276546"/>
                  </a:lnTo>
                  <a:lnTo>
                    <a:pt x="0" y="276546"/>
                  </a:lnTo>
                  <a:lnTo>
                    <a:pt x="0" y="5059"/>
                  </a:lnTo>
                  <a:lnTo>
                    <a:pt x="47270" y="5059"/>
                  </a:lnTo>
                  <a:lnTo>
                    <a:pt x="47270" y="50829"/>
                  </a:lnTo>
                  <a:cubicBezTo>
                    <a:pt x="64635" y="12767"/>
                    <a:pt x="97917" y="241"/>
                    <a:pt x="132164" y="0"/>
                  </a:cubicBezTo>
                </a:path>
              </a:pathLst>
            </a:custGeom>
            <a:solidFill>
              <a:srgbClr val="FFFFFF"/>
            </a:solidFill>
            <a:ln w="2406"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AB77877D-96D0-C745-A69D-B06DF04A632E}"/>
                </a:ext>
              </a:extLst>
            </p:cNvPr>
            <p:cNvSpPr/>
            <p:nvPr/>
          </p:nvSpPr>
          <p:spPr>
            <a:xfrm>
              <a:off x="11609280" y="6276496"/>
              <a:ext cx="278075" cy="286181"/>
            </a:xfrm>
            <a:custGeom>
              <a:avLst/>
              <a:gdLst>
                <a:gd name="connsiteX0" fmla="*/ 147117 w 278075"/>
                <a:gd name="connsiteY0" fmla="*/ 241617 h 286181"/>
                <a:gd name="connsiteX1" fmla="*/ 225500 w 278075"/>
                <a:gd name="connsiteY1" fmla="*/ 201869 h 286181"/>
                <a:gd name="connsiteX2" fmla="*/ 265776 w 278075"/>
                <a:gd name="connsiteY2" fmla="*/ 224754 h 286181"/>
                <a:gd name="connsiteX3" fmla="*/ 145911 w 278075"/>
                <a:gd name="connsiteY3" fmla="*/ 286182 h 286181"/>
                <a:gd name="connsiteX4" fmla="*/ 0 w 278075"/>
                <a:gd name="connsiteY4" fmla="*/ 143091 h 286181"/>
                <a:gd name="connsiteX5" fmla="*/ 142535 w 278075"/>
                <a:gd name="connsiteY5" fmla="*/ 0 h 286181"/>
                <a:gd name="connsiteX6" fmla="*/ 278076 w 278075"/>
                <a:gd name="connsiteY6" fmla="*/ 143573 h 286181"/>
                <a:gd name="connsiteX7" fmla="*/ 276388 w 278075"/>
                <a:gd name="connsiteY7" fmla="*/ 164771 h 286181"/>
                <a:gd name="connsiteX8" fmla="*/ 48235 w 278075"/>
                <a:gd name="connsiteY8" fmla="*/ 164771 h 286181"/>
                <a:gd name="connsiteX9" fmla="*/ 147117 w 278075"/>
                <a:gd name="connsiteY9" fmla="*/ 241617 h 286181"/>
                <a:gd name="connsiteX10" fmla="*/ 48476 w 278075"/>
                <a:gd name="connsiteY10" fmla="*/ 123338 h 286181"/>
                <a:gd name="connsiteX11" fmla="*/ 230323 w 278075"/>
                <a:gd name="connsiteY11" fmla="*/ 123338 h 286181"/>
                <a:gd name="connsiteX12" fmla="*/ 142776 w 278075"/>
                <a:gd name="connsiteY12" fmla="*/ 44565 h 286181"/>
                <a:gd name="connsiteX13" fmla="*/ 48476 w 278075"/>
                <a:gd name="connsiteY13" fmla="*/ 123338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75" h="286181">
                  <a:moveTo>
                    <a:pt x="147117" y="241617"/>
                  </a:moveTo>
                  <a:cubicBezTo>
                    <a:pt x="184741" y="241617"/>
                    <a:pt x="211994" y="224272"/>
                    <a:pt x="225500" y="201869"/>
                  </a:cubicBezTo>
                  <a:lnTo>
                    <a:pt x="265776" y="224754"/>
                  </a:lnTo>
                  <a:cubicBezTo>
                    <a:pt x="241899" y="261852"/>
                    <a:pt x="200417" y="286182"/>
                    <a:pt x="145911" y="286182"/>
                  </a:cubicBezTo>
                  <a:cubicBezTo>
                    <a:pt x="58365" y="286182"/>
                    <a:pt x="0" y="224754"/>
                    <a:pt x="0" y="143091"/>
                  </a:cubicBezTo>
                  <a:cubicBezTo>
                    <a:pt x="0" y="62632"/>
                    <a:pt x="57641" y="0"/>
                    <a:pt x="142535" y="0"/>
                  </a:cubicBezTo>
                  <a:cubicBezTo>
                    <a:pt x="224776" y="0"/>
                    <a:pt x="278076" y="67450"/>
                    <a:pt x="278076" y="143573"/>
                  </a:cubicBezTo>
                  <a:cubicBezTo>
                    <a:pt x="278076" y="150559"/>
                    <a:pt x="277594" y="157785"/>
                    <a:pt x="276388" y="164771"/>
                  </a:cubicBezTo>
                  <a:lnTo>
                    <a:pt x="48235" y="164771"/>
                  </a:lnTo>
                  <a:cubicBezTo>
                    <a:pt x="57641" y="213673"/>
                    <a:pt x="96470" y="241376"/>
                    <a:pt x="147117" y="241617"/>
                  </a:cubicBezTo>
                  <a:moveTo>
                    <a:pt x="48476" y="123338"/>
                  </a:moveTo>
                  <a:lnTo>
                    <a:pt x="230323" y="123338"/>
                  </a:lnTo>
                  <a:cubicBezTo>
                    <a:pt x="222123" y="69618"/>
                    <a:pt x="183535" y="44565"/>
                    <a:pt x="142776" y="44565"/>
                  </a:cubicBezTo>
                  <a:cubicBezTo>
                    <a:pt x="91406" y="44565"/>
                    <a:pt x="56194" y="76122"/>
                    <a:pt x="48476" y="123338"/>
                  </a:cubicBezTo>
                </a:path>
              </a:pathLst>
            </a:custGeom>
            <a:solidFill>
              <a:srgbClr val="FFFFFF"/>
            </a:solidFill>
            <a:ln w="240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2C354477-3FC0-7A4A-81D1-EB1FD8A443A7}"/>
                </a:ext>
              </a:extLst>
            </p:cNvPr>
            <p:cNvSpPr/>
            <p:nvPr/>
          </p:nvSpPr>
          <p:spPr>
            <a:xfrm>
              <a:off x="9566520" y="6132442"/>
              <a:ext cx="287964" cy="430236"/>
            </a:xfrm>
            <a:custGeom>
              <a:avLst/>
              <a:gdLst>
                <a:gd name="connsiteX0" fmla="*/ 287964 w 287964"/>
                <a:gd name="connsiteY0" fmla="*/ 0 h 430236"/>
                <a:gd name="connsiteX1" fmla="*/ 287964 w 287964"/>
                <a:gd name="connsiteY1" fmla="*/ 287145 h 430236"/>
                <a:gd name="connsiteX2" fmla="*/ 137711 w 287964"/>
                <a:gd name="connsiteY2" fmla="*/ 430236 h 430236"/>
                <a:gd name="connsiteX3" fmla="*/ 0 w 287964"/>
                <a:gd name="connsiteY3" fmla="*/ 287145 h 430236"/>
                <a:gd name="connsiteX4" fmla="*/ 137711 w 287964"/>
                <a:gd name="connsiteY4" fmla="*/ 144055 h 430236"/>
                <a:gd name="connsiteX5" fmla="*/ 240694 w 287964"/>
                <a:gd name="connsiteY5" fmla="*/ 197774 h 430236"/>
                <a:gd name="connsiteX6" fmla="*/ 240694 w 287964"/>
                <a:gd name="connsiteY6" fmla="*/ 0 h 430236"/>
                <a:gd name="connsiteX7" fmla="*/ 287964 w 287964"/>
                <a:gd name="connsiteY7" fmla="*/ 0 h 430236"/>
                <a:gd name="connsiteX8" fmla="*/ 240694 w 287964"/>
                <a:gd name="connsiteY8" fmla="*/ 287145 h 430236"/>
                <a:gd name="connsiteX9" fmla="*/ 143741 w 287964"/>
                <a:gd name="connsiteY9" fmla="*/ 189824 h 430236"/>
                <a:gd name="connsiteX10" fmla="*/ 47512 w 287964"/>
                <a:gd name="connsiteY10" fmla="*/ 287145 h 430236"/>
                <a:gd name="connsiteX11" fmla="*/ 143741 w 287964"/>
                <a:gd name="connsiteY11" fmla="*/ 384467 h 430236"/>
                <a:gd name="connsiteX12" fmla="*/ 240694 w 287964"/>
                <a:gd name="connsiteY12" fmla="*/ 287145 h 430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964" h="430236">
                  <a:moveTo>
                    <a:pt x="287964" y="0"/>
                  </a:moveTo>
                  <a:lnTo>
                    <a:pt x="287964" y="287145"/>
                  </a:lnTo>
                  <a:cubicBezTo>
                    <a:pt x="287964" y="345442"/>
                    <a:pt x="244070" y="430236"/>
                    <a:pt x="137711" y="430236"/>
                  </a:cubicBezTo>
                  <a:cubicBezTo>
                    <a:pt x="61982" y="430236"/>
                    <a:pt x="0" y="367604"/>
                    <a:pt x="0" y="287145"/>
                  </a:cubicBezTo>
                  <a:cubicBezTo>
                    <a:pt x="0" y="206687"/>
                    <a:pt x="61982" y="144055"/>
                    <a:pt x="137711" y="144055"/>
                  </a:cubicBezTo>
                  <a:cubicBezTo>
                    <a:pt x="184017" y="144055"/>
                    <a:pt x="218747" y="164771"/>
                    <a:pt x="240694" y="197774"/>
                  </a:cubicBezTo>
                  <a:lnTo>
                    <a:pt x="240694" y="0"/>
                  </a:lnTo>
                  <a:lnTo>
                    <a:pt x="287964" y="0"/>
                  </a:lnTo>
                  <a:close/>
                  <a:moveTo>
                    <a:pt x="240694" y="287145"/>
                  </a:moveTo>
                  <a:cubicBezTo>
                    <a:pt x="240694" y="231740"/>
                    <a:pt x="198729" y="189824"/>
                    <a:pt x="143741" y="189824"/>
                  </a:cubicBezTo>
                  <a:cubicBezTo>
                    <a:pt x="89235" y="189824"/>
                    <a:pt x="47512" y="231740"/>
                    <a:pt x="47512" y="287145"/>
                  </a:cubicBezTo>
                  <a:cubicBezTo>
                    <a:pt x="47512" y="342551"/>
                    <a:pt x="89476" y="384467"/>
                    <a:pt x="143741" y="384467"/>
                  </a:cubicBezTo>
                  <a:cubicBezTo>
                    <a:pt x="198729" y="384467"/>
                    <a:pt x="240694" y="342551"/>
                    <a:pt x="240694" y="287145"/>
                  </a:cubicBezTo>
                </a:path>
              </a:pathLst>
            </a:custGeom>
            <a:solidFill>
              <a:srgbClr val="FFFFFF"/>
            </a:solidFill>
            <a:ln w="240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EEFB3D1-84C0-5C49-BEB2-CF0FC64C78D5}"/>
                </a:ext>
              </a:extLst>
            </p:cNvPr>
            <p:cNvSpPr/>
            <p:nvPr/>
          </p:nvSpPr>
          <p:spPr>
            <a:xfrm>
              <a:off x="9614031" y="6322266"/>
              <a:ext cx="193181" cy="194642"/>
            </a:xfrm>
            <a:custGeom>
              <a:avLst/>
              <a:gdLst>
                <a:gd name="connsiteX0" fmla="*/ 193182 w 193181"/>
                <a:gd name="connsiteY0" fmla="*/ 97321 h 194642"/>
                <a:gd name="connsiteX1" fmla="*/ 96229 w 193181"/>
                <a:gd name="connsiteY1" fmla="*/ 0 h 194642"/>
                <a:gd name="connsiteX2" fmla="*/ 0 w 193181"/>
                <a:gd name="connsiteY2" fmla="*/ 97321 h 194642"/>
                <a:gd name="connsiteX3" fmla="*/ 96229 w 193181"/>
                <a:gd name="connsiteY3" fmla="*/ 194642 h 194642"/>
                <a:gd name="connsiteX4" fmla="*/ 193182 w 193181"/>
                <a:gd name="connsiteY4" fmla="*/ 97321 h 194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81" h="194642">
                  <a:moveTo>
                    <a:pt x="193182" y="97321"/>
                  </a:moveTo>
                  <a:cubicBezTo>
                    <a:pt x="193182" y="41916"/>
                    <a:pt x="151217" y="0"/>
                    <a:pt x="96229" y="0"/>
                  </a:cubicBezTo>
                  <a:cubicBezTo>
                    <a:pt x="41723" y="0"/>
                    <a:pt x="0" y="41916"/>
                    <a:pt x="0" y="97321"/>
                  </a:cubicBezTo>
                  <a:cubicBezTo>
                    <a:pt x="0" y="152727"/>
                    <a:pt x="41965" y="194642"/>
                    <a:pt x="96229" y="194642"/>
                  </a:cubicBezTo>
                  <a:cubicBezTo>
                    <a:pt x="151217" y="194642"/>
                    <a:pt x="193182" y="152727"/>
                    <a:pt x="193182" y="97321"/>
                  </a:cubicBezTo>
                </a:path>
              </a:pathLst>
            </a:custGeom>
            <a:solidFill>
              <a:schemeClr val="bg2"/>
            </a:solidFill>
            <a:ln w="2406" cap="flat">
              <a:noFill/>
              <a:prstDash val="solid"/>
              <a:miter/>
            </a:ln>
          </p:spPr>
          <p:txBody>
            <a:bodyPr rtlCol="0" anchor="ctr"/>
            <a:lstStyle/>
            <a:p>
              <a:endParaRPr lang="en-US"/>
            </a:p>
          </p:txBody>
        </p:sp>
      </p:grpSp>
      <p:sp>
        <p:nvSpPr>
          <p:cNvPr id="19" name="Text Placeholder 9">
            <a:extLst>
              <a:ext uri="{FF2B5EF4-FFF2-40B4-BE49-F238E27FC236}">
                <a16:creationId xmlns:a16="http://schemas.microsoft.com/office/drawing/2014/main" id="{22BE2CB5-2B62-0C24-881F-B5AE7143FDB2}"/>
              </a:ext>
            </a:extLst>
          </p:cNvPr>
          <p:cNvSpPr>
            <a:spLocks noGrp="1"/>
          </p:cNvSpPr>
          <p:nvPr>
            <p:ph type="body" sz="quarter" idx="23" hasCustomPrompt="1"/>
          </p:nvPr>
        </p:nvSpPr>
        <p:spPr>
          <a:xfrm>
            <a:off x="433754" y="6427600"/>
            <a:ext cx="1263166" cy="166199"/>
          </a:xfrm>
        </p:spPr>
        <p:txBody>
          <a:bodyPr wrap="none" lIns="0" tIns="0" rIns="0" bIns="0" anchor="b" anchorCtr="0">
            <a:spAutoFit/>
          </a:bodyPr>
          <a:lstStyle>
            <a:lvl1pPr marL="0" indent="0">
              <a:spcBef>
                <a:spcPts val="0"/>
              </a:spcBef>
              <a:spcAft>
                <a:spcPts val="1000"/>
              </a:spcAft>
              <a:buNone/>
              <a:defRPr sz="1200" b="0" i="0">
                <a:solidFill>
                  <a:schemeClr val="tx1">
                    <a:alpha val="80224"/>
                  </a:schemeClr>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fld id="{EB57FBF7-4485-B945-88A5-CBB3449922BF}" type="datetimeyyyy">
              <a:rPr lang="en-US" smtClean="0"/>
              <a:t>2023</a:t>
            </a:fld>
            <a:r>
              <a:rPr lang="en-GB"/>
              <a:t> © delaware</a:t>
            </a:r>
          </a:p>
        </p:txBody>
      </p:sp>
    </p:spTree>
    <p:extLst>
      <p:ext uri="{BB962C8B-B14F-4D97-AF65-F5344CB8AC3E}">
        <p14:creationId xmlns:p14="http://schemas.microsoft.com/office/powerpoint/2010/main" val="475092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2">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40B3C767-2582-794E-BFEF-C661F59D5772}"/>
              </a:ext>
            </a:extLst>
          </p:cNvPr>
          <p:cNvSpPr>
            <a:spLocks noGrp="1"/>
          </p:cNvSpPr>
          <p:nvPr>
            <p:ph type="pic" sz="quarter" idx="22"/>
          </p:nvPr>
        </p:nvSpPr>
        <p:spPr>
          <a:xfrm>
            <a:off x="0" y="0"/>
            <a:ext cx="12192000" cy="6858000"/>
          </a:xfrm>
          <a:solidFill>
            <a:schemeClr val="accent6"/>
          </a:solidFill>
        </p:spPr>
        <p:txBody>
          <a:bodyPr>
            <a:normAutofit/>
          </a:bodyPr>
          <a:lstStyle>
            <a:lvl1pPr marL="0" indent="0">
              <a:buFontTx/>
              <a:buNone/>
              <a:defRPr sz="1400">
                <a:latin typeface="+mn-lt"/>
              </a:defRPr>
            </a:lvl1pPr>
          </a:lstStyle>
          <a:p>
            <a:r>
              <a:rPr lang="en-GB"/>
              <a:t>Click icon to add picture</a:t>
            </a:r>
            <a:endParaRPr lang="en-BE"/>
          </a:p>
        </p:txBody>
      </p:sp>
      <p:sp>
        <p:nvSpPr>
          <p:cNvPr id="8" name="Title 1">
            <a:extLst>
              <a:ext uri="{FF2B5EF4-FFF2-40B4-BE49-F238E27FC236}">
                <a16:creationId xmlns:a16="http://schemas.microsoft.com/office/drawing/2014/main" id="{8EC774CD-E7A2-A747-8986-0829FBB99025}"/>
              </a:ext>
            </a:extLst>
          </p:cNvPr>
          <p:cNvSpPr>
            <a:spLocks noGrp="1"/>
          </p:cNvSpPr>
          <p:nvPr>
            <p:ph type="ctrTitle" hasCustomPrompt="1"/>
          </p:nvPr>
        </p:nvSpPr>
        <p:spPr>
          <a:xfrm>
            <a:off x="433754" y="2496250"/>
            <a:ext cx="5013457"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sp>
        <p:nvSpPr>
          <p:cNvPr id="10" name="Subtitle 2">
            <a:extLst>
              <a:ext uri="{FF2B5EF4-FFF2-40B4-BE49-F238E27FC236}">
                <a16:creationId xmlns:a16="http://schemas.microsoft.com/office/drawing/2014/main" id="{5050072D-645C-7049-9300-002BB71B4A5E}"/>
              </a:ext>
            </a:extLst>
          </p:cNvPr>
          <p:cNvSpPr>
            <a:spLocks noGrp="1"/>
          </p:cNvSpPr>
          <p:nvPr>
            <p:ph type="subTitle" idx="1" hasCustomPrompt="1"/>
          </p:nvPr>
        </p:nvSpPr>
        <p:spPr>
          <a:xfrm>
            <a:off x="433754" y="4346848"/>
            <a:ext cx="5013457"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 name="Text Placeholder 9">
            <a:extLst>
              <a:ext uri="{FF2B5EF4-FFF2-40B4-BE49-F238E27FC236}">
                <a16:creationId xmlns:a16="http://schemas.microsoft.com/office/drawing/2014/main" id="{0BA0D435-1846-31CD-2B92-3B336E7B5026}"/>
              </a:ext>
            </a:extLst>
          </p:cNvPr>
          <p:cNvSpPr>
            <a:spLocks noGrp="1"/>
          </p:cNvSpPr>
          <p:nvPr>
            <p:ph type="body" sz="quarter" idx="23" hasCustomPrompt="1"/>
          </p:nvPr>
        </p:nvSpPr>
        <p:spPr>
          <a:xfrm>
            <a:off x="433754" y="6427600"/>
            <a:ext cx="1263166" cy="166199"/>
          </a:xfrm>
        </p:spPr>
        <p:txBody>
          <a:bodyPr wrap="none" lIns="0" tIns="0" rIns="0" bIns="0" anchor="b" anchorCtr="0">
            <a:spAutoFit/>
          </a:bodyPr>
          <a:lstStyle>
            <a:lvl1pPr marL="0" indent="0">
              <a:spcBef>
                <a:spcPts val="0"/>
              </a:spcBef>
              <a:spcAft>
                <a:spcPts val="1000"/>
              </a:spcAft>
              <a:buNone/>
              <a:defRPr sz="1200" b="0" i="0">
                <a:solidFill>
                  <a:schemeClr val="bg1">
                    <a:alpha val="80224"/>
                  </a:schemeClr>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fld id="{EB57FBF7-4485-B945-88A5-CBB3449922BF}" type="datetimeyyyy">
              <a:rPr lang="en-US" smtClean="0"/>
              <a:t>2023</a:t>
            </a:fld>
            <a:r>
              <a:rPr lang="en-GB"/>
              <a:t> © delaware</a:t>
            </a:r>
          </a:p>
        </p:txBody>
      </p:sp>
    </p:spTree>
    <p:extLst>
      <p:ext uri="{BB962C8B-B14F-4D97-AF65-F5344CB8AC3E}">
        <p14:creationId xmlns:p14="http://schemas.microsoft.com/office/powerpoint/2010/main" val="137511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gline whit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04FCEA3-5082-384D-A497-6D2312D0486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2680" y="2092695"/>
            <a:ext cx="9946640" cy="2374900"/>
          </a:xfrm>
          <a:prstGeom prst="rect">
            <a:avLst/>
          </a:prstGeom>
        </p:spPr>
      </p:pic>
      <p:grpSp>
        <p:nvGrpSpPr>
          <p:cNvPr id="8" name="Graphic 36">
            <a:extLst>
              <a:ext uri="{FF2B5EF4-FFF2-40B4-BE49-F238E27FC236}">
                <a16:creationId xmlns:a16="http://schemas.microsoft.com/office/drawing/2014/main" id="{219AF67E-1B03-E040-B903-DFE91ED75CD7}"/>
              </a:ext>
            </a:extLst>
          </p:cNvPr>
          <p:cNvGrpSpPr/>
          <p:nvPr userDrawn="1"/>
        </p:nvGrpSpPr>
        <p:grpSpPr>
          <a:xfrm>
            <a:off x="11607408" y="6132443"/>
            <a:ext cx="290229" cy="432023"/>
            <a:chOff x="11607408" y="6132443"/>
            <a:chExt cx="290229" cy="432023"/>
          </a:xfrm>
        </p:grpSpPr>
        <p:sp>
          <p:nvSpPr>
            <p:cNvPr id="9" name="Freeform 8">
              <a:extLst>
                <a:ext uri="{FF2B5EF4-FFF2-40B4-BE49-F238E27FC236}">
                  <a16:creationId xmlns:a16="http://schemas.microsoft.com/office/drawing/2014/main" id="{E87710EE-DF3B-C147-A4E3-E7012C8EF82A}"/>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F8EF5E88-F79F-0A4F-893F-EE805ACE68D1}"/>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1" name="TextBox 10">
            <a:extLst>
              <a:ext uri="{FF2B5EF4-FFF2-40B4-BE49-F238E27FC236}">
                <a16:creationId xmlns:a16="http://schemas.microsoft.com/office/drawing/2014/main" id="{9AA830CB-7E72-6649-BC38-7B0919C8D9A5}"/>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5" name="Footer Placeholder 4">
            <a:extLst>
              <a:ext uri="{FF2B5EF4-FFF2-40B4-BE49-F238E27FC236}">
                <a16:creationId xmlns:a16="http://schemas.microsoft.com/office/drawing/2014/main" id="{CDDF9DDB-91AF-E041-892A-2C9CBBB9DAAC}"/>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87297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gline red">
    <p:bg>
      <p:bgPr>
        <a:solidFill>
          <a:schemeClr val="tx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D9E0E15-4A15-3547-8617-1C2EF2EB54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9638"/>
            <a:ext cx="12192000" cy="6858001"/>
          </a:xfrm>
          <a:prstGeom prst="rect">
            <a:avLst/>
          </a:prstGeom>
        </p:spPr>
      </p:pic>
      <p:grpSp>
        <p:nvGrpSpPr>
          <p:cNvPr id="12" name="Group 11">
            <a:extLst>
              <a:ext uri="{FF2B5EF4-FFF2-40B4-BE49-F238E27FC236}">
                <a16:creationId xmlns:a16="http://schemas.microsoft.com/office/drawing/2014/main" id="{998F074B-41DA-E54C-9630-B8404CF34A80}"/>
              </a:ext>
            </a:extLst>
          </p:cNvPr>
          <p:cNvGrpSpPr/>
          <p:nvPr userDrawn="1"/>
        </p:nvGrpSpPr>
        <p:grpSpPr>
          <a:xfrm>
            <a:off x="2378988" y="3002898"/>
            <a:ext cx="7434021" cy="552197"/>
            <a:chOff x="2377527" y="3151753"/>
            <a:chExt cx="7434021" cy="552197"/>
          </a:xfrm>
        </p:grpSpPr>
        <p:sp>
          <p:nvSpPr>
            <p:cNvPr id="13" name="Freeform 12">
              <a:extLst>
                <a:ext uri="{FF2B5EF4-FFF2-40B4-BE49-F238E27FC236}">
                  <a16:creationId xmlns:a16="http://schemas.microsoft.com/office/drawing/2014/main" id="{1C774CBA-6CA8-164F-9EBF-CB3081D0FA2E}"/>
                </a:ext>
              </a:extLst>
            </p:cNvPr>
            <p:cNvSpPr/>
            <p:nvPr/>
          </p:nvSpPr>
          <p:spPr>
            <a:xfrm>
              <a:off x="2377527" y="3181337"/>
              <a:ext cx="3749678" cy="522035"/>
            </a:xfrm>
            <a:custGeom>
              <a:avLst/>
              <a:gdLst>
                <a:gd name="connsiteX0" fmla="*/ 3639633 w 3749678"/>
                <a:gd name="connsiteY0" fmla="*/ 483583 h 522035"/>
                <a:gd name="connsiteX1" fmla="*/ 3652197 w 3749678"/>
                <a:gd name="connsiteY1" fmla="*/ 500741 h 522035"/>
                <a:gd name="connsiteX2" fmla="*/ 3670415 w 3749678"/>
                <a:gd name="connsiteY2" fmla="*/ 512249 h 522035"/>
                <a:gd name="connsiteX3" fmla="*/ 3692298 w 3749678"/>
                <a:gd name="connsiteY3" fmla="*/ 516539 h 522035"/>
                <a:gd name="connsiteX4" fmla="*/ 3732817 w 3749678"/>
                <a:gd name="connsiteY4" fmla="*/ 500009 h 522035"/>
                <a:gd name="connsiteX5" fmla="*/ 3749674 w 3749678"/>
                <a:gd name="connsiteY5" fmla="*/ 460671 h 522035"/>
                <a:gd name="connsiteX6" fmla="*/ 3732503 w 3749678"/>
                <a:gd name="connsiteY6" fmla="*/ 421961 h 522035"/>
                <a:gd name="connsiteX7" fmla="*/ 3692297 w 3749678"/>
                <a:gd name="connsiteY7" fmla="*/ 406163 h 522035"/>
                <a:gd name="connsiteX8" fmla="*/ 3651778 w 3749678"/>
                <a:gd name="connsiteY8" fmla="*/ 422694 h 522035"/>
                <a:gd name="connsiteX9" fmla="*/ 3634711 w 3749678"/>
                <a:gd name="connsiteY9" fmla="*/ 462136 h 522035"/>
                <a:gd name="connsiteX10" fmla="*/ 3639423 w 3749678"/>
                <a:gd name="connsiteY10" fmla="*/ 483688 h 522035"/>
                <a:gd name="connsiteX11" fmla="*/ 3413163 w 3749678"/>
                <a:gd name="connsiteY11" fmla="*/ 237200 h 522035"/>
                <a:gd name="connsiteX12" fmla="*/ 3413163 w 3749678"/>
                <a:gd name="connsiteY12" fmla="*/ 397584 h 522035"/>
                <a:gd name="connsiteX13" fmla="*/ 3417875 w 3749678"/>
                <a:gd name="connsiteY13" fmla="*/ 444559 h 522035"/>
                <a:gd name="connsiteX14" fmla="*/ 3435046 w 3749678"/>
                <a:gd name="connsiteY14" fmla="*/ 483164 h 522035"/>
                <a:gd name="connsiteX15" fmla="*/ 3469074 w 3749678"/>
                <a:gd name="connsiteY15" fmla="*/ 509738 h 522035"/>
                <a:gd name="connsiteX16" fmla="*/ 3524985 w 3749678"/>
                <a:gd name="connsiteY16" fmla="*/ 519363 h 522035"/>
                <a:gd name="connsiteX17" fmla="*/ 3555139 w 3749678"/>
                <a:gd name="connsiteY17" fmla="*/ 516852 h 522035"/>
                <a:gd name="connsiteX18" fmla="*/ 3582361 w 3749678"/>
                <a:gd name="connsiteY18" fmla="*/ 510052 h 522035"/>
                <a:gd name="connsiteX19" fmla="*/ 3579534 w 3749678"/>
                <a:gd name="connsiteY19" fmla="*/ 442676 h 522035"/>
                <a:gd name="connsiteX20" fmla="*/ 3561526 w 3749678"/>
                <a:gd name="connsiteY20" fmla="*/ 448116 h 522035"/>
                <a:gd name="connsiteX21" fmla="*/ 3542889 w 3749678"/>
                <a:gd name="connsiteY21" fmla="*/ 449895 h 522035"/>
                <a:gd name="connsiteX22" fmla="*/ 3506034 w 3749678"/>
                <a:gd name="connsiteY22" fmla="*/ 434829 h 522035"/>
                <a:gd name="connsiteX23" fmla="*/ 3497762 w 3749678"/>
                <a:gd name="connsiteY23" fmla="*/ 396852 h 522035"/>
                <a:gd name="connsiteX24" fmla="*/ 3497762 w 3749678"/>
                <a:gd name="connsiteY24" fmla="*/ 237200 h 522035"/>
                <a:gd name="connsiteX25" fmla="*/ 3583827 w 3749678"/>
                <a:gd name="connsiteY25" fmla="*/ 237200 h 522035"/>
                <a:gd name="connsiteX26" fmla="*/ 3583827 w 3749678"/>
                <a:gd name="connsiteY26" fmla="*/ 168359 h 522035"/>
                <a:gd name="connsiteX27" fmla="*/ 3497762 w 3749678"/>
                <a:gd name="connsiteY27" fmla="*/ 168359 h 522035"/>
                <a:gd name="connsiteX28" fmla="*/ 3497762 w 3749678"/>
                <a:gd name="connsiteY28" fmla="*/ 68865 h 522035"/>
                <a:gd name="connsiteX29" fmla="*/ 3413163 w 3749678"/>
                <a:gd name="connsiteY29" fmla="*/ 68865 h 522035"/>
                <a:gd name="connsiteX30" fmla="*/ 3413163 w 3749678"/>
                <a:gd name="connsiteY30" fmla="*/ 168359 h 522035"/>
                <a:gd name="connsiteX31" fmla="*/ 3352960 w 3749678"/>
                <a:gd name="connsiteY31" fmla="*/ 168359 h 522035"/>
                <a:gd name="connsiteX32" fmla="*/ 3352960 w 3749678"/>
                <a:gd name="connsiteY32" fmla="*/ 237200 h 522035"/>
                <a:gd name="connsiteX33" fmla="*/ 3219989 w 3749678"/>
                <a:gd name="connsiteY33" fmla="*/ 87801 h 522035"/>
                <a:gd name="connsiteX34" fmla="*/ 3259043 w 3749678"/>
                <a:gd name="connsiteY34" fmla="*/ 103180 h 522035"/>
                <a:gd name="connsiteX35" fmla="*/ 3298830 w 3749678"/>
                <a:gd name="connsiteY35" fmla="*/ 88533 h 522035"/>
                <a:gd name="connsiteX36" fmla="*/ 3301625 w 3749678"/>
                <a:gd name="connsiteY36" fmla="*/ 17569 h 522035"/>
                <a:gd name="connsiteX37" fmla="*/ 3298830 w 3749678"/>
                <a:gd name="connsiteY37" fmla="*/ 14775 h 522035"/>
                <a:gd name="connsiteX38" fmla="*/ 3259043 w 3749678"/>
                <a:gd name="connsiteY38" fmla="*/ 24 h 522035"/>
                <a:gd name="connsiteX39" fmla="*/ 3219989 w 3749678"/>
                <a:gd name="connsiteY39" fmla="*/ 15508 h 522035"/>
                <a:gd name="connsiteX40" fmla="*/ 3218249 w 3749678"/>
                <a:gd name="connsiteY40" fmla="*/ 86062 h 522035"/>
                <a:gd name="connsiteX41" fmla="*/ 3219989 w 3749678"/>
                <a:gd name="connsiteY41" fmla="*/ 87801 h 522035"/>
                <a:gd name="connsiteX42" fmla="*/ 3216743 w 3749678"/>
                <a:gd name="connsiteY42" fmla="*/ 512249 h 522035"/>
                <a:gd name="connsiteX43" fmla="*/ 3302704 w 3749678"/>
                <a:gd name="connsiteY43" fmla="*/ 512249 h 522035"/>
                <a:gd name="connsiteX44" fmla="*/ 3302704 w 3749678"/>
                <a:gd name="connsiteY44" fmla="*/ 168359 h 522035"/>
                <a:gd name="connsiteX45" fmla="*/ 3216743 w 3749678"/>
                <a:gd name="connsiteY45" fmla="*/ 168359 h 522035"/>
                <a:gd name="connsiteX46" fmla="*/ 2930385 w 3749678"/>
                <a:gd name="connsiteY46" fmla="*/ 175160 h 522035"/>
                <a:gd name="connsiteX47" fmla="*/ 2884421 w 3749678"/>
                <a:gd name="connsiteY47" fmla="*/ 223599 h 522035"/>
                <a:gd name="connsiteX48" fmla="*/ 2843587 w 3749678"/>
                <a:gd name="connsiteY48" fmla="*/ 176311 h 522035"/>
                <a:gd name="connsiteX49" fmla="*/ 2776893 w 3749678"/>
                <a:gd name="connsiteY49" fmla="*/ 158316 h 522035"/>
                <a:gd name="connsiteX50" fmla="*/ 2738991 w 3749678"/>
                <a:gd name="connsiteY50" fmla="*/ 163756 h 522035"/>
                <a:gd name="connsiteX51" fmla="*/ 2708523 w 3749678"/>
                <a:gd name="connsiteY51" fmla="*/ 178403 h 522035"/>
                <a:gd name="connsiteX52" fmla="*/ 2685593 w 3749678"/>
                <a:gd name="connsiteY52" fmla="*/ 199327 h 522035"/>
                <a:gd name="connsiteX53" fmla="*/ 2670097 w 3749678"/>
                <a:gd name="connsiteY53" fmla="*/ 223704 h 522035"/>
                <a:gd name="connsiteX54" fmla="*/ 2668736 w 3749678"/>
                <a:gd name="connsiteY54" fmla="*/ 223704 h 522035"/>
                <a:gd name="connsiteX55" fmla="*/ 2668736 w 3749678"/>
                <a:gd name="connsiteY55" fmla="*/ 168464 h 522035"/>
                <a:gd name="connsiteX56" fmla="*/ 2586964 w 3749678"/>
                <a:gd name="connsiteY56" fmla="*/ 168464 h 522035"/>
                <a:gd name="connsiteX57" fmla="*/ 2586964 w 3749678"/>
                <a:gd name="connsiteY57" fmla="*/ 512354 h 522035"/>
                <a:gd name="connsiteX58" fmla="*/ 2673029 w 3749678"/>
                <a:gd name="connsiteY58" fmla="*/ 512354 h 522035"/>
                <a:gd name="connsiteX59" fmla="*/ 2673029 w 3749678"/>
                <a:gd name="connsiteY59" fmla="*/ 323094 h 522035"/>
                <a:gd name="connsiteX60" fmla="*/ 2677636 w 3749678"/>
                <a:gd name="connsiteY60" fmla="*/ 289092 h 522035"/>
                <a:gd name="connsiteX61" fmla="*/ 2691247 w 3749678"/>
                <a:gd name="connsiteY61" fmla="*/ 259380 h 522035"/>
                <a:gd name="connsiteX62" fmla="*/ 2714595 w 3749678"/>
                <a:gd name="connsiteY62" fmla="*/ 238456 h 522035"/>
                <a:gd name="connsiteX63" fmla="*/ 2748309 w 3749678"/>
                <a:gd name="connsiteY63" fmla="*/ 230190 h 522035"/>
                <a:gd name="connsiteX64" fmla="*/ 2796681 w 3749678"/>
                <a:gd name="connsiteY64" fmla="*/ 251115 h 522035"/>
                <a:gd name="connsiteX65" fmla="*/ 2812072 w 3749678"/>
                <a:gd name="connsiteY65" fmla="*/ 304471 h 522035"/>
                <a:gd name="connsiteX66" fmla="*/ 2812072 w 3749678"/>
                <a:gd name="connsiteY66" fmla="*/ 512249 h 522035"/>
                <a:gd name="connsiteX67" fmla="*/ 2898137 w 3749678"/>
                <a:gd name="connsiteY67" fmla="*/ 512249 h 522035"/>
                <a:gd name="connsiteX68" fmla="*/ 2898137 w 3749678"/>
                <a:gd name="connsiteY68" fmla="*/ 324559 h 522035"/>
                <a:gd name="connsiteX69" fmla="*/ 2902430 w 3749678"/>
                <a:gd name="connsiteY69" fmla="*/ 291185 h 522035"/>
                <a:gd name="connsiteX70" fmla="*/ 2916041 w 3749678"/>
                <a:gd name="connsiteY70" fmla="*/ 260740 h 522035"/>
                <a:gd name="connsiteX71" fmla="*/ 2939703 w 3749678"/>
                <a:gd name="connsiteY71" fmla="*/ 238560 h 522035"/>
                <a:gd name="connsiteX72" fmla="*/ 2974045 w 3749678"/>
                <a:gd name="connsiteY72" fmla="*/ 229981 h 522035"/>
                <a:gd name="connsiteX73" fmla="*/ 3007445 w 3749678"/>
                <a:gd name="connsiteY73" fmla="*/ 238560 h 522035"/>
                <a:gd name="connsiteX74" fmla="*/ 3027129 w 3749678"/>
                <a:gd name="connsiteY74" fmla="*/ 260426 h 522035"/>
                <a:gd name="connsiteX75" fmla="*/ 3036448 w 3749678"/>
                <a:gd name="connsiteY75" fmla="*/ 290138 h 522035"/>
                <a:gd name="connsiteX76" fmla="*/ 3038542 w 3749678"/>
                <a:gd name="connsiteY76" fmla="*/ 321525 h 522035"/>
                <a:gd name="connsiteX77" fmla="*/ 3038542 w 3749678"/>
                <a:gd name="connsiteY77" fmla="*/ 512144 h 522035"/>
                <a:gd name="connsiteX78" fmla="*/ 3124606 w 3749678"/>
                <a:gd name="connsiteY78" fmla="*/ 512144 h 522035"/>
                <a:gd name="connsiteX79" fmla="*/ 3124606 w 3749678"/>
                <a:gd name="connsiteY79" fmla="*/ 297357 h 522035"/>
                <a:gd name="connsiteX80" fmla="*/ 3117487 w 3749678"/>
                <a:gd name="connsiteY80" fmla="*/ 245779 h 522035"/>
                <a:gd name="connsiteX81" fmla="*/ 3094871 w 3749678"/>
                <a:gd name="connsiteY81" fmla="*/ 201315 h 522035"/>
                <a:gd name="connsiteX82" fmla="*/ 3055399 w 3749678"/>
                <a:gd name="connsiteY82" fmla="*/ 169929 h 522035"/>
                <a:gd name="connsiteX83" fmla="*/ 2930385 w 3749678"/>
                <a:gd name="connsiteY83" fmla="*/ 174951 h 522035"/>
                <a:gd name="connsiteX84" fmla="*/ 2299873 w 3749678"/>
                <a:gd name="connsiteY84" fmla="*/ 174951 h 522035"/>
                <a:gd name="connsiteX85" fmla="*/ 2253909 w 3749678"/>
                <a:gd name="connsiteY85" fmla="*/ 223390 h 522035"/>
                <a:gd name="connsiteX86" fmla="*/ 2213075 w 3749678"/>
                <a:gd name="connsiteY86" fmla="*/ 176101 h 522035"/>
                <a:gd name="connsiteX87" fmla="*/ 2146380 w 3749678"/>
                <a:gd name="connsiteY87" fmla="*/ 158107 h 522035"/>
                <a:gd name="connsiteX88" fmla="*/ 2108479 w 3749678"/>
                <a:gd name="connsiteY88" fmla="*/ 163547 h 522035"/>
                <a:gd name="connsiteX89" fmla="*/ 2078010 w 3749678"/>
                <a:gd name="connsiteY89" fmla="*/ 178194 h 522035"/>
                <a:gd name="connsiteX90" fmla="*/ 2055081 w 3749678"/>
                <a:gd name="connsiteY90" fmla="*/ 199118 h 522035"/>
                <a:gd name="connsiteX91" fmla="*/ 2039585 w 3749678"/>
                <a:gd name="connsiteY91" fmla="*/ 223495 h 522035"/>
                <a:gd name="connsiteX92" fmla="*/ 2038224 w 3749678"/>
                <a:gd name="connsiteY92" fmla="*/ 223495 h 522035"/>
                <a:gd name="connsiteX93" fmla="*/ 2038224 w 3749678"/>
                <a:gd name="connsiteY93" fmla="*/ 168255 h 522035"/>
                <a:gd name="connsiteX94" fmla="*/ 1956452 w 3749678"/>
                <a:gd name="connsiteY94" fmla="*/ 168255 h 522035"/>
                <a:gd name="connsiteX95" fmla="*/ 1956452 w 3749678"/>
                <a:gd name="connsiteY95" fmla="*/ 512144 h 522035"/>
                <a:gd name="connsiteX96" fmla="*/ 2042516 w 3749678"/>
                <a:gd name="connsiteY96" fmla="*/ 512144 h 522035"/>
                <a:gd name="connsiteX97" fmla="*/ 2042516 w 3749678"/>
                <a:gd name="connsiteY97" fmla="*/ 323094 h 522035"/>
                <a:gd name="connsiteX98" fmla="*/ 2047123 w 3749678"/>
                <a:gd name="connsiteY98" fmla="*/ 289092 h 522035"/>
                <a:gd name="connsiteX99" fmla="*/ 2060734 w 3749678"/>
                <a:gd name="connsiteY99" fmla="*/ 259380 h 522035"/>
                <a:gd name="connsiteX100" fmla="*/ 2084083 w 3749678"/>
                <a:gd name="connsiteY100" fmla="*/ 238456 h 522035"/>
                <a:gd name="connsiteX101" fmla="*/ 2117797 w 3749678"/>
                <a:gd name="connsiteY101" fmla="*/ 230190 h 522035"/>
                <a:gd name="connsiteX102" fmla="*/ 2166169 w 3749678"/>
                <a:gd name="connsiteY102" fmla="*/ 251115 h 522035"/>
                <a:gd name="connsiteX103" fmla="*/ 2181560 w 3749678"/>
                <a:gd name="connsiteY103" fmla="*/ 304471 h 522035"/>
                <a:gd name="connsiteX104" fmla="*/ 2181560 w 3749678"/>
                <a:gd name="connsiteY104" fmla="*/ 512249 h 522035"/>
                <a:gd name="connsiteX105" fmla="*/ 2267520 w 3749678"/>
                <a:gd name="connsiteY105" fmla="*/ 512249 h 522035"/>
                <a:gd name="connsiteX106" fmla="*/ 2267520 w 3749678"/>
                <a:gd name="connsiteY106" fmla="*/ 324559 h 522035"/>
                <a:gd name="connsiteX107" fmla="*/ 2271918 w 3749678"/>
                <a:gd name="connsiteY107" fmla="*/ 291185 h 522035"/>
                <a:gd name="connsiteX108" fmla="*/ 2285529 w 3749678"/>
                <a:gd name="connsiteY108" fmla="*/ 260740 h 522035"/>
                <a:gd name="connsiteX109" fmla="*/ 2309191 w 3749678"/>
                <a:gd name="connsiteY109" fmla="*/ 238560 h 522035"/>
                <a:gd name="connsiteX110" fmla="*/ 2343533 w 3749678"/>
                <a:gd name="connsiteY110" fmla="*/ 229981 h 522035"/>
                <a:gd name="connsiteX111" fmla="*/ 2376933 w 3749678"/>
                <a:gd name="connsiteY111" fmla="*/ 238560 h 522035"/>
                <a:gd name="connsiteX112" fmla="*/ 2396617 w 3749678"/>
                <a:gd name="connsiteY112" fmla="*/ 260426 h 522035"/>
                <a:gd name="connsiteX113" fmla="*/ 2405936 w 3749678"/>
                <a:gd name="connsiteY113" fmla="*/ 290138 h 522035"/>
                <a:gd name="connsiteX114" fmla="*/ 2408030 w 3749678"/>
                <a:gd name="connsiteY114" fmla="*/ 321525 h 522035"/>
                <a:gd name="connsiteX115" fmla="*/ 2408029 w 3749678"/>
                <a:gd name="connsiteY115" fmla="*/ 512144 h 522035"/>
                <a:gd name="connsiteX116" fmla="*/ 2494094 w 3749678"/>
                <a:gd name="connsiteY116" fmla="*/ 512144 h 522035"/>
                <a:gd name="connsiteX117" fmla="*/ 2494094 w 3749678"/>
                <a:gd name="connsiteY117" fmla="*/ 297357 h 522035"/>
                <a:gd name="connsiteX118" fmla="*/ 2486869 w 3749678"/>
                <a:gd name="connsiteY118" fmla="*/ 245779 h 522035"/>
                <a:gd name="connsiteX119" fmla="*/ 2464359 w 3749678"/>
                <a:gd name="connsiteY119" fmla="*/ 201315 h 522035"/>
                <a:gd name="connsiteX120" fmla="*/ 2424886 w 3749678"/>
                <a:gd name="connsiteY120" fmla="*/ 169929 h 522035"/>
                <a:gd name="connsiteX121" fmla="*/ 2299873 w 3749678"/>
                <a:gd name="connsiteY121" fmla="*/ 174951 h 522035"/>
                <a:gd name="connsiteX122" fmla="*/ 1600990 w 3749678"/>
                <a:gd name="connsiteY122" fmla="*/ 298927 h 522035"/>
                <a:gd name="connsiteX123" fmla="*/ 1619313 w 3749678"/>
                <a:gd name="connsiteY123" fmla="*/ 263460 h 522035"/>
                <a:gd name="connsiteX124" fmla="*/ 1650095 w 3749678"/>
                <a:gd name="connsiteY124" fmla="*/ 238037 h 522035"/>
                <a:gd name="connsiteX125" fmla="*/ 1738987 w 3749678"/>
                <a:gd name="connsiteY125" fmla="*/ 238037 h 522035"/>
                <a:gd name="connsiteX126" fmla="*/ 1769769 w 3749678"/>
                <a:gd name="connsiteY126" fmla="*/ 263460 h 522035"/>
                <a:gd name="connsiteX127" fmla="*/ 1788092 w 3749678"/>
                <a:gd name="connsiteY127" fmla="*/ 298927 h 522035"/>
                <a:gd name="connsiteX128" fmla="*/ 1794164 w 3749678"/>
                <a:gd name="connsiteY128" fmla="*/ 338683 h 522035"/>
                <a:gd name="connsiteX129" fmla="*/ 1788092 w 3749678"/>
                <a:gd name="connsiteY129" fmla="*/ 378753 h 522035"/>
                <a:gd name="connsiteX130" fmla="*/ 1769769 w 3749678"/>
                <a:gd name="connsiteY130" fmla="*/ 414533 h 522035"/>
                <a:gd name="connsiteX131" fmla="*/ 1738987 w 3749678"/>
                <a:gd name="connsiteY131" fmla="*/ 440374 h 522035"/>
                <a:gd name="connsiteX132" fmla="*/ 1650095 w 3749678"/>
                <a:gd name="connsiteY132" fmla="*/ 440374 h 522035"/>
                <a:gd name="connsiteX133" fmla="*/ 1619313 w 3749678"/>
                <a:gd name="connsiteY133" fmla="*/ 414533 h 522035"/>
                <a:gd name="connsiteX134" fmla="*/ 1600990 w 3749678"/>
                <a:gd name="connsiteY134" fmla="*/ 378753 h 522035"/>
                <a:gd name="connsiteX135" fmla="*/ 1594918 w 3749678"/>
                <a:gd name="connsiteY135" fmla="*/ 338683 h 522035"/>
                <a:gd name="connsiteX136" fmla="*/ 1600990 w 3749678"/>
                <a:gd name="connsiteY136" fmla="*/ 298927 h 522035"/>
                <a:gd name="connsiteX137" fmla="*/ 1522150 w 3749678"/>
                <a:gd name="connsiteY137" fmla="*/ 413173 h 522035"/>
                <a:gd name="connsiteX138" fmla="*/ 1561937 w 3749678"/>
                <a:gd name="connsiteY138" fmla="*/ 470819 h 522035"/>
                <a:gd name="connsiteX139" fmla="*/ 1621407 w 3749678"/>
                <a:gd name="connsiteY139" fmla="*/ 508378 h 522035"/>
                <a:gd name="connsiteX140" fmla="*/ 1767989 w 3749678"/>
                <a:gd name="connsiteY140" fmla="*/ 508378 h 522035"/>
                <a:gd name="connsiteX141" fmla="*/ 1827459 w 3749678"/>
                <a:gd name="connsiteY141" fmla="*/ 470819 h 522035"/>
                <a:gd name="connsiteX142" fmla="*/ 1867246 w 3749678"/>
                <a:gd name="connsiteY142" fmla="*/ 413173 h 522035"/>
                <a:gd name="connsiteX143" fmla="*/ 1882009 w 3749678"/>
                <a:gd name="connsiteY143" fmla="*/ 338683 h 522035"/>
                <a:gd name="connsiteX144" fmla="*/ 1867246 w 3749678"/>
                <a:gd name="connsiteY144" fmla="*/ 264506 h 522035"/>
                <a:gd name="connsiteX145" fmla="*/ 1827459 w 3749678"/>
                <a:gd name="connsiteY145" fmla="*/ 207592 h 522035"/>
                <a:gd name="connsiteX146" fmla="*/ 1767989 w 3749678"/>
                <a:gd name="connsiteY146" fmla="*/ 171080 h 522035"/>
                <a:gd name="connsiteX147" fmla="*/ 1621407 w 3749678"/>
                <a:gd name="connsiteY147" fmla="*/ 171080 h 522035"/>
                <a:gd name="connsiteX148" fmla="*/ 1522150 w 3749678"/>
                <a:gd name="connsiteY148" fmla="*/ 264506 h 522035"/>
                <a:gd name="connsiteX149" fmla="*/ 1507492 w 3749678"/>
                <a:gd name="connsiteY149" fmla="*/ 338683 h 522035"/>
                <a:gd name="connsiteX150" fmla="*/ 1522150 w 3749678"/>
                <a:gd name="connsiteY150" fmla="*/ 413173 h 522035"/>
                <a:gd name="connsiteX151" fmla="*/ 1482782 w 3749678"/>
                <a:gd name="connsiteY151" fmla="*/ 211882 h 522035"/>
                <a:gd name="connsiteX152" fmla="*/ 1426453 w 3749678"/>
                <a:gd name="connsiteY152" fmla="*/ 172440 h 522035"/>
                <a:gd name="connsiteX153" fmla="*/ 1281651 w 3749678"/>
                <a:gd name="connsiteY153" fmla="*/ 171080 h 522035"/>
                <a:gd name="connsiteX154" fmla="*/ 1223227 w 3749678"/>
                <a:gd name="connsiteY154" fmla="*/ 207592 h 522035"/>
                <a:gd name="connsiteX155" fmla="*/ 1183441 w 3749678"/>
                <a:gd name="connsiteY155" fmla="*/ 264925 h 522035"/>
                <a:gd name="connsiteX156" fmla="*/ 1168783 w 3749678"/>
                <a:gd name="connsiteY156" fmla="*/ 340043 h 522035"/>
                <a:gd name="connsiteX157" fmla="*/ 1183441 w 3749678"/>
                <a:gd name="connsiteY157" fmla="*/ 416730 h 522035"/>
                <a:gd name="connsiteX158" fmla="*/ 1283117 w 3749678"/>
                <a:gd name="connsiteY158" fmla="*/ 509843 h 522035"/>
                <a:gd name="connsiteX159" fmla="*/ 1355151 w 3749678"/>
                <a:gd name="connsiteY159" fmla="*/ 521979 h 522035"/>
                <a:gd name="connsiteX160" fmla="*/ 1427186 w 3749678"/>
                <a:gd name="connsiteY160" fmla="*/ 509529 h 522035"/>
                <a:gd name="connsiteX161" fmla="*/ 1482049 w 3749678"/>
                <a:gd name="connsiteY161" fmla="*/ 474062 h 522035"/>
                <a:gd name="connsiteX162" fmla="*/ 1428233 w 3749678"/>
                <a:gd name="connsiteY162" fmla="*/ 420287 h 522035"/>
                <a:gd name="connsiteX163" fmla="*/ 1395985 w 3749678"/>
                <a:gd name="connsiteY163" fmla="*/ 443199 h 522035"/>
                <a:gd name="connsiteX164" fmla="*/ 1355884 w 3749678"/>
                <a:gd name="connsiteY164" fmla="*/ 451150 h 522035"/>
                <a:gd name="connsiteX165" fmla="*/ 1313166 w 3749678"/>
                <a:gd name="connsiteY165" fmla="*/ 441421 h 522035"/>
                <a:gd name="connsiteX166" fmla="*/ 1282698 w 3749678"/>
                <a:gd name="connsiteY166" fmla="*/ 415998 h 522035"/>
                <a:gd name="connsiteX167" fmla="*/ 1264480 w 3749678"/>
                <a:gd name="connsiteY167" fmla="*/ 380531 h 522035"/>
                <a:gd name="connsiteX168" fmla="*/ 1258407 w 3749678"/>
                <a:gd name="connsiteY168" fmla="*/ 340775 h 522035"/>
                <a:gd name="connsiteX169" fmla="*/ 1264061 w 3749678"/>
                <a:gd name="connsiteY169" fmla="*/ 301019 h 522035"/>
                <a:gd name="connsiteX170" fmla="*/ 1281651 w 3749678"/>
                <a:gd name="connsiteY170" fmla="*/ 265657 h 522035"/>
                <a:gd name="connsiteX171" fmla="*/ 1311386 w 3749678"/>
                <a:gd name="connsiteY171" fmla="*/ 240234 h 522035"/>
                <a:gd name="connsiteX172" fmla="*/ 1353266 w 3749678"/>
                <a:gd name="connsiteY172" fmla="*/ 230504 h 522035"/>
                <a:gd name="connsiteX173" fmla="*/ 1394205 w 3749678"/>
                <a:gd name="connsiteY173" fmla="*/ 240234 h 522035"/>
                <a:gd name="connsiteX174" fmla="*/ 1424254 w 3749678"/>
                <a:gd name="connsiteY174" fmla="*/ 264192 h 522035"/>
                <a:gd name="connsiteX175" fmla="*/ 927865 w 3749678"/>
                <a:gd name="connsiteY175" fmla="*/ 263042 h 522035"/>
                <a:gd name="connsiteX176" fmla="*/ 893104 w 3749678"/>
                <a:gd name="connsiteY176" fmla="*/ 205081 h 522035"/>
                <a:gd name="connsiteX177" fmla="*/ 840753 w 3749678"/>
                <a:gd name="connsiteY177" fmla="*/ 169929 h 522035"/>
                <a:gd name="connsiteX178" fmla="*/ 774372 w 3749678"/>
                <a:gd name="connsiteY178" fmla="*/ 158107 h 522035"/>
                <a:gd name="connsiteX179" fmla="*/ 702337 w 3749678"/>
                <a:gd name="connsiteY179" fmla="*/ 171393 h 522035"/>
                <a:gd name="connsiteX180" fmla="*/ 606326 w 3749678"/>
                <a:gd name="connsiteY180" fmla="*/ 266703 h 522035"/>
                <a:gd name="connsiteX181" fmla="*/ 592401 w 3749678"/>
                <a:gd name="connsiteY181" fmla="*/ 342240 h 522035"/>
                <a:gd name="connsiteX182" fmla="*/ 606326 w 3749678"/>
                <a:gd name="connsiteY182" fmla="*/ 417776 h 522035"/>
                <a:gd name="connsiteX183" fmla="*/ 645066 w 3749678"/>
                <a:gd name="connsiteY183" fmla="*/ 474062 h 522035"/>
                <a:gd name="connsiteX184" fmla="*/ 703489 w 3749678"/>
                <a:gd name="connsiteY184" fmla="*/ 509529 h 522035"/>
                <a:gd name="connsiteX185" fmla="*/ 776780 w 3749678"/>
                <a:gd name="connsiteY185" fmla="*/ 521979 h 522035"/>
                <a:gd name="connsiteX186" fmla="*/ 924409 w 3749678"/>
                <a:gd name="connsiteY186" fmla="*/ 453243 h 522035"/>
                <a:gd name="connsiteX187" fmla="*/ 867138 w 3749678"/>
                <a:gd name="connsiteY187" fmla="*/ 407419 h 522035"/>
                <a:gd name="connsiteX188" fmla="*/ 830492 w 3749678"/>
                <a:gd name="connsiteY188" fmla="*/ 440060 h 522035"/>
                <a:gd name="connsiteX189" fmla="*/ 776361 w 3749678"/>
                <a:gd name="connsiteY189" fmla="*/ 451673 h 522035"/>
                <a:gd name="connsiteX190" fmla="*/ 740554 w 3749678"/>
                <a:gd name="connsiteY190" fmla="*/ 445292 h 522035"/>
                <a:gd name="connsiteX191" fmla="*/ 709143 w 3749678"/>
                <a:gd name="connsiteY191" fmla="*/ 427715 h 522035"/>
                <a:gd name="connsiteX192" fmla="*/ 687261 w 3749678"/>
                <a:gd name="connsiteY192" fmla="*/ 401246 h 522035"/>
                <a:gd name="connsiteX193" fmla="*/ 677628 w 3749678"/>
                <a:gd name="connsiteY193" fmla="*/ 367244 h 522035"/>
                <a:gd name="connsiteX194" fmla="*/ 939382 w 3749678"/>
                <a:gd name="connsiteY194" fmla="*/ 367244 h 522035"/>
                <a:gd name="connsiteX195" fmla="*/ 940115 w 3749678"/>
                <a:gd name="connsiteY195" fmla="*/ 355736 h 522035"/>
                <a:gd name="connsiteX196" fmla="*/ 940115 w 3749678"/>
                <a:gd name="connsiteY196" fmla="*/ 344228 h 522035"/>
                <a:gd name="connsiteX197" fmla="*/ 927550 w 3749678"/>
                <a:gd name="connsiteY197" fmla="*/ 262937 h 522035"/>
                <a:gd name="connsiteX198" fmla="*/ 677733 w 3749678"/>
                <a:gd name="connsiteY198" fmla="*/ 305622 h 522035"/>
                <a:gd name="connsiteX199" fmla="*/ 707468 w 3749678"/>
                <a:gd name="connsiteY199" fmla="*/ 245779 h 522035"/>
                <a:gd name="connsiteX200" fmla="*/ 773116 w 3749678"/>
                <a:gd name="connsiteY200" fmla="*/ 222553 h 522035"/>
                <a:gd name="connsiteX201" fmla="*/ 809238 w 3749678"/>
                <a:gd name="connsiteY201" fmla="*/ 229353 h 522035"/>
                <a:gd name="connsiteX202" fmla="*/ 834680 w 3749678"/>
                <a:gd name="connsiteY202" fmla="*/ 247558 h 522035"/>
                <a:gd name="connsiteX203" fmla="*/ 849443 w 3749678"/>
                <a:gd name="connsiteY203" fmla="*/ 274131 h 522035"/>
                <a:gd name="connsiteX204" fmla="*/ 854050 w 3749678"/>
                <a:gd name="connsiteY204" fmla="*/ 305518 h 522035"/>
                <a:gd name="connsiteX205" fmla="*/ 119569 w 3749678"/>
                <a:gd name="connsiteY205" fmla="*/ 511935 h 522035"/>
                <a:gd name="connsiteX206" fmla="*/ 206995 w 3749678"/>
                <a:gd name="connsiteY206" fmla="*/ 511935 h 522035"/>
                <a:gd name="connsiteX207" fmla="*/ 284474 w 3749678"/>
                <a:gd name="connsiteY207" fmla="*/ 271307 h 522035"/>
                <a:gd name="connsiteX208" fmla="*/ 285835 w 3749678"/>
                <a:gd name="connsiteY208" fmla="*/ 271307 h 522035"/>
                <a:gd name="connsiteX209" fmla="*/ 364047 w 3749678"/>
                <a:gd name="connsiteY209" fmla="*/ 511935 h 522035"/>
                <a:gd name="connsiteX210" fmla="*/ 451787 w 3749678"/>
                <a:gd name="connsiteY210" fmla="*/ 511935 h 522035"/>
                <a:gd name="connsiteX211" fmla="*/ 570728 w 3749678"/>
                <a:gd name="connsiteY211" fmla="*/ 168045 h 522035"/>
                <a:gd name="connsiteX212" fmla="*/ 481103 w 3749678"/>
                <a:gd name="connsiteY212" fmla="*/ 168045 h 522035"/>
                <a:gd name="connsiteX213" fmla="*/ 407812 w 3749678"/>
                <a:gd name="connsiteY213" fmla="*/ 414428 h 522035"/>
                <a:gd name="connsiteX214" fmla="*/ 406346 w 3749678"/>
                <a:gd name="connsiteY214" fmla="*/ 414428 h 522035"/>
                <a:gd name="connsiteX215" fmla="*/ 331799 w 3749678"/>
                <a:gd name="connsiteY215" fmla="*/ 168045 h 522035"/>
                <a:gd name="connsiteX216" fmla="*/ 240080 w 3749678"/>
                <a:gd name="connsiteY216" fmla="*/ 168045 h 522035"/>
                <a:gd name="connsiteX217" fmla="*/ 166266 w 3749678"/>
                <a:gd name="connsiteY217" fmla="*/ 414428 h 522035"/>
                <a:gd name="connsiteX218" fmla="*/ 164800 w 3749678"/>
                <a:gd name="connsiteY218" fmla="*/ 414428 h 522035"/>
                <a:gd name="connsiteX219" fmla="*/ 93184 w 3749678"/>
                <a:gd name="connsiteY219" fmla="*/ 168045 h 522035"/>
                <a:gd name="connsiteX220" fmla="*/ 0 w 3749678"/>
                <a:gd name="connsiteY220" fmla="*/ 168045 h 52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3749678" h="522035">
                  <a:moveTo>
                    <a:pt x="3639633" y="483583"/>
                  </a:moveTo>
                  <a:cubicBezTo>
                    <a:pt x="3642648" y="490074"/>
                    <a:pt x="3646918" y="495905"/>
                    <a:pt x="3652197" y="500741"/>
                  </a:cubicBezTo>
                  <a:cubicBezTo>
                    <a:pt x="3657561" y="505597"/>
                    <a:pt x="3663724" y="509490"/>
                    <a:pt x="3670415" y="512249"/>
                  </a:cubicBezTo>
                  <a:cubicBezTo>
                    <a:pt x="3677361" y="515085"/>
                    <a:pt x="3684794" y="516542"/>
                    <a:pt x="3692298" y="516539"/>
                  </a:cubicBezTo>
                  <a:cubicBezTo>
                    <a:pt x="3707493" y="516771"/>
                    <a:pt x="3722126" y="510802"/>
                    <a:pt x="3732817" y="500009"/>
                  </a:cubicBezTo>
                  <a:cubicBezTo>
                    <a:pt x="3743704" y="489835"/>
                    <a:pt x="3749820" y="475564"/>
                    <a:pt x="3749674" y="460671"/>
                  </a:cubicBezTo>
                  <a:cubicBezTo>
                    <a:pt x="3749883" y="445881"/>
                    <a:pt x="3743610" y="431739"/>
                    <a:pt x="3732503" y="421961"/>
                  </a:cubicBezTo>
                  <a:cubicBezTo>
                    <a:pt x="3721637" y="411719"/>
                    <a:pt x="3707235" y="406060"/>
                    <a:pt x="3692297" y="406163"/>
                  </a:cubicBezTo>
                  <a:cubicBezTo>
                    <a:pt x="3677109" y="405967"/>
                    <a:pt x="3662489" y="411931"/>
                    <a:pt x="3651778" y="422694"/>
                  </a:cubicBezTo>
                  <a:cubicBezTo>
                    <a:pt x="3640787" y="432855"/>
                    <a:pt x="3634590" y="447174"/>
                    <a:pt x="3634711" y="462136"/>
                  </a:cubicBezTo>
                  <a:cubicBezTo>
                    <a:pt x="3634664" y="469580"/>
                    <a:pt x="3636273" y="476942"/>
                    <a:pt x="3639423" y="483688"/>
                  </a:cubicBezTo>
                  <a:moveTo>
                    <a:pt x="3413163" y="237200"/>
                  </a:moveTo>
                  <a:lnTo>
                    <a:pt x="3413163" y="397584"/>
                  </a:lnTo>
                  <a:cubicBezTo>
                    <a:pt x="3413070" y="413365"/>
                    <a:pt x="3414649" y="429111"/>
                    <a:pt x="3417875" y="444559"/>
                  </a:cubicBezTo>
                  <a:cubicBezTo>
                    <a:pt x="3420677" y="458536"/>
                    <a:pt x="3426541" y="471720"/>
                    <a:pt x="3435046" y="483164"/>
                  </a:cubicBezTo>
                  <a:cubicBezTo>
                    <a:pt x="3443897" y="494815"/>
                    <a:pt x="3455622" y="503971"/>
                    <a:pt x="3469074" y="509738"/>
                  </a:cubicBezTo>
                  <a:cubicBezTo>
                    <a:pt x="3486848" y="516764"/>
                    <a:pt x="3505883" y="520041"/>
                    <a:pt x="3524985" y="519363"/>
                  </a:cubicBezTo>
                  <a:cubicBezTo>
                    <a:pt x="3535087" y="519321"/>
                    <a:pt x="3545169" y="518481"/>
                    <a:pt x="3555139" y="516852"/>
                  </a:cubicBezTo>
                  <a:cubicBezTo>
                    <a:pt x="3564411" y="515468"/>
                    <a:pt x="3573528" y="513191"/>
                    <a:pt x="3582361" y="510052"/>
                  </a:cubicBezTo>
                  <a:lnTo>
                    <a:pt x="3579534" y="442676"/>
                  </a:lnTo>
                  <a:cubicBezTo>
                    <a:pt x="3573769" y="445199"/>
                    <a:pt x="3567724" y="447026"/>
                    <a:pt x="3561526" y="448116"/>
                  </a:cubicBezTo>
                  <a:cubicBezTo>
                    <a:pt x="3555375" y="449235"/>
                    <a:pt x="3549140" y="449830"/>
                    <a:pt x="3542889" y="449895"/>
                  </a:cubicBezTo>
                  <a:cubicBezTo>
                    <a:pt x="3523833" y="449895"/>
                    <a:pt x="3511478" y="444873"/>
                    <a:pt x="3506034" y="434829"/>
                  </a:cubicBezTo>
                  <a:cubicBezTo>
                    <a:pt x="3500111" y="423071"/>
                    <a:pt x="3497266" y="410006"/>
                    <a:pt x="3497762" y="396852"/>
                  </a:cubicBezTo>
                  <a:lnTo>
                    <a:pt x="3497762" y="237200"/>
                  </a:lnTo>
                  <a:lnTo>
                    <a:pt x="3583827" y="237200"/>
                  </a:lnTo>
                  <a:lnTo>
                    <a:pt x="3583827" y="168359"/>
                  </a:lnTo>
                  <a:lnTo>
                    <a:pt x="3497762" y="168359"/>
                  </a:lnTo>
                  <a:lnTo>
                    <a:pt x="3497762" y="68865"/>
                  </a:lnTo>
                  <a:lnTo>
                    <a:pt x="3413163" y="68865"/>
                  </a:lnTo>
                  <a:lnTo>
                    <a:pt x="3413163" y="168359"/>
                  </a:lnTo>
                  <a:lnTo>
                    <a:pt x="3352960" y="168359"/>
                  </a:lnTo>
                  <a:lnTo>
                    <a:pt x="3352960" y="237200"/>
                  </a:lnTo>
                  <a:close/>
                  <a:moveTo>
                    <a:pt x="3219989" y="87801"/>
                  </a:moveTo>
                  <a:cubicBezTo>
                    <a:pt x="3230291" y="98147"/>
                    <a:pt x="3244448" y="103722"/>
                    <a:pt x="3259043" y="103180"/>
                  </a:cubicBezTo>
                  <a:cubicBezTo>
                    <a:pt x="3273699" y="103607"/>
                    <a:pt x="3287954" y="98360"/>
                    <a:pt x="3298830" y="88533"/>
                  </a:cubicBezTo>
                  <a:cubicBezTo>
                    <a:pt x="3319213" y="69709"/>
                    <a:pt x="3320465" y="37937"/>
                    <a:pt x="3301625" y="17569"/>
                  </a:cubicBezTo>
                  <a:cubicBezTo>
                    <a:pt x="3300730" y="16602"/>
                    <a:pt x="3299798" y="15670"/>
                    <a:pt x="3298830" y="14775"/>
                  </a:cubicBezTo>
                  <a:cubicBezTo>
                    <a:pt x="3287964" y="4921"/>
                    <a:pt x="3273712" y="-364"/>
                    <a:pt x="3259043" y="24"/>
                  </a:cubicBezTo>
                  <a:cubicBezTo>
                    <a:pt x="3244446" y="-414"/>
                    <a:pt x="3230315" y="5189"/>
                    <a:pt x="3219989" y="15508"/>
                  </a:cubicBezTo>
                  <a:cubicBezTo>
                    <a:pt x="3200011" y="34510"/>
                    <a:pt x="3199232" y="66099"/>
                    <a:pt x="3218249" y="86062"/>
                  </a:cubicBezTo>
                  <a:cubicBezTo>
                    <a:pt x="3218815" y="86656"/>
                    <a:pt x="3219395" y="87236"/>
                    <a:pt x="3219989" y="87801"/>
                  </a:cubicBezTo>
                  <a:moveTo>
                    <a:pt x="3216743" y="512249"/>
                  </a:moveTo>
                  <a:lnTo>
                    <a:pt x="3302704" y="512249"/>
                  </a:lnTo>
                  <a:lnTo>
                    <a:pt x="3302704" y="168359"/>
                  </a:lnTo>
                  <a:lnTo>
                    <a:pt x="3216743" y="168359"/>
                  </a:lnTo>
                  <a:close/>
                  <a:moveTo>
                    <a:pt x="2930385" y="175160"/>
                  </a:moveTo>
                  <a:cubicBezTo>
                    <a:pt x="2910910" y="186791"/>
                    <a:pt x="2895009" y="203548"/>
                    <a:pt x="2884421" y="223599"/>
                  </a:cubicBezTo>
                  <a:cubicBezTo>
                    <a:pt x="2875316" y="204452"/>
                    <a:pt x="2861209" y="188115"/>
                    <a:pt x="2843587" y="176311"/>
                  </a:cubicBezTo>
                  <a:cubicBezTo>
                    <a:pt x="2823684" y="163720"/>
                    <a:pt x="2800433" y="157447"/>
                    <a:pt x="2776893" y="158316"/>
                  </a:cubicBezTo>
                  <a:cubicBezTo>
                    <a:pt x="2764056" y="158205"/>
                    <a:pt x="2751277" y="160039"/>
                    <a:pt x="2738991" y="163756"/>
                  </a:cubicBezTo>
                  <a:cubicBezTo>
                    <a:pt x="2728130" y="167014"/>
                    <a:pt x="2717848" y="171956"/>
                    <a:pt x="2708523" y="178403"/>
                  </a:cubicBezTo>
                  <a:cubicBezTo>
                    <a:pt x="2699998" y="184347"/>
                    <a:pt x="2692289" y="191382"/>
                    <a:pt x="2685593" y="199327"/>
                  </a:cubicBezTo>
                  <a:cubicBezTo>
                    <a:pt x="2679284" y="206668"/>
                    <a:pt x="2674066" y="214878"/>
                    <a:pt x="2670097" y="223704"/>
                  </a:cubicBezTo>
                  <a:lnTo>
                    <a:pt x="2668736" y="223704"/>
                  </a:lnTo>
                  <a:lnTo>
                    <a:pt x="2668736" y="168464"/>
                  </a:lnTo>
                  <a:lnTo>
                    <a:pt x="2586964" y="168464"/>
                  </a:lnTo>
                  <a:lnTo>
                    <a:pt x="2586964" y="512354"/>
                  </a:lnTo>
                  <a:lnTo>
                    <a:pt x="2673029" y="512354"/>
                  </a:lnTo>
                  <a:lnTo>
                    <a:pt x="2673029" y="323094"/>
                  </a:lnTo>
                  <a:cubicBezTo>
                    <a:pt x="2673052" y="311606"/>
                    <a:pt x="2674601" y="300173"/>
                    <a:pt x="2677636" y="289092"/>
                  </a:cubicBezTo>
                  <a:cubicBezTo>
                    <a:pt x="2680475" y="278496"/>
                    <a:pt x="2685076" y="268452"/>
                    <a:pt x="2691247" y="259380"/>
                  </a:cubicBezTo>
                  <a:cubicBezTo>
                    <a:pt x="2697371" y="250753"/>
                    <a:pt x="2705349" y="243604"/>
                    <a:pt x="2714595" y="238456"/>
                  </a:cubicBezTo>
                  <a:cubicBezTo>
                    <a:pt x="2724887" y="232728"/>
                    <a:pt x="2736532" y="229873"/>
                    <a:pt x="2748309" y="230190"/>
                  </a:cubicBezTo>
                  <a:cubicBezTo>
                    <a:pt x="2766925" y="228618"/>
                    <a:pt x="2785089" y="236476"/>
                    <a:pt x="2796681" y="251115"/>
                  </a:cubicBezTo>
                  <a:cubicBezTo>
                    <a:pt x="2807407" y="266790"/>
                    <a:pt x="2812803" y="285497"/>
                    <a:pt x="2812072" y="304471"/>
                  </a:cubicBezTo>
                  <a:lnTo>
                    <a:pt x="2812072" y="512249"/>
                  </a:lnTo>
                  <a:lnTo>
                    <a:pt x="2898137" y="512249"/>
                  </a:lnTo>
                  <a:lnTo>
                    <a:pt x="2898137" y="324559"/>
                  </a:lnTo>
                  <a:cubicBezTo>
                    <a:pt x="2898140" y="313297"/>
                    <a:pt x="2899582" y="302081"/>
                    <a:pt x="2902430" y="291185"/>
                  </a:cubicBezTo>
                  <a:cubicBezTo>
                    <a:pt x="2905099" y="280301"/>
                    <a:pt x="2909709" y="269988"/>
                    <a:pt x="2916041" y="260740"/>
                  </a:cubicBezTo>
                  <a:cubicBezTo>
                    <a:pt x="2922216" y="251711"/>
                    <a:pt x="2930292" y="244141"/>
                    <a:pt x="2939703" y="238560"/>
                  </a:cubicBezTo>
                  <a:cubicBezTo>
                    <a:pt x="2950138" y="232587"/>
                    <a:pt x="2962025" y="229617"/>
                    <a:pt x="2974045" y="229981"/>
                  </a:cubicBezTo>
                  <a:cubicBezTo>
                    <a:pt x="2985792" y="229384"/>
                    <a:pt x="2997443" y="232377"/>
                    <a:pt x="3007445" y="238560"/>
                  </a:cubicBezTo>
                  <a:cubicBezTo>
                    <a:pt x="3015626" y="244212"/>
                    <a:pt x="3022367" y="251701"/>
                    <a:pt x="3027129" y="260426"/>
                  </a:cubicBezTo>
                  <a:cubicBezTo>
                    <a:pt x="3031989" y="269693"/>
                    <a:pt x="3035145" y="279757"/>
                    <a:pt x="3036448" y="290138"/>
                  </a:cubicBezTo>
                  <a:cubicBezTo>
                    <a:pt x="3037836" y="300543"/>
                    <a:pt x="3038536" y="311028"/>
                    <a:pt x="3038542" y="321525"/>
                  </a:cubicBezTo>
                  <a:lnTo>
                    <a:pt x="3038542" y="512144"/>
                  </a:lnTo>
                  <a:lnTo>
                    <a:pt x="3124606" y="512144"/>
                  </a:lnTo>
                  <a:lnTo>
                    <a:pt x="3124606" y="297357"/>
                  </a:lnTo>
                  <a:cubicBezTo>
                    <a:pt x="3124620" y="279919"/>
                    <a:pt x="3122224" y="262562"/>
                    <a:pt x="3117487" y="245779"/>
                  </a:cubicBezTo>
                  <a:cubicBezTo>
                    <a:pt x="3112969" y="229608"/>
                    <a:pt x="3105281" y="214494"/>
                    <a:pt x="3094871" y="201315"/>
                  </a:cubicBezTo>
                  <a:cubicBezTo>
                    <a:pt x="3084196" y="188067"/>
                    <a:pt x="3070715" y="177348"/>
                    <a:pt x="3055399" y="169929"/>
                  </a:cubicBezTo>
                  <a:cubicBezTo>
                    <a:pt x="3015125" y="152553"/>
                    <a:pt x="2969133" y="154401"/>
                    <a:pt x="2930385" y="174951"/>
                  </a:cubicBezTo>
                  <a:moveTo>
                    <a:pt x="2299873" y="174951"/>
                  </a:moveTo>
                  <a:cubicBezTo>
                    <a:pt x="2280398" y="186582"/>
                    <a:pt x="2264497" y="203339"/>
                    <a:pt x="2253909" y="223390"/>
                  </a:cubicBezTo>
                  <a:cubicBezTo>
                    <a:pt x="2244804" y="204243"/>
                    <a:pt x="2230697" y="187906"/>
                    <a:pt x="2213075" y="176101"/>
                  </a:cubicBezTo>
                  <a:cubicBezTo>
                    <a:pt x="2193172" y="163511"/>
                    <a:pt x="2169920" y="157238"/>
                    <a:pt x="2146380" y="158107"/>
                  </a:cubicBezTo>
                  <a:cubicBezTo>
                    <a:pt x="2133544" y="157995"/>
                    <a:pt x="2120765" y="159830"/>
                    <a:pt x="2108479" y="163547"/>
                  </a:cubicBezTo>
                  <a:cubicBezTo>
                    <a:pt x="2097618" y="166805"/>
                    <a:pt x="2087336" y="171747"/>
                    <a:pt x="2078010" y="178194"/>
                  </a:cubicBezTo>
                  <a:cubicBezTo>
                    <a:pt x="2069486" y="184138"/>
                    <a:pt x="2061777" y="191173"/>
                    <a:pt x="2055081" y="199118"/>
                  </a:cubicBezTo>
                  <a:cubicBezTo>
                    <a:pt x="2048772" y="206459"/>
                    <a:pt x="2043553" y="214668"/>
                    <a:pt x="2039585" y="223495"/>
                  </a:cubicBezTo>
                  <a:lnTo>
                    <a:pt x="2038224" y="223495"/>
                  </a:lnTo>
                  <a:lnTo>
                    <a:pt x="2038224" y="168255"/>
                  </a:lnTo>
                  <a:lnTo>
                    <a:pt x="1956452" y="168255"/>
                  </a:lnTo>
                  <a:lnTo>
                    <a:pt x="1956452" y="512144"/>
                  </a:lnTo>
                  <a:lnTo>
                    <a:pt x="2042516" y="512144"/>
                  </a:lnTo>
                  <a:lnTo>
                    <a:pt x="2042516" y="323094"/>
                  </a:lnTo>
                  <a:cubicBezTo>
                    <a:pt x="2042540" y="311606"/>
                    <a:pt x="2044089" y="300173"/>
                    <a:pt x="2047123" y="289092"/>
                  </a:cubicBezTo>
                  <a:cubicBezTo>
                    <a:pt x="2049963" y="278496"/>
                    <a:pt x="2054564" y="268452"/>
                    <a:pt x="2060734" y="259380"/>
                  </a:cubicBezTo>
                  <a:cubicBezTo>
                    <a:pt x="2066831" y="250729"/>
                    <a:pt x="2074815" y="243574"/>
                    <a:pt x="2084083" y="238456"/>
                  </a:cubicBezTo>
                  <a:cubicBezTo>
                    <a:pt x="2094375" y="232728"/>
                    <a:pt x="2106020" y="229873"/>
                    <a:pt x="2117797" y="230190"/>
                  </a:cubicBezTo>
                  <a:cubicBezTo>
                    <a:pt x="2136409" y="228637"/>
                    <a:pt x="2154565" y="236491"/>
                    <a:pt x="2166169" y="251115"/>
                  </a:cubicBezTo>
                  <a:cubicBezTo>
                    <a:pt x="2176894" y="266790"/>
                    <a:pt x="2182290" y="285497"/>
                    <a:pt x="2181560" y="304471"/>
                  </a:cubicBezTo>
                  <a:lnTo>
                    <a:pt x="2181560" y="512249"/>
                  </a:lnTo>
                  <a:lnTo>
                    <a:pt x="2267520" y="512249"/>
                  </a:lnTo>
                  <a:lnTo>
                    <a:pt x="2267520" y="324559"/>
                  </a:lnTo>
                  <a:cubicBezTo>
                    <a:pt x="2267559" y="313292"/>
                    <a:pt x="2269037" y="302077"/>
                    <a:pt x="2271918" y="291185"/>
                  </a:cubicBezTo>
                  <a:cubicBezTo>
                    <a:pt x="2274587" y="280301"/>
                    <a:pt x="2279197" y="269988"/>
                    <a:pt x="2285529" y="260740"/>
                  </a:cubicBezTo>
                  <a:cubicBezTo>
                    <a:pt x="2291704" y="251711"/>
                    <a:pt x="2299780" y="244141"/>
                    <a:pt x="2309191" y="238560"/>
                  </a:cubicBezTo>
                  <a:cubicBezTo>
                    <a:pt x="2319626" y="232587"/>
                    <a:pt x="2331513" y="229617"/>
                    <a:pt x="2343533" y="229981"/>
                  </a:cubicBezTo>
                  <a:cubicBezTo>
                    <a:pt x="2355280" y="229384"/>
                    <a:pt x="2366931" y="232377"/>
                    <a:pt x="2376933" y="238560"/>
                  </a:cubicBezTo>
                  <a:cubicBezTo>
                    <a:pt x="2385114" y="244212"/>
                    <a:pt x="2391855" y="251701"/>
                    <a:pt x="2396617" y="260426"/>
                  </a:cubicBezTo>
                  <a:cubicBezTo>
                    <a:pt x="2401477" y="269693"/>
                    <a:pt x="2404633" y="279757"/>
                    <a:pt x="2405936" y="290138"/>
                  </a:cubicBezTo>
                  <a:cubicBezTo>
                    <a:pt x="2407324" y="300543"/>
                    <a:pt x="2408024" y="311028"/>
                    <a:pt x="2408030" y="321525"/>
                  </a:cubicBezTo>
                  <a:lnTo>
                    <a:pt x="2408029" y="512144"/>
                  </a:lnTo>
                  <a:lnTo>
                    <a:pt x="2494094" y="512144"/>
                  </a:lnTo>
                  <a:lnTo>
                    <a:pt x="2494094" y="297357"/>
                  </a:lnTo>
                  <a:cubicBezTo>
                    <a:pt x="2494124" y="279911"/>
                    <a:pt x="2491692" y="262547"/>
                    <a:pt x="2486869" y="245779"/>
                  </a:cubicBezTo>
                  <a:cubicBezTo>
                    <a:pt x="2482433" y="229596"/>
                    <a:pt x="2474777" y="214474"/>
                    <a:pt x="2464359" y="201315"/>
                  </a:cubicBezTo>
                  <a:cubicBezTo>
                    <a:pt x="2453684" y="188067"/>
                    <a:pt x="2440203" y="177348"/>
                    <a:pt x="2424886" y="169929"/>
                  </a:cubicBezTo>
                  <a:cubicBezTo>
                    <a:pt x="2384613" y="152553"/>
                    <a:pt x="2338620" y="154401"/>
                    <a:pt x="2299873" y="174951"/>
                  </a:cubicBezTo>
                  <a:moveTo>
                    <a:pt x="1600990" y="298927"/>
                  </a:moveTo>
                  <a:cubicBezTo>
                    <a:pt x="1604879" y="286086"/>
                    <a:pt x="1611089" y="274065"/>
                    <a:pt x="1619313" y="263460"/>
                  </a:cubicBezTo>
                  <a:cubicBezTo>
                    <a:pt x="1627550" y="252800"/>
                    <a:pt x="1638067" y="244114"/>
                    <a:pt x="1650095" y="238037"/>
                  </a:cubicBezTo>
                  <a:cubicBezTo>
                    <a:pt x="1678303" y="225060"/>
                    <a:pt x="1710780" y="225060"/>
                    <a:pt x="1738987" y="238037"/>
                  </a:cubicBezTo>
                  <a:cubicBezTo>
                    <a:pt x="1751015" y="244114"/>
                    <a:pt x="1761532" y="252800"/>
                    <a:pt x="1769769" y="263460"/>
                  </a:cubicBezTo>
                  <a:cubicBezTo>
                    <a:pt x="1777993" y="274065"/>
                    <a:pt x="1784203" y="286086"/>
                    <a:pt x="1788092" y="298927"/>
                  </a:cubicBezTo>
                  <a:cubicBezTo>
                    <a:pt x="1792123" y="311794"/>
                    <a:pt x="1794171" y="325200"/>
                    <a:pt x="1794164" y="338683"/>
                  </a:cubicBezTo>
                  <a:cubicBezTo>
                    <a:pt x="1794154" y="352267"/>
                    <a:pt x="1792107" y="365774"/>
                    <a:pt x="1788092" y="378753"/>
                  </a:cubicBezTo>
                  <a:cubicBezTo>
                    <a:pt x="1784250" y="391708"/>
                    <a:pt x="1778037" y="403840"/>
                    <a:pt x="1769769" y="414533"/>
                  </a:cubicBezTo>
                  <a:cubicBezTo>
                    <a:pt x="1761488" y="425259"/>
                    <a:pt x="1750989" y="434074"/>
                    <a:pt x="1738987" y="440374"/>
                  </a:cubicBezTo>
                  <a:cubicBezTo>
                    <a:pt x="1710870" y="453759"/>
                    <a:pt x="1678212" y="453759"/>
                    <a:pt x="1650095" y="440374"/>
                  </a:cubicBezTo>
                  <a:cubicBezTo>
                    <a:pt x="1638094" y="434074"/>
                    <a:pt x="1627594" y="425259"/>
                    <a:pt x="1619313" y="414533"/>
                  </a:cubicBezTo>
                  <a:cubicBezTo>
                    <a:pt x="1611045" y="403840"/>
                    <a:pt x="1604833" y="391708"/>
                    <a:pt x="1600990" y="378753"/>
                  </a:cubicBezTo>
                  <a:cubicBezTo>
                    <a:pt x="1596975" y="365774"/>
                    <a:pt x="1594928" y="352267"/>
                    <a:pt x="1594918" y="338683"/>
                  </a:cubicBezTo>
                  <a:cubicBezTo>
                    <a:pt x="1594912" y="325200"/>
                    <a:pt x="1596959" y="311794"/>
                    <a:pt x="1600990" y="298927"/>
                  </a:cubicBezTo>
                  <a:moveTo>
                    <a:pt x="1522150" y="413173"/>
                  </a:moveTo>
                  <a:cubicBezTo>
                    <a:pt x="1531458" y="434833"/>
                    <a:pt x="1544982" y="454428"/>
                    <a:pt x="1561937" y="470819"/>
                  </a:cubicBezTo>
                  <a:cubicBezTo>
                    <a:pt x="1579101" y="487117"/>
                    <a:pt x="1599309" y="499880"/>
                    <a:pt x="1621407" y="508378"/>
                  </a:cubicBezTo>
                  <a:cubicBezTo>
                    <a:pt x="1668568" y="526589"/>
                    <a:pt x="1720828" y="526589"/>
                    <a:pt x="1767989" y="508378"/>
                  </a:cubicBezTo>
                  <a:cubicBezTo>
                    <a:pt x="1790087" y="499880"/>
                    <a:pt x="1810295" y="487117"/>
                    <a:pt x="1827459" y="470819"/>
                  </a:cubicBezTo>
                  <a:cubicBezTo>
                    <a:pt x="1844457" y="454465"/>
                    <a:pt x="1857988" y="434860"/>
                    <a:pt x="1867246" y="413173"/>
                  </a:cubicBezTo>
                  <a:cubicBezTo>
                    <a:pt x="1877302" y="389640"/>
                    <a:pt x="1882330" y="364269"/>
                    <a:pt x="1882009" y="338683"/>
                  </a:cubicBezTo>
                  <a:cubicBezTo>
                    <a:pt x="1882361" y="313195"/>
                    <a:pt x="1877330" y="287920"/>
                    <a:pt x="1867246" y="264506"/>
                  </a:cubicBezTo>
                  <a:cubicBezTo>
                    <a:pt x="1857978" y="243038"/>
                    <a:pt x="1844442" y="223676"/>
                    <a:pt x="1827459" y="207592"/>
                  </a:cubicBezTo>
                  <a:cubicBezTo>
                    <a:pt x="1810297" y="191547"/>
                    <a:pt x="1790069" y="179128"/>
                    <a:pt x="1767989" y="171080"/>
                  </a:cubicBezTo>
                  <a:cubicBezTo>
                    <a:pt x="1720676" y="153702"/>
                    <a:pt x="1668720" y="153702"/>
                    <a:pt x="1621407" y="171080"/>
                  </a:cubicBezTo>
                  <a:cubicBezTo>
                    <a:pt x="1576787" y="187121"/>
                    <a:pt x="1540839" y="220958"/>
                    <a:pt x="1522150" y="264506"/>
                  </a:cubicBezTo>
                  <a:cubicBezTo>
                    <a:pt x="1512098" y="287927"/>
                    <a:pt x="1507104" y="313202"/>
                    <a:pt x="1507492" y="338683"/>
                  </a:cubicBezTo>
                  <a:cubicBezTo>
                    <a:pt x="1507137" y="364261"/>
                    <a:pt x="1512130" y="389632"/>
                    <a:pt x="1522150" y="413173"/>
                  </a:cubicBezTo>
                  <a:moveTo>
                    <a:pt x="1482782" y="211882"/>
                  </a:moveTo>
                  <a:cubicBezTo>
                    <a:pt x="1467581" y="194258"/>
                    <a:pt x="1448220" y="180701"/>
                    <a:pt x="1426453" y="172440"/>
                  </a:cubicBezTo>
                  <a:cubicBezTo>
                    <a:pt x="1380071" y="153825"/>
                    <a:pt x="1328375" y="153339"/>
                    <a:pt x="1281651" y="171080"/>
                  </a:cubicBezTo>
                  <a:cubicBezTo>
                    <a:pt x="1259975" y="179317"/>
                    <a:pt x="1240126" y="191722"/>
                    <a:pt x="1223227" y="207592"/>
                  </a:cubicBezTo>
                  <a:cubicBezTo>
                    <a:pt x="1206200" y="223800"/>
                    <a:pt x="1192662" y="243309"/>
                    <a:pt x="1183441" y="264925"/>
                  </a:cubicBezTo>
                  <a:cubicBezTo>
                    <a:pt x="1173420" y="288685"/>
                    <a:pt x="1168430" y="314261"/>
                    <a:pt x="1168783" y="340043"/>
                  </a:cubicBezTo>
                  <a:cubicBezTo>
                    <a:pt x="1168330" y="366341"/>
                    <a:pt x="1173321" y="392449"/>
                    <a:pt x="1183441" y="416730"/>
                  </a:cubicBezTo>
                  <a:cubicBezTo>
                    <a:pt x="1202015" y="460441"/>
                    <a:pt x="1238222" y="494264"/>
                    <a:pt x="1283117" y="509843"/>
                  </a:cubicBezTo>
                  <a:cubicBezTo>
                    <a:pt x="1306240" y="518041"/>
                    <a:pt x="1330616" y="522148"/>
                    <a:pt x="1355151" y="521979"/>
                  </a:cubicBezTo>
                  <a:cubicBezTo>
                    <a:pt x="1379715" y="522175"/>
                    <a:pt x="1404115" y="517958"/>
                    <a:pt x="1427186" y="509529"/>
                  </a:cubicBezTo>
                  <a:cubicBezTo>
                    <a:pt x="1447966" y="502092"/>
                    <a:pt x="1466743" y="489954"/>
                    <a:pt x="1482049" y="474062"/>
                  </a:cubicBezTo>
                  <a:lnTo>
                    <a:pt x="1428233" y="420287"/>
                  </a:lnTo>
                  <a:cubicBezTo>
                    <a:pt x="1419710" y="430650"/>
                    <a:pt x="1408579" y="438558"/>
                    <a:pt x="1395985" y="443199"/>
                  </a:cubicBezTo>
                  <a:cubicBezTo>
                    <a:pt x="1383251" y="448393"/>
                    <a:pt x="1369637" y="451092"/>
                    <a:pt x="1355884" y="451150"/>
                  </a:cubicBezTo>
                  <a:cubicBezTo>
                    <a:pt x="1341060" y="451475"/>
                    <a:pt x="1326385" y="448133"/>
                    <a:pt x="1313166" y="441421"/>
                  </a:cubicBezTo>
                  <a:cubicBezTo>
                    <a:pt x="1301282" y="435259"/>
                    <a:pt x="1290885" y="426583"/>
                    <a:pt x="1282698" y="415998"/>
                  </a:cubicBezTo>
                  <a:cubicBezTo>
                    <a:pt x="1274547" y="405362"/>
                    <a:pt x="1268376" y="393349"/>
                    <a:pt x="1264480" y="380531"/>
                  </a:cubicBezTo>
                  <a:cubicBezTo>
                    <a:pt x="1260448" y="367664"/>
                    <a:pt x="1258401" y="354258"/>
                    <a:pt x="1258407" y="340775"/>
                  </a:cubicBezTo>
                  <a:cubicBezTo>
                    <a:pt x="1258428" y="327325"/>
                    <a:pt x="1260331" y="313943"/>
                    <a:pt x="1264061" y="301019"/>
                  </a:cubicBezTo>
                  <a:cubicBezTo>
                    <a:pt x="1267760" y="288275"/>
                    <a:pt x="1273717" y="276298"/>
                    <a:pt x="1281651" y="265657"/>
                  </a:cubicBezTo>
                  <a:cubicBezTo>
                    <a:pt x="1289565" y="255095"/>
                    <a:pt x="1299719" y="246413"/>
                    <a:pt x="1311386" y="240234"/>
                  </a:cubicBezTo>
                  <a:cubicBezTo>
                    <a:pt x="1324294" y="233494"/>
                    <a:pt x="1338706" y="230146"/>
                    <a:pt x="1353266" y="230504"/>
                  </a:cubicBezTo>
                  <a:cubicBezTo>
                    <a:pt x="1367478" y="230575"/>
                    <a:pt x="1381483" y="233904"/>
                    <a:pt x="1394205" y="240234"/>
                  </a:cubicBezTo>
                  <a:cubicBezTo>
                    <a:pt x="1406113" y="245512"/>
                    <a:pt x="1416461" y="253762"/>
                    <a:pt x="1424254" y="264192"/>
                  </a:cubicBezTo>
                  <a:close/>
                  <a:moveTo>
                    <a:pt x="927865" y="263042"/>
                  </a:moveTo>
                  <a:cubicBezTo>
                    <a:pt x="920445" y="241513"/>
                    <a:pt x="908605" y="221771"/>
                    <a:pt x="893104" y="205081"/>
                  </a:cubicBezTo>
                  <a:cubicBezTo>
                    <a:pt x="878432" y="189683"/>
                    <a:pt x="860563" y="177684"/>
                    <a:pt x="840753" y="169929"/>
                  </a:cubicBezTo>
                  <a:cubicBezTo>
                    <a:pt x="819554" y="161900"/>
                    <a:pt x="797042" y="157891"/>
                    <a:pt x="774372" y="158107"/>
                  </a:cubicBezTo>
                  <a:cubicBezTo>
                    <a:pt x="749735" y="157938"/>
                    <a:pt x="725290" y="162446"/>
                    <a:pt x="702337" y="171393"/>
                  </a:cubicBezTo>
                  <a:cubicBezTo>
                    <a:pt x="658387" y="188324"/>
                    <a:pt x="623558" y="222898"/>
                    <a:pt x="606326" y="266703"/>
                  </a:cubicBezTo>
                  <a:cubicBezTo>
                    <a:pt x="596770" y="290725"/>
                    <a:pt x="592038" y="316392"/>
                    <a:pt x="592401" y="342240"/>
                  </a:cubicBezTo>
                  <a:cubicBezTo>
                    <a:pt x="591949" y="368095"/>
                    <a:pt x="596684" y="393779"/>
                    <a:pt x="606326" y="417776"/>
                  </a:cubicBezTo>
                  <a:cubicBezTo>
                    <a:pt x="614995" y="439127"/>
                    <a:pt x="628214" y="458335"/>
                    <a:pt x="645066" y="474062"/>
                  </a:cubicBezTo>
                  <a:cubicBezTo>
                    <a:pt x="661995" y="489637"/>
                    <a:pt x="681855" y="501693"/>
                    <a:pt x="703489" y="509529"/>
                  </a:cubicBezTo>
                  <a:cubicBezTo>
                    <a:pt x="726993" y="517968"/>
                    <a:pt x="751806" y="522183"/>
                    <a:pt x="776780" y="521979"/>
                  </a:cubicBezTo>
                  <a:cubicBezTo>
                    <a:pt x="841276" y="521979"/>
                    <a:pt x="890486" y="499067"/>
                    <a:pt x="924409" y="453243"/>
                  </a:cubicBezTo>
                  <a:lnTo>
                    <a:pt x="867138" y="407419"/>
                  </a:lnTo>
                  <a:cubicBezTo>
                    <a:pt x="857714" y="421074"/>
                    <a:pt x="845147" y="432269"/>
                    <a:pt x="830492" y="440060"/>
                  </a:cubicBezTo>
                  <a:cubicBezTo>
                    <a:pt x="813662" y="448272"/>
                    <a:pt x="795082" y="452258"/>
                    <a:pt x="776361" y="451673"/>
                  </a:cubicBezTo>
                  <a:cubicBezTo>
                    <a:pt x="764137" y="451733"/>
                    <a:pt x="752004" y="449570"/>
                    <a:pt x="740554" y="445292"/>
                  </a:cubicBezTo>
                  <a:cubicBezTo>
                    <a:pt x="729174" y="441227"/>
                    <a:pt x="718557" y="435286"/>
                    <a:pt x="709143" y="427715"/>
                  </a:cubicBezTo>
                  <a:cubicBezTo>
                    <a:pt x="700198" y="420396"/>
                    <a:pt x="692765" y="411406"/>
                    <a:pt x="687261" y="401246"/>
                  </a:cubicBezTo>
                  <a:cubicBezTo>
                    <a:pt x="681726" y="390702"/>
                    <a:pt x="678446" y="379123"/>
                    <a:pt x="677628" y="367244"/>
                  </a:cubicBezTo>
                  <a:lnTo>
                    <a:pt x="939382" y="367244"/>
                  </a:lnTo>
                  <a:cubicBezTo>
                    <a:pt x="939835" y="363424"/>
                    <a:pt x="940079" y="359582"/>
                    <a:pt x="940115" y="355736"/>
                  </a:cubicBezTo>
                  <a:lnTo>
                    <a:pt x="940115" y="344228"/>
                  </a:lnTo>
                  <a:cubicBezTo>
                    <a:pt x="940648" y="316610"/>
                    <a:pt x="936397" y="289107"/>
                    <a:pt x="927550" y="262937"/>
                  </a:cubicBezTo>
                  <a:moveTo>
                    <a:pt x="677733" y="305622"/>
                  </a:moveTo>
                  <a:cubicBezTo>
                    <a:pt x="679049" y="282454"/>
                    <a:pt x="689792" y="260831"/>
                    <a:pt x="707468" y="245779"/>
                  </a:cubicBezTo>
                  <a:cubicBezTo>
                    <a:pt x="725712" y="230171"/>
                    <a:pt x="749108" y="221894"/>
                    <a:pt x="773116" y="222553"/>
                  </a:cubicBezTo>
                  <a:cubicBezTo>
                    <a:pt x="785502" y="222240"/>
                    <a:pt x="797814" y="224558"/>
                    <a:pt x="809238" y="229353"/>
                  </a:cubicBezTo>
                  <a:cubicBezTo>
                    <a:pt x="818961" y="233467"/>
                    <a:pt x="827651" y="239684"/>
                    <a:pt x="834680" y="247558"/>
                  </a:cubicBezTo>
                  <a:cubicBezTo>
                    <a:pt x="841407" y="255286"/>
                    <a:pt x="846436" y="264339"/>
                    <a:pt x="849443" y="274131"/>
                  </a:cubicBezTo>
                  <a:cubicBezTo>
                    <a:pt x="852521" y="284309"/>
                    <a:pt x="854074" y="294886"/>
                    <a:pt x="854050" y="305518"/>
                  </a:cubicBezTo>
                  <a:close/>
                  <a:moveTo>
                    <a:pt x="119569" y="511935"/>
                  </a:moveTo>
                  <a:lnTo>
                    <a:pt x="206995" y="511935"/>
                  </a:lnTo>
                  <a:lnTo>
                    <a:pt x="284474" y="271307"/>
                  </a:lnTo>
                  <a:lnTo>
                    <a:pt x="285835" y="271307"/>
                  </a:lnTo>
                  <a:lnTo>
                    <a:pt x="364047" y="511935"/>
                  </a:lnTo>
                  <a:lnTo>
                    <a:pt x="451787" y="511935"/>
                  </a:lnTo>
                  <a:lnTo>
                    <a:pt x="570728" y="168045"/>
                  </a:lnTo>
                  <a:lnTo>
                    <a:pt x="481103" y="168045"/>
                  </a:lnTo>
                  <a:lnTo>
                    <a:pt x="407812" y="414428"/>
                  </a:lnTo>
                  <a:lnTo>
                    <a:pt x="406346" y="414428"/>
                  </a:lnTo>
                  <a:lnTo>
                    <a:pt x="331799" y="168045"/>
                  </a:lnTo>
                  <a:lnTo>
                    <a:pt x="240080" y="168045"/>
                  </a:lnTo>
                  <a:lnTo>
                    <a:pt x="166266" y="414428"/>
                  </a:lnTo>
                  <a:lnTo>
                    <a:pt x="164800" y="414428"/>
                  </a:lnTo>
                  <a:lnTo>
                    <a:pt x="93184" y="168045"/>
                  </a:lnTo>
                  <a:lnTo>
                    <a:pt x="0" y="168045"/>
                  </a:lnTo>
                  <a:close/>
                </a:path>
              </a:pathLst>
            </a:custGeom>
            <a:solidFill>
              <a:schemeClr val="bg1"/>
            </a:solidFill>
            <a:ln w="10467" cap="flat">
              <a:noFill/>
              <a:prstDash val="solid"/>
              <a:miter/>
            </a:ln>
          </p:spPr>
          <p:txBody>
            <a:bodyPr rtlCol="0" anchor="ctr"/>
            <a:lstStyle/>
            <a:p>
              <a:endParaRPr lang="fr-FR"/>
            </a:p>
          </p:txBody>
        </p:sp>
        <p:sp>
          <p:nvSpPr>
            <p:cNvPr id="14" name="Freeform 13">
              <a:extLst>
                <a:ext uri="{FF2B5EF4-FFF2-40B4-BE49-F238E27FC236}">
                  <a16:creationId xmlns:a16="http://schemas.microsoft.com/office/drawing/2014/main" id="{AFC19EDE-9C94-FE4A-A674-6B768536235A}"/>
                </a:ext>
              </a:extLst>
            </p:cNvPr>
            <p:cNvSpPr/>
            <p:nvPr/>
          </p:nvSpPr>
          <p:spPr>
            <a:xfrm>
              <a:off x="9696890" y="3587494"/>
              <a:ext cx="114658" cy="110386"/>
            </a:xfrm>
            <a:custGeom>
              <a:avLst/>
              <a:gdLst>
                <a:gd name="connsiteX0" fmla="*/ 4609 w 114658"/>
                <a:gd name="connsiteY0" fmla="*/ 77426 h 110386"/>
                <a:gd name="connsiteX1" fmla="*/ 17174 w 114658"/>
                <a:gd name="connsiteY1" fmla="*/ 94584 h 110386"/>
                <a:gd name="connsiteX2" fmla="*/ 35497 w 114658"/>
                <a:gd name="connsiteY2" fmla="*/ 106092 h 110386"/>
                <a:gd name="connsiteX3" fmla="*/ 57379 w 114658"/>
                <a:gd name="connsiteY3" fmla="*/ 110382 h 110386"/>
                <a:gd name="connsiteX4" fmla="*/ 97899 w 114658"/>
                <a:gd name="connsiteY4" fmla="*/ 93852 h 110386"/>
                <a:gd name="connsiteX5" fmla="*/ 114651 w 114658"/>
                <a:gd name="connsiteY5" fmla="*/ 54514 h 110386"/>
                <a:gd name="connsiteX6" fmla="*/ 97480 w 114658"/>
                <a:gd name="connsiteY6" fmla="*/ 15804 h 110386"/>
                <a:gd name="connsiteX7" fmla="*/ 57379 w 114658"/>
                <a:gd name="connsiteY7" fmla="*/ 7 h 110386"/>
                <a:gd name="connsiteX8" fmla="*/ 16859 w 114658"/>
                <a:gd name="connsiteY8" fmla="*/ 16537 h 110386"/>
                <a:gd name="connsiteX9" fmla="*/ 3 w 114658"/>
                <a:gd name="connsiteY9" fmla="*/ 55874 h 110386"/>
                <a:gd name="connsiteX10" fmla="*/ 4609 w 114658"/>
                <a:gd name="connsiteY10" fmla="*/ 77426 h 110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658" h="110386">
                  <a:moveTo>
                    <a:pt x="4609" y="77426"/>
                  </a:moveTo>
                  <a:cubicBezTo>
                    <a:pt x="7625" y="83917"/>
                    <a:pt x="11895" y="89748"/>
                    <a:pt x="17174" y="94584"/>
                  </a:cubicBezTo>
                  <a:cubicBezTo>
                    <a:pt x="22569" y="99450"/>
                    <a:pt x="28769" y="103344"/>
                    <a:pt x="35497" y="106092"/>
                  </a:cubicBezTo>
                  <a:cubicBezTo>
                    <a:pt x="42440" y="108938"/>
                    <a:pt x="49874" y="110396"/>
                    <a:pt x="57379" y="110382"/>
                  </a:cubicBezTo>
                  <a:cubicBezTo>
                    <a:pt x="72568" y="110578"/>
                    <a:pt x="87188" y="104614"/>
                    <a:pt x="97899" y="93852"/>
                  </a:cubicBezTo>
                  <a:cubicBezTo>
                    <a:pt x="108747" y="83660"/>
                    <a:pt x="114823" y="69392"/>
                    <a:pt x="114651" y="54514"/>
                  </a:cubicBezTo>
                  <a:cubicBezTo>
                    <a:pt x="114917" y="39713"/>
                    <a:pt x="108634" y="25548"/>
                    <a:pt x="97480" y="15804"/>
                  </a:cubicBezTo>
                  <a:cubicBezTo>
                    <a:pt x="86664" y="5550"/>
                    <a:pt x="72288" y="-114"/>
                    <a:pt x="57379" y="7"/>
                  </a:cubicBezTo>
                  <a:cubicBezTo>
                    <a:pt x="42183" y="-226"/>
                    <a:pt x="27550" y="5744"/>
                    <a:pt x="16859" y="16537"/>
                  </a:cubicBezTo>
                  <a:cubicBezTo>
                    <a:pt x="5973" y="26710"/>
                    <a:pt x="-143" y="40981"/>
                    <a:pt x="3" y="55874"/>
                  </a:cubicBezTo>
                  <a:cubicBezTo>
                    <a:pt x="-11" y="63304"/>
                    <a:pt x="1560" y="70651"/>
                    <a:pt x="4609" y="77426"/>
                  </a:cubicBezTo>
                  <a:close/>
                </a:path>
              </a:pathLst>
            </a:custGeom>
            <a:solidFill>
              <a:schemeClr val="bg1"/>
            </a:solidFill>
            <a:ln w="10467" cap="flat">
              <a:noFill/>
              <a:prstDash val="solid"/>
              <a:miter/>
            </a:ln>
          </p:spPr>
          <p:txBody>
            <a:bodyPr rtlCol="0" anchor="ctr"/>
            <a:lstStyle/>
            <a:p>
              <a:endParaRPr lang="fr-FR"/>
            </a:p>
          </p:txBody>
        </p:sp>
        <p:sp>
          <p:nvSpPr>
            <p:cNvPr id="15" name="Freeform 14">
              <a:extLst>
                <a:ext uri="{FF2B5EF4-FFF2-40B4-BE49-F238E27FC236}">
                  <a16:creationId xmlns:a16="http://schemas.microsoft.com/office/drawing/2014/main" id="{DEC19E03-DC90-6C4E-9150-F90129AB7185}"/>
                </a:ext>
              </a:extLst>
            </p:cNvPr>
            <p:cNvSpPr/>
            <p:nvPr/>
          </p:nvSpPr>
          <p:spPr>
            <a:xfrm>
              <a:off x="9494923" y="3340368"/>
              <a:ext cx="205215" cy="353218"/>
            </a:xfrm>
            <a:custGeom>
              <a:avLst/>
              <a:gdLst>
                <a:gd name="connsiteX0" fmla="*/ 210 w 205215"/>
                <a:gd name="connsiteY0" fmla="*/ 353218 h 353218"/>
                <a:gd name="connsiteX1" fmla="*/ 86274 w 205215"/>
                <a:gd name="connsiteY1" fmla="*/ 353218 h 353218"/>
                <a:gd name="connsiteX2" fmla="*/ 86274 w 205215"/>
                <a:gd name="connsiteY2" fmla="*/ 169085 h 353218"/>
                <a:gd name="connsiteX3" fmla="*/ 89834 w 205215"/>
                <a:gd name="connsiteY3" fmla="*/ 143976 h 353218"/>
                <a:gd name="connsiteX4" fmla="*/ 103445 w 205215"/>
                <a:gd name="connsiteY4" fmla="*/ 113218 h 353218"/>
                <a:gd name="connsiteX5" fmla="*/ 131400 w 205215"/>
                <a:gd name="connsiteY5" fmla="*/ 87481 h 353218"/>
                <a:gd name="connsiteX6" fmla="*/ 178726 w 205215"/>
                <a:gd name="connsiteY6" fmla="*/ 77019 h 353218"/>
                <a:gd name="connsiteX7" fmla="*/ 190557 w 205215"/>
                <a:gd name="connsiteY7" fmla="*/ 77751 h 353218"/>
                <a:gd name="connsiteX8" fmla="*/ 205215 w 205215"/>
                <a:gd name="connsiteY8" fmla="*/ 80576 h 353218"/>
                <a:gd name="connsiteX9" fmla="*/ 205215 w 205215"/>
                <a:gd name="connsiteY9" fmla="*/ 1796 h 353218"/>
                <a:gd name="connsiteX10" fmla="*/ 194744 w 205215"/>
                <a:gd name="connsiteY10" fmla="*/ 18 h 353218"/>
                <a:gd name="connsiteX11" fmla="*/ 184274 w 205215"/>
                <a:gd name="connsiteY11" fmla="*/ 18 h 353218"/>
                <a:gd name="connsiteX12" fmla="*/ 124071 w 205215"/>
                <a:gd name="connsiteY12" fmla="*/ 18640 h 353218"/>
                <a:gd name="connsiteX13" fmla="*/ 83865 w 205215"/>
                <a:gd name="connsiteY13" fmla="*/ 67394 h 353218"/>
                <a:gd name="connsiteX14" fmla="*/ 82505 w 205215"/>
                <a:gd name="connsiteY14" fmla="*/ 67394 h 353218"/>
                <a:gd name="connsiteX15" fmla="*/ 82505 w 205215"/>
                <a:gd name="connsiteY15" fmla="*/ 10061 h 353218"/>
                <a:gd name="connsiteX16" fmla="*/ 0 w 205215"/>
                <a:gd name="connsiteY16" fmla="*/ 10061 h 35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215" h="353218">
                  <a:moveTo>
                    <a:pt x="210" y="353218"/>
                  </a:moveTo>
                  <a:lnTo>
                    <a:pt x="86274" y="353218"/>
                  </a:lnTo>
                  <a:lnTo>
                    <a:pt x="86274" y="169085"/>
                  </a:lnTo>
                  <a:cubicBezTo>
                    <a:pt x="86565" y="160613"/>
                    <a:pt x="87758" y="152196"/>
                    <a:pt x="89834" y="143976"/>
                  </a:cubicBezTo>
                  <a:cubicBezTo>
                    <a:pt x="92459" y="132981"/>
                    <a:pt x="97071" y="122557"/>
                    <a:pt x="103445" y="113218"/>
                  </a:cubicBezTo>
                  <a:cubicBezTo>
                    <a:pt x="110711" y="102650"/>
                    <a:pt x="120266" y="93853"/>
                    <a:pt x="131400" y="87481"/>
                  </a:cubicBezTo>
                  <a:cubicBezTo>
                    <a:pt x="145935" y="79772"/>
                    <a:pt x="162293" y="76156"/>
                    <a:pt x="178726" y="77019"/>
                  </a:cubicBezTo>
                  <a:cubicBezTo>
                    <a:pt x="182681" y="77008"/>
                    <a:pt x="186633" y="77253"/>
                    <a:pt x="190557" y="77751"/>
                  </a:cubicBezTo>
                  <a:cubicBezTo>
                    <a:pt x="195506" y="78330"/>
                    <a:pt x="200405" y="79274"/>
                    <a:pt x="205215" y="80576"/>
                  </a:cubicBezTo>
                  <a:lnTo>
                    <a:pt x="205215" y="1796"/>
                  </a:lnTo>
                  <a:cubicBezTo>
                    <a:pt x="201824" y="722"/>
                    <a:pt x="198300" y="123"/>
                    <a:pt x="194744" y="18"/>
                  </a:cubicBezTo>
                  <a:cubicBezTo>
                    <a:pt x="190871" y="18"/>
                    <a:pt x="187311" y="18"/>
                    <a:pt x="184274" y="18"/>
                  </a:cubicBezTo>
                  <a:cubicBezTo>
                    <a:pt x="162728" y="-384"/>
                    <a:pt x="141622" y="6144"/>
                    <a:pt x="124071" y="18640"/>
                  </a:cubicBezTo>
                  <a:cubicBezTo>
                    <a:pt x="106764" y="31238"/>
                    <a:pt x="92933" y="48011"/>
                    <a:pt x="83865" y="67394"/>
                  </a:cubicBezTo>
                  <a:lnTo>
                    <a:pt x="82505" y="67394"/>
                  </a:lnTo>
                  <a:lnTo>
                    <a:pt x="82505" y="10061"/>
                  </a:lnTo>
                  <a:lnTo>
                    <a:pt x="0" y="10061"/>
                  </a:lnTo>
                  <a:close/>
                </a:path>
              </a:pathLst>
            </a:custGeom>
            <a:solidFill>
              <a:schemeClr val="bg1"/>
            </a:solidFill>
            <a:ln w="10467" cap="flat">
              <a:noFill/>
              <a:prstDash val="solid"/>
              <a:miter/>
            </a:ln>
          </p:spPr>
          <p:txBody>
            <a:bodyPr rtlCol="0" anchor="ctr"/>
            <a:lstStyle/>
            <a:p>
              <a:endParaRPr lang="fr-FR"/>
            </a:p>
          </p:txBody>
        </p:sp>
        <p:sp>
          <p:nvSpPr>
            <p:cNvPr id="16" name="Freeform 15">
              <a:extLst>
                <a:ext uri="{FF2B5EF4-FFF2-40B4-BE49-F238E27FC236}">
                  <a16:creationId xmlns:a16="http://schemas.microsoft.com/office/drawing/2014/main" id="{A9C5931B-EEA8-7F43-BF11-2827FDAB774F}"/>
                </a:ext>
              </a:extLst>
            </p:cNvPr>
            <p:cNvSpPr/>
            <p:nvPr/>
          </p:nvSpPr>
          <p:spPr>
            <a:xfrm>
              <a:off x="9071062" y="3339746"/>
              <a:ext cx="348006" cy="363890"/>
            </a:xfrm>
            <a:custGeom>
              <a:avLst/>
              <a:gdLst>
                <a:gd name="connsiteX0" fmla="*/ 335493 w 348006"/>
                <a:gd name="connsiteY0" fmla="*/ 104947 h 363890"/>
                <a:gd name="connsiteX1" fmla="*/ 300733 w 348006"/>
                <a:gd name="connsiteY1" fmla="*/ 46882 h 363890"/>
                <a:gd name="connsiteX2" fmla="*/ 248382 w 348006"/>
                <a:gd name="connsiteY2" fmla="*/ 11834 h 363890"/>
                <a:gd name="connsiteX3" fmla="*/ 182106 w 348006"/>
                <a:gd name="connsiteY3" fmla="*/ 12 h 363890"/>
                <a:gd name="connsiteX4" fmla="*/ 110071 w 348006"/>
                <a:gd name="connsiteY4" fmla="*/ 13194 h 363890"/>
                <a:gd name="connsiteX5" fmla="*/ 13955 w 348006"/>
                <a:gd name="connsiteY5" fmla="*/ 108504 h 363890"/>
                <a:gd name="connsiteX6" fmla="*/ 30 w 348006"/>
                <a:gd name="connsiteY6" fmla="*/ 184040 h 363890"/>
                <a:gd name="connsiteX7" fmla="*/ 13955 w 348006"/>
                <a:gd name="connsiteY7" fmla="*/ 259577 h 363890"/>
                <a:gd name="connsiteX8" fmla="*/ 52695 w 348006"/>
                <a:gd name="connsiteY8" fmla="*/ 315863 h 363890"/>
                <a:gd name="connsiteX9" fmla="*/ 111118 w 348006"/>
                <a:gd name="connsiteY9" fmla="*/ 351329 h 363890"/>
                <a:gd name="connsiteX10" fmla="*/ 184409 w 348006"/>
                <a:gd name="connsiteY10" fmla="*/ 363884 h 363890"/>
                <a:gd name="connsiteX11" fmla="*/ 332143 w 348006"/>
                <a:gd name="connsiteY11" fmla="*/ 295043 h 363890"/>
                <a:gd name="connsiteX12" fmla="*/ 274767 w 348006"/>
                <a:gd name="connsiteY12" fmla="*/ 249219 h 363890"/>
                <a:gd name="connsiteX13" fmla="*/ 238226 w 348006"/>
                <a:gd name="connsiteY13" fmla="*/ 281861 h 363890"/>
                <a:gd name="connsiteX14" fmla="*/ 183676 w 348006"/>
                <a:gd name="connsiteY14" fmla="*/ 293683 h 363890"/>
                <a:gd name="connsiteX15" fmla="*/ 147869 w 348006"/>
                <a:gd name="connsiteY15" fmla="*/ 287197 h 363890"/>
                <a:gd name="connsiteX16" fmla="*/ 117086 w 348006"/>
                <a:gd name="connsiteY16" fmla="*/ 269620 h 363890"/>
                <a:gd name="connsiteX17" fmla="*/ 95203 w 348006"/>
                <a:gd name="connsiteY17" fmla="*/ 243151 h 363890"/>
                <a:gd name="connsiteX18" fmla="*/ 85466 w 348006"/>
                <a:gd name="connsiteY18" fmla="*/ 209149 h 363890"/>
                <a:gd name="connsiteX19" fmla="*/ 347220 w 348006"/>
                <a:gd name="connsiteY19" fmla="*/ 209149 h 363890"/>
                <a:gd name="connsiteX20" fmla="*/ 347953 w 348006"/>
                <a:gd name="connsiteY20" fmla="*/ 197641 h 363890"/>
                <a:gd name="connsiteX21" fmla="*/ 347953 w 348006"/>
                <a:gd name="connsiteY21" fmla="*/ 186237 h 363890"/>
                <a:gd name="connsiteX22" fmla="*/ 335493 w 348006"/>
                <a:gd name="connsiteY22" fmla="*/ 104947 h 363890"/>
                <a:gd name="connsiteX23" fmla="*/ 85676 w 348006"/>
                <a:gd name="connsiteY23" fmla="*/ 147527 h 363890"/>
                <a:gd name="connsiteX24" fmla="*/ 115516 w 348006"/>
                <a:gd name="connsiteY24" fmla="*/ 87684 h 363890"/>
                <a:gd name="connsiteX25" fmla="*/ 181059 w 348006"/>
                <a:gd name="connsiteY25" fmla="*/ 64458 h 363890"/>
                <a:gd name="connsiteX26" fmla="*/ 217286 w 348006"/>
                <a:gd name="connsiteY26" fmla="*/ 71259 h 363890"/>
                <a:gd name="connsiteX27" fmla="*/ 242728 w 348006"/>
                <a:gd name="connsiteY27" fmla="*/ 89463 h 363890"/>
                <a:gd name="connsiteX28" fmla="*/ 257387 w 348006"/>
                <a:gd name="connsiteY28" fmla="*/ 116036 h 363890"/>
                <a:gd name="connsiteX29" fmla="*/ 262098 w 348006"/>
                <a:gd name="connsiteY29" fmla="*/ 147423 h 36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8006" h="363890">
                  <a:moveTo>
                    <a:pt x="335493" y="104947"/>
                  </a:moveTo>
                  <a:cubicBezTo>
                    <a:pt x="328139" y="83357"/>
                    <a:pt x="316292" y="63568"/>
                    <a:pt x="300733" y="46882"/>
                  </a:cubicBezTo>
                  <a:cubicBezTo>
                    <a:pt x="286102" y="31461"/>
                    <a:pt x="268220" y="19488"/>
                    <a:pt x="248382" y="11834"/>
                  </a:cubicBezTo>
                  <a:cubicBezTo>
                    <a:pt x="227230" y="3765"/>
                    <a:pt x="204745" y="-246"/>
                    <a:pt x="182106" y="12"/>
                  </a:cubicBezTo>
                  <a:cubicBezTo>
                    <a:pt x="157473" y="-211"/>
                    <a:pt x="133025" y="4263"/>
                    <a:pt x="110071" y="13194"/>
                  </a:cubicBezTo>
                  <a:cubicBezTo>
                    <a:pt x="66116" y="30155"/>
                    <a:pt x="31265" y="64714"/>
                    <a:pt x="13955" y="108504"/>
                  </a:cubicBezTo>
                  <a:cubicBezTo>
                    <a:pt x="4399" y="132526"/>
                    <a:pt x="-333" y="158192"/>
                    <a:pt x="30" y="184040"/>
                  </a:cubicBezTo>
                  <a:cubicBezTo>
                    <a:pt x="-422" y="209896"/>
                    <a:pt x="4312" y="235579"/>
                    <a:pt x="13955" y="259577"/>
                  </a:cubicBezTo>
                  <a:cubicBezTo>
                    <a:pt x="22661" y="280907"/>
                    <a:pt x="35876" y="300107"/>
                    <a:pt x="52695" y="315863"/>
                  </a:cubicBezTo>
                  <a:cubicBezTo>
                    <a:pt x="69641" y="331415"/>
                    <a:pt x="89495" y="343468"/>
                    <a:pt x="111118" y="351329"/>
                  </a:cubicBezTo>
                  <a:cubicBezTo>
                    <a:pt x="134608" y="359835"/>
                    <a:pt x="159426" y="364086"/>
                    <a:pt x="184409" y="363884"/>
                  </a:cubicBezTo>
                  <a:cubicBezTo>
                    <a:pt x="248905" y="363884"/>
                    <a:pt x="298150" y="340937"/>
                    <a:pt x="332143" y="295043"/>
                  </a:cubicBezTo>
                  <a:lnTo>
                    <a:pt x="274767" y="249219"/>
                  </a:lnTo>
                  <a:cubicBezTo>
                    <a:pt x="265386" y="262873"/>
                    <a:pt x="252852" y="274069"/>
                    <a:pt x="238226" y="281861"/>
                  </a:cubicBezTo>
                  <a:cubicBezTo>
                    <a:pt x="221288" y="290211"/>
                    <a:pt x="202555" y="294271"/>
                    <a:pt x="183676" y="293683"/>
                  </a:cubicBezTo>
                  <a:cubicBezTo>
                    <a:pt x="171448" y="293688"/>
                    <a:pt x="159317" y="291491"/>
                    <a:pt x="147869" y="287197"/>
                  </a:cubicBezTo>
                  <a:cubicBezTo>
                    <a:pt x="136705" y="283080"/>
                    <a:pt x="126303" y="277141"/>
                    <a:pt x="117086" y="269620"/>
                  </a:cubicBezTo>
                  <a:cubicBezTo>
                    <a:pt x="108059" y="262384"/>
                    <a:pt x="100612" y="253376"/>
                    <a:pt x="95203" y="243151"/>
                  </a:cubicBezTo>
                  <a:cubicBezTo>
                    <a:pt x="89571" y="232640"/>
                    <a:pt x="86251" y="221047"/>
                    <a:pt x="85466" y="209149"/>
                  </a:cubicBezTo>
                  <a:lnTo>
                    <a:pt x="347220" y="209149"/>
                  </a:lnTo>
                  <a:cubicBezTo>
                    <a:pt x="347725" y="205334"/>
                    <a:pt x="347970" y="201489"/>
                    <a:pt x="347953" y="197641"/>
                  </a:cubicBezTo>
                  <a:lnTo>
                    <a:pt x="347953" y="186237"/>
                  </a:lnTo>
                  <a:cubicBezTo>
                    <a:pt x="348536" y="158624"/>
                    <a:pt x="344321" y="131119"/>
                    <a:pt x="335493" y="104947"/>
                  </a:cubicBezTo>
                  <a:close/>
                  <a:moveTo>
                    <a:pt x="85676" y="147527"/>
                  </a:moveTo>
                  <a:cubicBezTo>
                    <a:pt x="87031" y="124346"/>
                    <a:pt x="97811" y="102726"/>
                    <a:pt x="115516" y="87684"/>
                  </a:cubicBezTo>
                  <a:cubicBezTo>
                    <a:pt x="133717" y="72075"/>
                    <a:pt x="157082" y="63795"/>
                    <a:pt x="181059" y="64458"/>
                  </a:cubicBezTo>
                  <a:cubicBezTo>
                    <a:pt x="193474" y="64208"/>
                    <a:pt x="205808" y="66523"/>
                    <a:pt x="217286" y="71259"/>
                  </a:cubicBezTo>
                  <a:cubicBezTo>
                    <a:pt x="227009" y="75372"/>
                    <a:pt x="235699" y="81590"/>
                    <a:pt x="242728" y="89463"/>
                  </a:cubicBezTo>
                  <a:cubicBezTo>
                    <a:pt x="249436" y="97188"/>
                    <a:pt x="254431" y="106245"/>
                    <a:pt x="257387" y="116036"/>
                  </a:cubicBezTo>
                  <a:cubicBezTo>
                    <a:pt x="260545" y="126198"/>
                    <a:pt x="262134" y="136782"/>
                    <a:pt x="262098" y="147423"/>
                  </a:cubicBezTo>
                  <a:close/>
                </a:path>
              </a:pathLst>
            </a:custGeom>
            <a:solidFill>
              <a:schemeClr val="bg1"/>
            </a:solidFill>
            <a:ln w="10467" cap="flat">
              <a:noFill/>
              <a:prstDash val="solid"/>
              <a:miter/>
            </a:ln>
          </p:spPr>
          <p:txBody>
            <a:bodyPr rtlCol="0" anchor="ctr"/>
            <a:lstStyle/>
            <a:p>
              <a:endParaRPr lang="fr-FR"/>
            </a:p>
          </p:txBody>
        </p:sp>
        <p:sp>
          <p:nvSpPr>
            <p:cNvPr id="17" name="Freeform 16">
              <a:extLst>
                <a:ext uri="{FF2B5EF4-FFF2-40B4-BE49-F238E27FC236}">
                  <a16:creationId xmlns:a16="http://schemas.microsoft.com/office/drawing/2014/main" id="{FF0E304B-C48A-F04F-A665-461AF5D8A972}"/>
                </a:ext>
              </a:extLst>
            </p:cNvPr>
            <p:cNvSpPr/>
            <p:nvPr/>
          </p:nvSpPr>
          <p:spPr>
            <a:xfrm>
              <a:off x="8688094" y="3349697"/>
              <a:ext cx="367711" cy="343889"/>
            </a:xfrm>
            <a:custGeom>
              <a:avLst/>
              <a:gdLst>
                <a:gd name="connsiteX0" fmla="*/ 139043 w 367711"/>
                <a:gd name="connsiteY0" fmla="*/ 343890 h 343889"/>
                <a:gd name="connsiteX1" fmla="*/ 230762 w 367711"/>
                <a:gd name="connsiteY1" fmla="*/ 343890 h 343889"/>
                <a:gd name="connsiteX2" fmla="*/ 367712 w 367711"/>
                <a:gd name="connsiteY2" fmla="*/ 0 h 343889"/>
                <a:gd name="connsiteX3" fmla="*/ 276621 w 367711"/>
                <a:gd name="connsiteY3" fmla="*/ 0 h 343889"/>
                <a:gd name="connsiteX4" fmla="*/ 185636 w 367711"/>
                <a:gd name="connsiteY4" fmla="*/ 250672 h 343889"/>
                <a:gd name="connsiteX5" fmla="*/ 184170 w 367711"/>
                <a:gd name="connsiteY5" fmla="*/ 250672 h 343889"/>
                <a:gd name="connsiteX6" fmla="*/ 93813 w 367711"/>
                <a:gd name="connsiteY6" fmla="*/ 0 h 343889"/>
                <a:gd name="connsiteX7" fmla="*/ 0 w 367711"/>
                <a:gd name="connsiteY7" fmla="*/ 0 h 343889"/>
                <a:gd name="connsiteX8" fmla="*/ 139043 w 367711"/>
                <a:gd name="connsiteY8" fmla="*/ 343890 h 34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711" h="343889">
                  <a:moveTo>
                    <a:pt x="139043" y="343890"/>
                  </a:moveTo>
                  <a:lnTo>
                    <a:pt x="230762" y="343890"/>
                  </a:lnTo>
                  <a:lnTo>
                    <a:pt x="367712" y="0"/>
                  </a:lnTo>
                  <a:lnTo>
                    <a:pt x="276621" y="0"/>
                  </a:lnTo>
                  <a:lnTo>
                    <a:pt x="185636" y="250672"/>
                  </a:lnTo>
                  <a:lnTo>
                    <a:pt x="184170" y="250672"/>
                  </a:lnTo>
                  <a:lnTo>
                    <a:pt x="93813" y="0"/>
                  </a:lnTo>
                  <a:lnTo>
                    <a:pt x="0" y="0"/>
                  </a:lnTo>
                  <a:lnTo>
                    <a:pt x="139043" y="343890"/>
                  </a:lnTo>
                  <a:close/>
                </a:path>
              </a:pathLst>
            </a:custGeom>
            <a:solidFill>
              <a:schemeClr val="bg1"/>
            </a:solidFill>
            <a:ln w="10467" cap="flat">
              <a:noFill/>
              <a:prstDash val="solid"/>
              <a:miter/>
            </a:ln>
          </p:spPr>
          <p:txBody>
            <a:bodyPr rtlCol="0" anchor="ctr"/>
            <a:lstStyle/>
            <a:p>
              <a:endParaRPr lang="fr-FR"/>
            </a:p>
          </p:txBody>
        </p:sp>
        <p:sp>
          <p:nvSpPr>
            <p:cNvPr id="18" name="Freeform 17">
              <a:extLst>
                <a:ext uri="{FF2B5EF4-FFF2-40B4-BE49-F238E27FC236}">
                  <a16:creationId xmlns:a16="http://schemas.microsoft.com/office/drawing/2014/main" id="{D3FDB9DA-9CCA-0043-88CA-6B6B2EBB3829}"/>
                </a:ext>
              </a:extLst>
            </p:cNvPr>
            <p:cNvSpPr/>
            <p:nvPr/>
          </p:nvSpPr>
          <p:spPr>
            <a:xfrm>
              <a:off x="8541115" y="3181337"/>
              <a:ext cx="110354" cy="103210"/>
            </a:xfrm>
            <a:custGeom>
              <a:avLst/>
              <a:gdLst>
                <a:gd name="connsiteX0" fmla="*/ 15369 w 110354"/>
                <a:gd name="connsiteY0" fmla="*/ 87802 h 103210"/>
                <a:gd name="connsiteX1" fmla="*/ 54422 w 110354"/>
                <a:gd name="connsiteY1" fmla="*/ 103181 h 103210"/>
                <a:gd name="connsiteX2" fmla="*/ 94209 w 110354"/>
                <a:gd name="connsiteY2" fmla="*/ 88534 h 103210"/>
                <a:gd name="connsiteX3" fmla="*/ 97005 w 110354"/>
                <a:gd name="connsiteY3" fmla="*/ 17570 h 103210"/>
                <a:gd name="connsiteX4" fmla="*/ 94209 w 110354"/>
                <a:gd name="connsiteY4" fmla="*/ 14776 h 103210"/>
                <a:gd name="connsiteX5" fmla="*/ 54422 w 110354"/>
                <a:gd name="connsiteY5" fmla="*/ 24 h 103210"/>
                <a:gd name="connsiteX6" fmla="*/ 15369 w 110354"/>
                <a:gd name="connsiteY6" fmla="*/ 15508 h 103210"/>
                <a:gd name="connsiteX7" fmla="*/ 14082 w 110354"/>
                <a:gd name="connsiteY7" fmla="*/ 86516 h 103210"/>
                <a:gd name="connsiteX8" fmla="*/ 15369 w 110354"/>
                <a:gd name="connsiteY8" fmla="*/ 87802 h 10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354" h="103210">
                  <a:moveTo>
                    <a:pt x="15369" y="87802"/>
                  </a:moveTo>
                  <a:cubicBezTo>
                    <a:pt x="25713" y="98083"/>
                    <a:pt x="39841" y="103646"/>
                    <a:pt x="54422" y="103181"/>
                  </a:cubicBezTo>
                  <a:cubicBezTo>
                    <a:pt x="69086" y="103652"/>
                    <a:pt x="83356" y="98398"/>
                    <a:pt x="94209" y="88534"/>
                  </a:cubicBezTo>
                  <a:cubicBezTo>
                    <a:pt x="114592" y="69709"/>
                    <a:pt x="115844" y="37937"/>
                    <a:pt x="97005" y="17570"/>
                  </a:cubicBezTo>
                  <a:cubicBezTo>
                    <a:pt x="96110" y="16602"/>
                    <a:pt x="95177" y="15670"/>
                    <a:pt x="94209" y="14776"/>
                  </a:cubicBezTo>
                  <a:cubicBezTo>
                    <a:pt x="83367" y="4883"/>
                    <a:pt x="69098" y="-407"/>
                    <a:pt x="54422" y="24"/>
                  </a:cubicBezTo>
                  <a:cubicBezTo>
                    <a:pt x="39827" y="-401"/>
                    <a:pt x="25702" y="5200"/>
                    <a:pt x="15369" y="15508"/>
                  </a:cubicBezTo>
                  <a:cubicBezTo>
                    <a:pt x="-4610" y="34762"/>
                    <a:pt x="-5185" y="66553"/>
                    <a:pt x="14082" y="86516"/>
                  </a:cubicBezTo>
                  <a:cubicBezTo>
                    <a:pt x="14504" y="86952"/>
                    <a:pt x="14932" y="87381"/>
                    <a:pt x="15369" y="87802"/>
                  </a:cubicBezTo>
                  <a:close/>
                </a:path>
              </a:pathLst>
            </a:custGeom>
            <a:solidFill>
              <a:schemeClr val="bg1"/>
            </a:solidFill>
            <a:ln w="10467" cap="flat">
              <a:noFill/>
              <a:prstDash val="solid"/>
              <a:miter/>
            </a:ln>
          </p:spPr>
          <p:txBody>
            <a:bodyPr rtlCol="0" anchor="ctr"/>
            <a:lstStyle/>
            <a:p>
              <a:endParaRPr lang="fr-FR"/>
            </a:p>
          </p:txBody>
        </p:sp>
        <p:sp>
          <p:nvSpPr>
            <p:cNvPr id="19" name="Freeform 18">
              <a:extLst>
                <a:ext uri="{FF2B5EF4-FFF2-40B4-BE49-F238E27FC236}">
                  <a16:creationId xmlns:a16="http://schemas.microsoft.com/office/drawing/2014/main" id="{08E688AC-D3FF-0644-9469-85479B8E2663}"/>
                </a:ext>
              </a:extLst>
            </p:cNvPr>
            <p:cNvSpPr/>
            <p:nvPr/>
          </p:nvSpPr>
          <p:spPr>
            <a:xfrm>
              <a:off x="8552924" y="3349697"/>
              <a:ext cx="86064" cy="343785"/>
            </a:xfrm>
            <a:custGeom>
              <a:avLst/>
              <a:gdLst>
                <a:gd name="connsiteX0" fmla="*/ 0 w 86064"/>
                <a:gd name="connsiteY0" fmla="*/ 0 h 343785"/>
                <a:gd name="connsiteX1" fmla="*/ 86064 w 86064"/>
                <a:gd name="connsiteY1" fmla="*/ 0 h 343785"/>
                <a:gd name="connsiteX2" fmla="*/ 86064 w 86064"/>
                <a:gd name="connsiteY2" fmla="*/ 343785 h 343785"/>
                <a:gd name="connsiteX3" fmla="*/ 0 w 86064"/>
                <a:gd name="connsiteY3" fmla="*/ 343785 h 343785"/>
              </a:gdLst>
              <a:ahLst/>
              <a:cxnLst>
                <a:cxn ang="0">
                  <a:pos x="connsiteX0" y="connsiteY0"/>
                </a:cxn>
                <a:cxn ang="0">
                  <a:pos x="connsiteX1" y="connsiteY1"/>
                </a:cxn>
                <a:cxn ang="0">
                  <a:pos x="connsiteX2" y="connsiteY2"/>
                </a:cxn>
                <a:cxn ang="0">
                  <a:pos x="connsiteX3" y="connsiteY3"/>
                </a:cxn>
              </a:cxnLst>
              <a:rect l="l" t="t" r="r" b="b"/>
              <a:pathLst>
                <a:path w="86064" h="343785">
                  <a:moveTo>
                    <a:pt x="0" y="0"/>
                  </a:moveTo>
                  <a:lnTo>
                    <a:pt x="86064" y="0"/>
                  </a:lnTo>
                  <a:lnTo>
                    <a:pt x="86064" y="343785"/>
                  </a:lnTo>
                  <a:lnTo>
                    <a:pt x="0" y="343785"/>
                  </a:lnTo>
                  <a:close/>
                </a:path>
              </a:pathLst>
            </a:custGeom>
            <a:solidFill>
              <a:schemeClr val="bg1"/>
            </a:solidFill>
            <a:ln w="10467" cap="flat">
              <a:noFill/>
              <a:prstDash val="solid"/>
              <a:miter/>
            </a:ln>
          </p:spPr>
          <p:txBody>
            <a:bodyPr rtlCol="0" anchor="ctr"/>
            <a:lstStyle/>
            <a:p>
              <a:endParaRPr lang="fr-FR"/>
            </a:p>
          </p:txBody>
        </p:sp>
        <p:sp>
          <p:nvSpPr>
            <p:cNvPr id="20" name="Freeform 19">
              <a:extLst>
                <a:ext uri="{FF2B5EF4-FFF2-40B4-BE49-F238E27FC236}">
                  <a16:creationId xmlns:a16="http://schemas.microsoft.com/office/drawing/2014/main" id="{0463686E-1127-F947-AC29-A8778387AB58}"/>
                </a:ext>
              </a:extLst>
            </p:cNvPr>
            <p:cNvSpPr/>
            <p:nvPr/>
          </p:nvSpPr>
          <p:spPr>
            <a:xfrm>
              <a:off x="8370011" y="3152067"/>
              <a:ext cx="86064" cy="541519"/>
            </a:xfrm>
            <a:custGeom>
              <a:avLst/>
              <a:gdLst>
                <a:gd name="connsiteX0" fmla="*/ 0 w 86064"/>
                <a:gd name="connsiteY0" fmla="*/ 0 h 541519"/>
                <a:gd name="connsiteX1" fmla="*/ 86064 w 86064"/>
                <a:gd name="connsiteY1" fmla="*/ 0 h 541519"/>
                <a:gd name="connsiteX2" fmla="*/ 86064 w 86064"/>
                <a:gd name="connsiteY2" fmla="*/ 541519 h 541519"/>
                <a:gd name="connsiteX3" fmla="*/ 0 w 86064"/>
                <a:gd name="connsiteY3" fmla="*/ 541519 h 541519"/>
              </a:gdLst>
              <a:ahLst/>
              <a:cxnLst>
                <a:cxn ang="0">
                  <a:pos x="connsiteX0" y="connsiteY0"/>
                </a:cxn>
                <a:cxn ang="0">
                  <a:pos x="connsiteX1" y="connsiteY1"/>
                </a:cxn>
                <a:cxn ang="0">
                  <a:pos x="connsiteX2" y="connsiteY2"/>
                </a:cxn>
                <a:cxn ang="0">
                  <a:pos x="connsiteX3" y="connsiteY3"/>
                </a:cxn>
              </a:cxnLst>
              <a:rect l="l" t="t" r="r" b="b"/>
              <a:pathLst>
                <a:path w="86064" h="541519">
                  <a:moveTo>
                    <a:pt x="0" y="0"/>
                  </a:moveTo>
                  <a:lnTo>
                    <a:pt x="86064" y="0"/>
                  </a:lnTo>
                  <a:lnTo>
                    <a:pt x="86064" y="541519"/>
                  </a:lnTo>
                  <a:lnTo>
                    <a:pt x="0" y="541519"/>
                  </a:lnTo>
                  <a:close/>
                </a:path>
              </a:pathLst>
            </a:custGeom>
            <a:solidFill>
              <a:schemeClr val="bg1"/>
            </a:solidFill>
            <a:ln w="10467" cap="flat">
              <a:noFill/>
              <a:prstDash val="solid"/>
              <a:miter/>
            </a:ln>
          </p:spPr>
          <p:txBody>
            <a:bodyPr rtlCol="0" anchor="ctr"/>
            <a:lstStyle/>
            <a:p>
              <a:endParaRPr lang="fr-FR"/>
            </a:p>
          </p:txBody>
        </p:sp>
        <p:sp>
          <p:nvSpPr>
            <p:cNvPr id="21" name="Freeform 20">
              <a:extLst>
                <a:ext uri="{FF2B5EF4-FFF2-40B4-BE49-F238E27FC236}">
                  <a16:creationId xmlns:a16="http://schemas.microsoft.com/office/drawing/2014/main" id="{1E8FC928-C0FA-B94E-8C1A-41C40CF6221F}"/>
                </a:ext>
              </a:extLst>
            </p:cNvPr>
            <p:cNvSpPr/>
            <p:nvPr/>
          </p:nvSpPr>
          <p:spPr>
            <a:xfrm>
              <a:off x="7945107" y="3340042"/>
              <a:ext cx="348130" cy="363908"/>
            </a:xfrm>
            <a:custGeom>
              <a:avLst/>
              <a:gdLst>
                <a:gd name="connsiteX0" fmla="*/ 336013 w 348130"/>
                <a:gd name="connsiteY0" fmla="*/ 104650 h 363908"/>
                <a:gd name="connsiteX1" fmla="*/ 301147 w 348130"/>
                <a:gd name="connsiteY1" fmla="*/ 46586 h 363908"/>
                <a:gd name="connsiteX2" fmla="*/ 248796 w 348130"/>
                <a:gd name="connsiteY2" fmla="*/ 11538 h 363908"/>
                <a:gd name="connsiteX3" fmla="*/ 182101 w 348130"/>
                <a:gd name="connsiteY3" fmla="*/ 29 h 363908"/>
                <a:gd name="connsiteX4" fmla="*/ 110067 w 348130"/>
                <a:gd name="connsiteY4" fmla="*/ 13212 h 363908"/>
                <a:gd name="connsiteX5" fmla="*/ 14056 w 348130"/>
                <a:gd name="connsiteY5" fmla="*/ 108521 h 363908"/>
                <a:gd name="connsiteX6" fmla="*/ 25 w 348130"/>
                <a:gd name="connsiteY6" fmla="*/ 184058 h 363908"/>
                <a:gd name="connsiteX7" fmla="*/ 14056 w 348130"/>
                <a:gd name="connsiteY7" fmla="*/ 259594 h 363908"/>
                <a:gd name="connsiteX8" fmla="*/ 52690 w 348130"/>
                <a:gd name="connsiteY8" fmla="*/ 315881 h 363908"/>
                <a:gd name="connsiteX9" fmla="*/ 111114 w 348130"/>
                <a:gd name="connsiteY9" fmla="*/ 351347 h 363908"/>
                <a:gd name="connsiteX10" fmla="*/ 184405 w 348130"/>
                <a:gd name="connsiteY10" fmla="*/ 363902 h 363908"/>
                <a:gd name="connsiteX11" fmla="*/ 332139 w 348130"/>
                <a:gd name="connsiteY11" fmla="*/ 295061 h 363908"/>
                <a:gd name="connsiteX12" fmla="*/ 274762 w 348130"/>
                <a:gd name="connsiteY12" fmla="*/ 249237 h 363908"/>
                <a:gd name="connsiteX13" fmla="*/ 238221 w 348130"/>
                <a:gd name="connsiteY13" fmla="*/ 281879 h 363908"/>
                <a:gd name="connsiteX14" fmla="*/ 183776 w 348130"/>
                <a:gd name="connsiteY14" fmla="*/ 293701 h 363908"/>
                <a:gd name="connsiteX15" fmla="*/ 147864 w 348130"/>
                <a:gd name="connsiteY15" fmla="*/ 287214 h 363908"/>
                <a:gd name="connsiteX16" fmla="*/ 117082 w 348130"/>
                <a:gd name="connsiteY16" fmla="*/ 269638 h 363908"/>
                <a:gd name="connsiteX17" fmla="*/ 85671 w 348130"/>
                <a:gd name="connsiteY17" fmla="*/ 209167 h 363908"/>
                <a:gd name="connsiteX18" fmla="*/ 347425 w 348130"/>
                <a:gd name="connsiteY18" fmla="*/ 209167 h 363908"/>
                <a:gd name="connsiteX19" fmla="*/ 348053 w 348130"/>
                <a:gd name="connsiteY19" fmla="*/ 197659 h 363908"/>
                <a:gd name="connsiteX20" fmla="*/ 348053 w 348130"/>
                <a:gd name="connsiteY20" fmla="*/ 186255 h 363908"/>
                <a:gd name="connsiteX21" fmla="*/ 336012 w 348130"/>
                <a:gd name="connsiteY21" fmla="*/ 104650 h 363908"/>
                <a:gd name="connsiteX22" fmla="*/ 86195 w 348130"/>
                <a:gd name="connsiteY22" fmla="*/ 147231 h 363908"/>
                <a:gd name="connsiteX23" fmla="*/ 115931 w 348130"/>
                <a:gd name="connsiteY23" fmla="*/ 87388 h 363908"/>
                <a:gd name="connsiteX24" fmla="*/ 181474 w 348130"/>
                <a:gd name="connsiteY24" fmla="*/ 64162 h 363908"/>
                <a:gd name="connsiteX25" fmla="*/ 217701 w 348130"/>
                <a:gd name="connsiteY25" fmla="*/ 70962 h 363908"/>
                <a:gd name="connsiteX26" fmla="*/ 257802 w 348130"/>
                <a:gd name="connsiteY26" fmla="*/ 115740 h 363908"/>
                <a:gd name="connsiteX27" fmla="*/ 262513 w 348130"/>
                <a:gd name="connsiteY27" fmla="*/ 147127 h 36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130" h="363908">
                  <a:moveTo>
                    <a:pt x="336013" y="104650"/>
                  </a:moveTo>
                  <a:cubicBezTo>
                    <a:pt x="328621" y="83054"/>
                    <a:pt x="316739" y="63266"/>
                    <a:pt x="301147" y="46586"/>
                  </a:cubicBezTo>
                  <a:cubicBezTo>
                    <a:pt x="286517" y="31165"/>
                    <a:pt x="268634" y="19192"/>
                    <a:pt x="248796" y="11538"/>
                  </a:cubicBezTo>
                  <a:cubicBezTo>
                    <a:pt x="227492" y="3524"/>
                    <a:pt x="204861" y="-381"/>
                    <a:pt x="182101" y="29"/>
                  </a:cubicBezTo>
                  <a:cubicBezTo>
                    <a:pt x="157470" y="-186"/>
                    <a:pt x="133023" y="4288"/>
                    <a:pt x="110067" y="13212"/>
                  </a:cubicBezTo>
                  <a:cubicBezTo>
                    <a:pt x="66116" y="30142"/>
                    <a:pt x="31287" y="64716"/>
                    <a:pt x="14056" y="108521"/>
                  </a:cubicBezTo>
                  <a:cubicBezTo>
                    <a:pt x="4464" y="132536"/>
                    <a:pt x="-304" y="158203"/>
                    <a:pt x="25" y="184058"/>
                  </a:cubicBezTo>
                  <a:cubicBezTo>
                    <a:pt x="-393" y="209920"/>
                    <a:pt x="4377" y="235604"/>
                    <a:pt x="14056" y="259594"/>
                  </a:cubicBezTo>
                  <a:cubicBezTo>
                    <a:pt x="22726" y="280918"/>
                    <a:pt x="35905" y="300119"/>
                    <a:pt x="52690" y="315881"/>
                  </a:cubicBezTo>
                  <a:cubicBezTo>
                    <a:pt x="69653" y="331411"/>
                    <a:pt x="89503" y="343461"/>
                    <a:pt x="111114" y="351347"/>
                  </a:cubicBezTo>
                  <a:cubicBezTo>
                    <a:pt x="134604" y="359852"/>
                    <a:pt x="159422" y="364104"/>
                    <a:pt x="184405" y="363902"/>
                  </a:cubicBezTo>
                  <a:cubicBezTo>
                    <a:pt x="249041" y="363902"/>
                    <a:pt x="298285" y="340955"/>
                    <a:pt x="332139" y="295061"/>
                  </a:cubicBezTo>
                  <a:lnTo>
                    <a:pt x="274762" y="249237"/>
                  </a:lnTo>
                  <a:cubicBezTo>
                    <a:pt x="265406" y="262913"/>
                    <a:pt x="252866" y="274114"/>
                    <a:pt x="238221" y="281879"/>
                  </a:cubicBezTo>
                  <a:cubicBezTo>
                    <a:pt x="221315" y="290212"/>
                    <a:pt x="202619" y="294272"/>
                    <a:pt x="183776" y="293701"/>
                  </a:cubicBezTo>
                  <a:cubicBezTo>
                    <a:pt x="171512" y="293716"/>
                    <a:pt x="159346" y="291519"/>
                    <a:pt x="147864" y="287214"/>
                  </a:cubicBezTo>
                  <a:cubicBezTo>
                    <a:pt x="136712" y="283074"/>
                    <a:pt x="126314" y="277136"/>
                    <a:pt x="117082" y="269638"/>
                  </a:cubicBezTo>
                  <a:cubicBezTo>
                    <a:pt x="98596" y="254768"/>
                    <a:pt x="87202" y="232831"/>
                    <a:pt x="85671" y="209167"/>
                  </a:cubicBezTo>
                  <a:lnTo>
                    <a:pt x="347425" y="209167"/>
                  </a:lnTo>
                  <a:cubicBezTo>
                    <a:pt x="347843" y="205345"/>
                    <a:pt x="348052" y="201503"/>
                    <a:pt x="348053" y="197659"/>
                  </a:cubicBezTo>
                  <a:lnTo>
                    <a:pt x="348053" y="186255"/>
                  </a:lnTo>
                  <a:cubicBezTo>
                    <a:pt x="348755" y="158565"/>
                    <a:pt x="344682" y="130960"/>
                    <a:pt x="336012" y="104650"/>
                  </a:cubicBezTo>
                  <a:close/>
                  <a:moveTo>
                    <a:pt x="86195" y="147231"/>
                  </a:moveTo>
                  <a:cubicBezTo>
                    <a:pt x="87511" y="124063"/>
                    <a:pt x="98255" y="102440"/>
                    <a:pt x="115931" y="87388"/>
                  </a:cubicBezTo>
                  <a:cubicBezTo>
                    <a:pt x="134142" y="71796"/>
                    <a:pt x="157500" y="63519"/>
                    <a:pt x="181474" y="64162"/>
                  </a:cubicBezTo>
                  <a:cubicBezTo>
                    <a:pt x="193891" y="63890"/>
                    <a:pt x="206229" y="66206"/>
                    <a:pt x="217701" y="70962"/>
                  </a:cubicBezTo>
                  <a:cubicBezTo>
                    <a:pt x="237153" y="79066"/>
                    <a:pt x="251893" y="95526"/>
                    <a:pt x="257802" y="115740"/>
                  </a:cubicBezTo>
                  <a:cubicBezTo>
                    <a:pt x="260960" y="125902"/>
                    <a:pt x="262549" y="136486"/>
                    <a:pt x="262513" y="147127"/>
                  </a:cubicBezTo>
                  <a:close/>
                </a:path>
              </a:pathLst>
            </a:custGeom>
            <a:solidFill>
              <a:schemeClr val="bg1"/>
            </a:solidFill>
            <a:ln w="10467" cap="flat">
              <a:noFill/>
              <a:prstDash val="solid"/>
              <a:miter/>
            </a:ln>
          </p:spPr>
          <p:txBody>
            <a:bodyPr rtlCol="0" anchor="ctr"/>
            <a:lstStyle/>
            <a:p>
              <a:endParaRPr lang="fr-FR"/>
            </a:p>
          </p:txBody>
        </p:sp>
        <p:sp>
          <p:nvSpPr>
            <p:cNvPr id="22" name="Freeform 21">
              <a:extLst>
                <a:ext uri="{FF2B5EF4-FFF2-40B4-BE49-F238E27FC236}">
                  <a16:creationId xmlns:a16="http://schemas.microsoft.com/office/drawing/2014/main" id="{5CAF7841-6C8E-7F4D-8868-514E34AB63C8}"/>
                </a:ext>
              </a:extLst>
            </p:cNvPr>
            <p:cNvSpPr/>
            <p:nvPr/>
          </p:nvSpPr>
          <p:spPr>
            <a:xfrm>
              <a:off x="7498677" y="3151753"/>
              <a:ext cx="370546" cy="552011"/>
            </a:xfrm>
            <a:custGeom>
              <a:avLst/>
              <a:gdLst>
                <a:gd name="connsiteX0" fmla="*/ 284168 w 370546"/>
                <a:gd name="connsiteY0" fmla="*/ 0 h 552011"/>
                <a:gd name="connsiteX1" fmla="*/ 284168 w 370546"/>
                <a:gd name="connsiteY1" fmla="*/ 241675 h 552011"/>
                <a:gd name="connsiteX2" fmla="*/ 281970 w 370546"/>
                <a:gd name="connsiteY2" fmla="*/ 241675 h 552011"/>
                <a:gd name="connsiteX3" fmla="*/ 265532 w 370546"/>
                <a:gd name="connsiteY3" fmla="*/ 223785 h 552011"/>
                <a:gd name="connsiteX4" fmla="*/ 241450 w 370546"/>
                <a:gd name="connsiteY4" fmla="*/ 206627 h 552011"/>
                <a:gd name="connsiteX5" fmla="*/ 208888 w 370546"/>
                <a:gd name="connsiteY5" fmla="*/ 193340 h 552011"/>
                <a:gd name="connsiteX6" fmla="*/ 167008 w 370546"/>
                <a:gd name="connsiteY6" fmla="*/ 188004 h 552011"/>
                <a:gd name="connsiteX7" fmla="*/ 46601 w 370546"/>
                <a:gd name="connsiteY7" fmla="*/ 240315 h 552011"/>
                <a:gd name="connsiteX8" fmla="*/ 12154 w 370546"/>
                <a:gd name="connsiteY8" fmla="*/ 297647 h 552011"/>
                <a:gd name="connsiteX9" fmla="*/ 9 w 370546"/>
                <a:gd name="connsiteY9" fmla="*/ 368580 h 552011"/>
                <a:gd name="connsiteX10" fmla="*/ 11841 w 370546"/>
                <a:gd name="connsiteY10" fmla="*/ 439827 h 552011"/>
                <a:gd name="connsiteX11" fmla="*/ 45450 w 370546"/>
                <a:gd name="connsiteY11" fmla="*/ 497892 h 552011"/>
                <a:gd name="connsiteX12" fmla="*/ 169102 w 370546"/>
                <a:gd name="connsiteY12" fmla="*/ 551981 h 552011"/>
                <a:gd name="connsiteX13" fmla="*/ 237577 w 370546"/>
                <a:gd name="connsiteY13" fmla="*/ 536184 h 552011"/>
                <a:gd name="connsiteX14" fmla="*/ 287415 w 370546"/>
                <a:gd name="connsiteY14" fmla="*/ 490359 h 552011"/>
                <a:gd name="connsiteX15" fmla="*/ 288880 w 370546"/>
                <a:gd name="connsiteY15" fmla="*/ 490359 h 552011"/>
                <a:gd name="connsiteX16" fmla="*/ 288880 w 370546"/>
                <a:gd name="connsiteY16" fmla="*/ 541938 h 552011"/>
                <a:gd name="connsiteX17" fmla="*/ 370547 w 370546"/>
                <a:gd name="connsiteY17" fmla="*/ 541938 h 552011"/>
                <a:gd name="connsiteX18" fmla="*/ 370547 w 370546"/>
                <a:gd name="connsiteY18" fmla="*/ 0 h 552011"/>
                <a:gd name="connsiteX19" fmla="*/ 280189 w 370546"/>
                <a:gd name="connsiteY19" fmla="*/ 409383 h 552011"/>
                <a:gd name="connsiteX20" fmla="*/ 260087 w 370546"/>
                <a:gd name="connsiteY20" fmla="*/ 444744 h 552011"/>
                <a:gd name="connsiteX21" fmla="*/ 228676 w 370546"/>
                <a:gd name="connsiteY21" fmla="*/ 470167 h 552011"/>
                <a:gd name="connsiteX22" fmla="*/ 142612 w 370546"/>
                <a:gd name="connsiteY22" fmla="*/ 470167 h 552011"/>
                <a:gd name="connsiteX23" fmla="*/ 111830 w 370546"/>
                <a:gd name="connsiteY23" fmla="*/ 444430 h 552011"/>
                <a:gd name="connsiteX24" fmla="*/ 93507 w 370546"/>
                <a:gd name="connsiteY24" fmla="*/ 408545 h 552011"/>
                <a:gd name="connsiteX25" fmla="*/ 87434 w 370546"/>
                <a:gd name="connsiteY25" fmla="*/ 368475 h 552011"/>
                <a:gd name="connsiteX26" fmla="*/ 93507 w 370546"/>
                <a:gd name="connsiteY26" fmla="*/ 328719 h 552011"/>
                <a:gd name="connsiteX27" fmla="*/ 111830 w 370546"/>
                <a:gd name="connsiteY27" fmla="*/ 293253 h 552011"/>
                <a:gd name="connsiteX28" fmla="*/ 142612 w 370546"/>
                <a:gd name="connsiteY28" fmla="*/ 267830 h 552011"/>
                <a:gd name="connsiteX29" fmla="*/ 186377 w 370546"/>
                <a:gd name="connsiteY29" fmla="*/ 258205 h 552011"/>
                <a:gd name="connsiteX30" fmla="*/ 228258 w 370546"/>
                <a:gd name="connsiteY30" fmla="*/ 268144 h 552011"/>
                <a:gd name="connsiteX31" fmla="*/ 259668 w 370546"/>
                <a:gd name="connsiteY31" fmla="*/ 293985 h 552011"/>
                <a:gd name="connsiteX32" fmla="*/ 279771 w 370546"/>
                <a:gd name="connsiteY32" fmla="*/ 329766 h 552011"/>
                <a:gd name="connsiteX33" fmla="*/ 286577 w 370546"/>
                <a:gd name="connsiteY33" fmla="*/ 369940 h 552011"/>
                <a:gd name="connsiteX34" fmla="*/ 280190 w 370546"/>
                <a:gd name="connsiteY34" fmla="*/ 409696 h 55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70546" h="552011">
                  <a:moveTo>
                    <a:pt x="284168" y="0"/>
                  </a:moveTo>
                  <a:lnTo>
                    <a:pt x="284168" y="241675"/>
                  </a:lnTo>
                  <a:lnTo>
                    <a:pt x="281970" y="241675"/>
                  </a:lnTo>
                  <a:cubicBezTo>
                    <a:pt x="277053" y="235219"/>
                    <a:pt x="271550" y="229230"/>
                    <a:pt x="265532" y="223785"/>
                  </a:cubicBezTo>
                  <a:cubicBezTo>
                    <a:pt x="258197" y="217153"/>
                    <a:pt x="250115" y="211395"/>
                    <a:pt x="241450" y="206627"/>
                  </a:cubicBezTo>
                  <a:cubicBezTo>
                    <a:pt x="231173" y="200900"/>
                    <a:pt x="220240" y="196438"/>
                    <a:pt x="208888" y="193340"/>
                  </a:cubicBezTo>
                  <a:cubicBezTo>
                    <a:pt x="195240" y="189645"/>
                    <a:pt x="181147" y="187849"/>
                    <a:pt x="167008" y="188004"/>
                  </a:cubicBezTo>
                  <a:cubicBezTo>
                    <a:pt x="121230" y="187423"/>
                    <a:pt x="77397" y="206467"/>
                    <a:pt x="46601" y="240315"/>
                  </a:cubicBezTo>
                  <a:cubicBezTo>
                    <a:pt x="31514" y="257019"/>
                    <a:pt x="19816" y="276489"/>
                    <a:pt x="12154" y="297647"/>
                  </a:cubicBezTo>
                  <a:cubicBezTo>
                    <a:pt x="3890" y="320375"/>
                    <a:pt x="-223" y="344400"/>
                    <a:pt x="9" y="368580"/>
                  </a:cubicBezTo>
                  <a:cubicBezTo>
                    <a:pt x="-209" y="392835"/>
                    <a:pt x="3794" y="416943"/>
                    <a:pt x="11841" y="439827"/>
                  </a:cubicBezTo>
                  <a:cubicBezTo>
                    <a:pt x="19202" y="461162"/>
                    <a:pt x="30614" y="480877"/>
                    <a:pt x="45450" y="497892"/>
                  </a:cubicBezTo>
                  <a:cubicBezTo>
                    <a:pt x="76768" y="533123"/>
                    <a:pt x="121952" y="552888"/>
                    <a:pt x="169102" y="551981"/>
                  </a:cubicBezTo>
                  <a:cubicBezTo>
                    <a:pt x="192845" y="552097"/>
                    <a:pt x="216288" y="546688"/>
                    <a:pt x="237577" y="536184"/>
                  </a:cubicBezTo>
                  <a:cubicBezTo>
                    <a:pt x="258338" y="526139"/>
                    <a:pt x="275674" y="510200"/>
                    <a:pt x="287415" y="490359"/>
                  </a:cubicBezTo>
                  <a:lnTo>
                    <a:pt x="288880" y="490359"/>
                  </a:lnTo>
                  <a:lnTo>
                    <a:pt x="288880" y="541938"/>
                  </a:lnTo>
                  <a:lnTo>
                    <a:pt x="370547" y="541938"/>
                  </a:lnTo>
                  <a:lnTo>
                    <a:pt x="370547" y="0"/>
                  </a:lnTo>
                  <a:close/>
                  <a:moveTo>
                    <a:pt x="280189" y="409383"/>
                  </a:moveTo>
                  <a:cubicBezTo>
                    <a:pt x="275772" y="422328"/>
                    <a:pt x="268952" y="434324"/>
                    <a:pt x="260087" y="444744"/>
                  </a:cubicBezTo>
                  <a:cubicBezTo>
                    <a:pt x="251423" y="455232"/>
                    <a:pt x="240742" y="463877"/>
                    <a:pt x="228676" y="470167"/>
                  </a:cubicBezTo>
                  <a:cubicBezTo>
                    <a:pt x="201505" y="483350"/>
                    <a:pt x="169783" y="483350"/>
                    <a:pt x="142612" y="470167"/>
                  </a:cubicBezTo>
                  <a:cubicBezTo>
                    <a:pt x="130635" y="463875"/>
                    <a:pt x="120141" y="455101"/>
                    <a:pt x="111830" y="444430"/>
                  </a:cubicBezTo>
                  <a:cubicBezTo>
                    <a:pt x="103581" y="433687"/>
                    <a:pt x="97371" y="421525"/>
                    <a:pt x="93507" y="408545"/>
                  </a:cubicBezTo>
                  <a:cubicBezTo>
                    <a:pt x="89491" y="395567"/>
                    <a:pt x="87444" y="382060"/>
                    <a:pt x="87434" y="368475"/>
                  </a:cubicBezTo>
                  <a:cubicBezTo>
                    <a:pt x="87428" y="354992"/>
                    <a:pt x="89476" y="341587"/>
                    <a:pt x="93507" y="328719"/>
                  </a:cubicBezTo>
                  <a:cubicBezTo>
                    <a:pt x="97396" y="315878"/>
                    <a:pt x="103606" y="303858"/>
                    <a:pt x="111830" y="293253"/>
                  </a:cubicBezTo>
                  <a:cubicBezTo>
                    <a:pt x="120097" y="282622"/>
                    <a:pt x="130607" y="273942"/>
                    <a:pt x="142612" y="267830"/>
                  </a:cubicBezTo>
                  <a:cubicBezTo>
                    <a:pt x="156201" y="261116"/>
                    <a:pt x="171223" y="257812"/>
                    <a:pt x="186377" y="258205"/>
                  </a:cubicBezTo>
                  <a:cubicBezTo>
                    <a:pt x="200940" y="258048"/>
                    <a:pt x="215320" y="261460"/>
                    <a:pt x="228258" y="268144"/>
                  </a:cubicBezTo>
                  <a:cubicBezTo>
                    <a:pt x="240253" y="274719"/>
                    <a:pt x="250907" y="283485"/>
                    <a:pt x="259668" y="293985"/>
                  </a:cubicBezTo>
                  <a:cubicBezTo>
                    <a:pt x="268605" y="304512"/>
                    <a:pt x="275430" y="316660"/>
                    <a:pt x="279771" y="329766"/>
                  </a:cubicBezTo>
                  <a:cubicBezTo>
                    <a:pt x="284213" y="342697"/>
                    <a:pt x="286512" y="356268"/>
                    <a:pt x="286577" y="369940"/>
                  </a:cubicBezTo>
                  <a:cubicBezTo>
                    <a:pt x="286655" y="383453"/>
                    <a:pt x="284497" y="396886"/>
                    <a:pt x="280190" y="409696"/>
                  </a:cubicBezTo>
                  <a:close/>
                </a:path>
              </a:pathLst>
            </a:custGeom>
            <a:solidFill>
              <a:schemeClr val="bg1"/>
            </a:solidFill>
            <a:ln w="10467" cap="flat">
              <a:noFill/>
              <a:prstDash val="solid"/>
              <a:miter/>
            </a:ln>
          </p:spPr>
          <p:txBody>
            <a:bodyPr rtlCol="0" anchor="ctr"/>
            <a:lstStyle/>
            <a:p>
              <a:endParaRPr lang="fr-FR"/>
            </a:p>
          </p:txBody>
        </p:sp>
        <p:sp>
          <p:nvSpPr>
            <p:cNvPr id="23" name="Freeform 22">
              <a:extLst>
                <a:ext uri="{FF2B5EF4-FFF2-40B4-BE49-F238E27FC236}">
                  <a16:creationId xmlns:a16="http://schemas.microsoft.com/office/drawing/2014/main" id="{0DEA9C2D-3FA6-4648-AB30-50CBE835B013}"/>
                </a:ext>
              </a:extLst>
            </p:cNvPr>
            <p:cNvSpPr/>
            <p:nvPr/>
          </p:nvSpPr>
          <p:spPr>
            <a:xfrm>
              <a:off x="6922697" y="3339746"/>
              <a:ext cx="348700" cy="363896"/>
            </a:xfrm>
            <a:custGeom>
              <a:avLst/>
              <a:gdLst>
                <a:gd name="connsiteX0" fmla="*/ 335489 w 348700"/>
                <a:gd name="connsiteY0" fmla="*/ 104947 h 363896"/>
                <a:gd name="connsiteX1" fmla="*/ 300728 w 348700"/>
                <a:gd name="connsiteY1" fmla="*/ 46882 h 363896"/>
                <a:gd name="connsiteX2" fmla="*/ 248378 w 348700"/>
                <a:gd name="connsiteY2" fmla="*/ 11834 h 363896"/>
                <a:gd name="connsiteX3" fmla="*/ 182101 w 348700"/>
                <a:gd name="connsiteY3" fmla="*/ 12 h 363896"/>
                <a:gd name="connsiteX4" fmla="*/ 110067 w 348700"/>
                <a:gd name="connsiteY4" fmla="*/ 13194 h 363896"/>
                <a:gd name="connsiteX5" fmla="*/ 14056 w 348700"/>
                <a:gd name="connsiteY5" fmla="*/ 108504 h 363896"/>
                <a:gd name="connsiteX6" fmla="*/ 25 w 348700"/>
                <a:gd name="connsiteY6" fmla="*/ 184040 h 363896"/>
                <a:gd name="connsiteX7" fmla="*/ 14056 w 348700"/>
                <a:gd name="connsiteY7" fmla="*/ 259577 h 363896"/>
                <a:gd name="connsiteX8" fmla="*/ 52690 w 348700"/>
                <a:gd name="connsiteY8" fmla="*/ 315863 h 363896"/>
                <a:gd name="connsiteX9" fmla="*/ 111114 w 348700"/>
                <a:gd name="connsiteY9" fmla="*/ 351329 h 363896"/>
                <a:gd name="connsiteX10" fmla="*/ 185033 w 348700"/>
                <a:gd name="connsiteY10" fmla="*/ 363884 h 363896"/>
                <a:gd name="connsiteX11" fmla="*/ 332662 w 348700"/>
                <a:gd name="connsiteY11" fmla="*/ 295043 h 363896"/>
                <a:gd name="connsiteX12" fmla="*/ 275286 w 348700"/>
                <a:gd name="connsiteY12" fmla="*/ 249219 h 363896"/>
                <a:gd name="connsiteX13" fmla="*/ 238745 w 348700"/>
                <a:gd name="connsiteY13" fmla="*/ 281861 h 363896"/>
                <a:gd name="connsiteX14" fmla="*/ 184300 w 348700"/>
                <a:gd name="connsiteY14" fmla="*/ 293683 h 363896"/>
                <a:gd name="connsiteX15" fmla="*/ 148388 w 348700"/>
                <a:gd name="connsiteY15" fmla="*/ 287197 h 363896"/>
                <a:gd name="connsiteX16" fmla="*/ 117606 w 348700"/>
                <a:gd name="connsiteY16" fmla="*/ 269620 h 363896"/>
                <a:gd name="connsiteX17" fmla="*/ 86195 w 348700"/>
                <a:gd name="connsiteY17" fmla="*/ 209149 h 363896"/>
                <a:gd name="connsiteX18" fmla="*/ 347949 w 348700"/>
                <a:gd name="connsiteY18" fmla="*/ 209149 h 363896"/>
                <a:gd name="connsiteX19" fmla="*/ 348682 w 348700"/>
                <a:gd name="connsiteY19" fmla="*/ 197641 h 363896"/>
                <a:gd name="connsiteX20" fmla="*/ 348682 w 348700"/>
                <a:gd name="connsiteY20" fmla="*/ 186237 h 363896"/>
                <a:gd name="connsiteX21" fmla="*/ 335489 w 348700"/>
                <a:gd name="connsiteY21" fmla="*/ 104947 h 363896"/>
                <a:gd name="connsiteX22" fmla="*/ 85672 w 348700"/>
                <a:gd name="connsiteY22" fmla="*/ 147527 h 363896"/>
                <a:gd name="connsiteX23" fmla="*/ 115407 w 348700"/>
                <a:gd name="connsiteY23" fmla="*/ 87684 h 363896"/>
                <a:gd name="connsiteX24" fmla="*/ 180950 w 348700"/>
                <a:gd name="connsiteY24" fmla="*/ 64458 h 363896"/>
                <a:gd name="connsiteX25" fmla="*/ 217177 w 348700"/>
                <a:gd name="connsiteY25" fmla="*/ 71259 h 363896"/>
                <a:gd name="connsiteX26" fmla="*/ 257278 w 348700"/>
                <a:gd name="connsiteY26" fmla="*/ 116036 h 363896"/>
                <a:gd name="connsiteX27" fmla="*/ 261990 w 348700"/>
                <a:gd name="connsiteY27" fmla="*/ 147423 h 36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700" h="363896">
                  <a:moveTo>
                    <a:pt x="335489" y="104947"/>
                  </a:moveTo>
                  <a:cubicBezTo>
                    <a:pt x="328094" y="83375"/>
                    <a:pt x="316252" y="63594"/>
                    <a:pt x="300728" y="46882"/>
                  </a:cubicBezTo>
                  <a:cubicBezTo>
                    <a:pt x="286071" y="31493"/>
                    <a:pt x="268196" y="19526"/>
                    <a:pt x="248378" y="11834"/>
                  </a:cubicBezTo>
                  <a:cubicBezTo>
                    <a:pt x="227226" y="3765"/>
                    <a:pt x="204741" y="-246"/>
                    <a:pt x="182101" y="12"/>
                  </a:cubicBezTo>
                  <a:cubicBezTo>
                    <a:pt x="157470" y="-203"/>
                    <a:pt x="133023" y="4270"/>
                    <a:pt x="110067" y="13194"/>
                  </a:cubicBezTo>
                  <a:cubicBezTo>
                    <a:pt x="66116" y="30124"/>
                    <a:pt x="31287" y="64699"/>
                    <a:pt x="14056" y="108504"/>
                  </a:cubicBezTo>
                  <a:cubicBezTo>
                    <a:pt x="4464" y="132519"/>
                    <a:pt x="-304" y="158185"/>
                    <a:pt x="25" y="184040"/>
                  </a:cubicBezTo>
                  <a:cubicBezTo>
                    <a:pt x="-393" y="209903"/>
                    <a:pt x="4377" y="235587"/>
                    <a:pt x="14056" y="259577"/>
                  </a:cubicBezTo>
                  <a:cubicBezTo>
                    <a:pt x="22726" y="280901"/>
                    <a:pt x="35905" y="300101"/>
                    <a:pt x="52690" y="315863"/>
                  </a:cubicBezTo>
                  <a:cubicBezTo>
                    <a:pt x="69653" y="331393"/>
                    <a:pt x="89503" y="343444"/>
                    <a:pt x="111114" y="351329"/>
                  </a:cubicBezTo>
                  <a:cubicBezTo>
                    <a:pt x="134802" y="359906"/>
                    <a:pt x="159840" y="364159"/>
                    <a:pt x="185033" y="363884"/>
                  </a:cubicBezTo>
                  <a:cubicBezTo>
                    <a:pt x="249529" y="363884"/>
                    <a:pt x="298739" y="340937"/>
                    <a:pt x="332662" y="295043"/>
                  </a:cubicBezTo>
                  <a:lnTo>
                    <a:pt x="275286" y="249219"/>
                  </a:lnTo>
                  <a:cubicBezTo>
                    <a:pt x="265930" y="262895"/>
                    <a:pt x="253390" y="274097"/>
                    <a:pt x="238745" y="281861"/>
                  </a:cubicBezTo>
                  <a:cubicBezTo>
                    <a:pt x="221839" y="290195"/>
                    <a:pt x="203143" y="294254"/>
                    <a:pt x="184300" y="293683"/>
                  </a:cubicBezTo>
                  <a:cubicBezTo>
                    <a:pt x="172036" y="293699"/>
                    <a:pt x="159870" y="291501"/>
                    <a:pt x="148388" y="287197"/>
                  </a:cubicBezTo>
                  <a:cubicBezTo>
                    <a:pt x="137236" y="283056"/>
                    <a:pt x="126838" y="277118"/>
                    <a:pt x="117606" y="269620"/>
                  </a:cubicBezTo>
                  <a:cubicBezTo>
                    <a:pt x="99120" y="254750"/>
                    <a:pt x="87726" y="232813"/>
                    <a:pt x="86195" y="209149"/>
                  </a:cubicBezTo>
                  <a:lnTo>
                    <a:pt x="347949" y="209149"/>
                  </a:lnTo>
                  <a:cubicBezTo>
                    <a:pt x="348401" y="205329"/>
                    <a:pt x="348646" y="201487"/>
                    <a:pt x="348682" y="197641"/>
                  </a:cubicBezTo>
                  <a:lnTo>
                    <a:pt x="348682" y="186237"/>
                  </a:lnTo>
                  <a:cubicBezTo>
                    <a:pt x="349030" y="158581"/>
                    <a:pt x="344566" y="131075"/>
                    <a:pt x="335489" y="104947"/>
                  </a:cubicBezTo>
                  <a:close/>
                  <a:moveTo>
                    <a:pt x="85672" y="147527"/>
                  </a:moveTo>
                  <a:cubicBezTo>
                    <a:pt x="86988" y="124359"/>
                    <a:pt x="97731" y="102736"/>
                    <a:pt x="115407" y="87684"/>
                  </a:cubicBezTo>
                  <a:cubicBezTo>
                    <a:pt x="133619" y="72092"/>
                    <a:pt x="156977" y="63815"/>
                    <a:pt x="180950" y="64458"/>
                  </a:cubicBezTo>
                  <a:cubicBezTo>
                    <a:pt x="193368" y="64186"/>
                    <a:pt x="205705" y="66502"/>
                    <a:pt x="217177" y="71259"/>
                  </a:cubicBezTo>
                  <a:cubicBezTo>
                    <a:pt x="236629" y="79362"/>
                    <a:pt x="251370" y="95822"/>
                    <a:pt x="257278" y="116036"/>
                  </a:cubicBezTo>
                  <a:cubicBezTo>
                    <a:pt x="260437" y="126198"/>
                    <a:pt x="262026" y="136782"/>
                    <a:pt x="261990" y="147423"/>
                  </a:cubicBezTo>
                  <a:close/>
                </a:path>
              </a:pathLst>
            </a:custGeom>
            <a:solidFill>
              <a:schemeClr val="bg1"/>
            </a:solidFill>
            <a:ln w="10467" cap="flat">
              <a:noFill/>
              <a:prstDash val="solid"/>
              <a:miter/>
            </a:ln>
          </p:spPr>
          <p:txBody>
            <a:bodyPr rtlCol="0" anchor="ctr"/>
            <a:lstStyle/>
            <a:p>
              <a:endParaRPr lang="fr-FR"/>
            </a:p>
          </p:txBody>
        </p:sp>
        <p:sp>
          <p:nvSpPr>
            <p:cNvPr id="24" name="Freeform 23">
              <a:extLst>
                <a:ext uri="{FF2B5EF4-FFF2-40B4-BE49-F238E27FC236}">
                  <a16:creationId xmlns:a16="http://schemas.microsoft.com/office/drawing/2014/main" id="{0A6600E0-DEC2-EB4E-AB9A-C7A2D8793CFE}"/>
                </a:ext>
              </a:extLst>
            </p:cNvPr>
            <p:cNvSpPr/>
            <p:nvPr/>
          </p:nvSpPr>
          <p:spPr>
            <a:xfrm>
              <a:off x="6330740" y="3349697"/>
              <a:ext cx="570622" cy="343889"/>
            </a:xfrm>
            <a:custGeom>
              <a:avLst/>
              <a:gdLst>
                <a:gd name="connsiteX0" fmla="*/ 119778 w 570622"/>
                <a:gd name="connsiteY0" fmla="*/ 343890 h 343889"/>
                <a:gd name="connsiteX1" fmla="*/ 207204 w 570622"/>
                <a:gd name="connsiteY1" fmla="*/ 343890 h 343889"/>
                <a:gd name="connsiteX2" fmla="*/ 284578 w 570622"/>
                <a:gd name="connsiteY2" fmla="*/ 103156 h 343889"/>
                <a:gd name="connsiteX3" fmla="*/ 286044 w 570622"/>
                <a:gd name="connsiteY3" fmla="*/ 103156 h 343889"/>
                <a:gd name="connsiteX4" fmla="*/ 364152 w 570622"/>
                <a:gd name="connsiteY4" fmla="*/ 343890 h 343889"/>
                <a:gd name="connsiteX5" fmla="*/ 451577 w 570622"/>
                <a:gd name="connsiteY5" fmla="*/ 343890 h 343889"/>
                <a:gd name="connsiteX6" fmla="*/ 570623 w 570622"/>
                <a:gd name="connsiteY6" fmla="*/ 0 h 343889"/>
                <a:gd name="connsiteX7" fmla="*/ 480998 w 570622"/>
                <a:gd name="connsiteY7" fmla="*/ 0 h 343889"/>
                <a:gd name="connsiteX8" fmla="*/ 407917 w 570622"/>
                <a:gd name="connsiteY8" fmla="*/ 246383 h 343889"/>
                <a:gd name="connsiteX9" fmla="*/ 406451 w 570622"/>
                <a:gd name="connsiteY9" fmla="*/ 246383 h 343889"/>
                <a:gd name="connsiteX10" fmla="*/ 331903 w 570622"/>
                <a:gd name="connsiteY10" fmla="*/ 0 h 343889"/>
                <a:gd name="connsiteX11" fmla="*/ 240185 w 570622"/>
                <a:gd name="connsiteY11" fmla="*/ 0 h 343889"/>
                <a:gd name="connsiteX12" fmla="*/ 166370 w 570622"/>
                <a:gd name="connsiteY12" fmla="*/ 246383 h 343889"/>
                <a:gd name="connsiteX13" fmla="*/ 164905 w 570622"/>
                <a:gd name="connsiteY13" fmla="*/ 246383 h 343889"/>
                <a:gd name="connsiteX14" fmla="*/ 93184 w 570622"/>
                <a:gd name="connsiteY14" fmla="*/ 0 h 343889"/>
                <a:gd name="connsiteX15" fmla="*/ 0 w 570622"/>
                <a:gd name="connsiteY15" fmla="*/ 0 h 343889"/>
                <a:gd name="connsiteX16" fmla="*/ 119778 w 570622"/>
                <a:gd name="connsiteY16" fmla="*/ 343890 h 34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0622" h="343889">
                  <a:moveTo>
                    <a:pt x="119778" y="343890"/>
                  </a:moveTo>
                  <a:lnTo>
                    <a:pt x="207204" y="343890"/>
                  </a:lnTo>
                  <a:lnTo>
                    <a:pt x="284578" y="103156"/>
                  </a:lnTo>
                  <a:lnTo>
                    <a:pt x="286044" y="103156"/>
                  </a:lnTo>
                  <a:lnTo>
                    <a:pt x="364152" y="343890"/>
                  </a:lnTo>
                  <a:lnTo>
                    <a:pt x="451577" y="343890"/>
                  </a:lnTo>
                  <a:lnTo>
                    <a:pt x="570623" y="0"/>
                  </a:lnTo>
                  <a:lnTo>
                    <a:pt x="480998" y="0"/>
                  </a:lnTo>
                  <a:lnTo>
                    <a:pt x="407917" y="246383"/>
                  </a:lnTo>
                  <a:lnTo>
                    <a:pt x="406451" y="246383"/>
                  </a:lnTo>
                  <a:lnTo>
                    <a:pt x="331903" y="0"/>
                  </a:lnTo>
                  <a:lnTo>
                    <a:pt x="240185" y="0"/>
                  </a:lnTo>
                  <a:lnTo>
                    <a:pt x="166370" y="246383"/>
                  </a:lnTo>
                  <a:lnTo>
                    <a:pt x="164905" y="246383"/>
                  </a:lnTo>
                  <a:lnTo>
                    <a:pt x="93184" y="0"/>
                  </a:lnTo>
                  <a:lnTo>
                    <a:pt x="0" y="0"/>
                  </a:lnTo>
                  <a:lnTo>
                    <a:pt x="119778" y="343890"/>
                  </a:lnTo>
                  <a:close/>
                </a:path>
              </a:pathLst>
            </a:custGeom>
            <a:solidFill>
              <a:schemeClr val="bg1"/>
            </a:solidFill>
            <a:ln w="10467" cap="flat">
              <a:noFill/>
              <a:prstDash val="solid"/>
              <a:miter/>
            </a:ln>
          </p:spPr>
          <p:txBody>
            <a:bodyPr rtlCol="0" anchor="ctr"/>
            <a:lstStyle/>
            <a:p>
              <a:endParaRPr lang="fr-FR"/>
            </a:p>
          </p:txBody>
        </p:sp>
      </p:grpSp>
      <p:grpSp>
        <p:nvGrpSpPr>
          <p:cNvPr id="27" name="Graphic 17">
            <a:extLst>
              <a:ext uri="{FF2B5EF4-FFF2-40B4-BE49-F238E27FC236}">
                <a16:creationId xmlns:a16="http://schemas.microsoft.com/office/drawing/2014/main" id="{F4B81E5F-8D6A-A442-BB73-D14DF0C23E54}"/>
              </a:ext>
            </a:extLst>
          </p:cNvPr>
          <p:cNvGrpSpPr/>
          <p:nvPr userDrawn="1"/>
        </p:nvGrpSpPr>
        <p:grpSpPr>
          <a:xfrm>
            <a:off x="11607408" y="6132443"/>
            <a:ext cx="290229" cy="432023"/>
            <a:chOff x="11607408" y="6132443"/>
            <a:chExt cx="290229" cy="432023"/>
          </a:xfrm>
        </p:grpSpPr>
        <p:sp>
          <p:nvSpPr>
            <p:cNvPr id="28" name="Freeform 27">
              <a:extLst>
                <a:ext uri="{FF2B5EF4-FFF2-40B4-BE49-F238E27FC236}">
                  <a16:creationId xmlns:a16="http://schemas.microsoft.com/office/drawing/2014/main" id="{88F600C7-521B-434C-9937-390E3C086C7A}"/>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693D037E-E946-5746-A60D-0BE6A5586D68}"/>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25" name="TextBox 24">
            <a:extLst>
              <a:ext uri="{FF2B5EF4-FFF2-40B4-BE49-F238E27FC236}">
                <a16:creationId xmlns:a16="http://schemas.microsoft.com/office/drawing/2014/main" id="{B8C25F08-37F7-D041-B004-7EB505B4BD90}"/>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32" name="Footer Placeholder 4">
            <a:extLst>
              <a:ext uri="{FF2B5EF4-FFF2-40B4-BE49-F238E27FC236}">
                <a16:creationId xmlns:a16="http://schemas.microsoft.com/office/drawing/2014/main" id="{E6C661B0-8B11-1644-BA65-D8E783E7DD84}"/>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624601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Slide 1">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AD76A9D1-7996-FB4E-AD88-AF662C8F51AB}"/>
              </a:ext>
            </a:extLst>
          </p:cNvPr>
          <p:cNvSpPr>
            <a:spLocks noGrp="1"/>
          </p:cNvSpPr>
          <p:nvPr>
            <p:ph type="body" sz="quarter" idx="13"/>
          </p:nvPr>
        </p:nvSpPr>
        <p:spPr>
          <a:xfrm>
            <a:off x="1265274" y="1509031"/>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15" name="Text Placeholder 9">
            <a:extLst>
              <a:ext uri="{FF2B5EF4-FFF2-40B4-BE49-F238E27FC236}">
                <a16:creationId xmlns:a16="http://schemas.microsoft.com/office/drawing/2014/main" id="{EEBB5BDC-E8CB-104A-96C8-391B643ECD3E}"/>
              </a:ext>
            </a:extLst>
          </p:cNvPr>
          <p:cNvSpPr>
            <a:spLocks noGrp="1"/>
          </p:cNvSpPr>
          <p:nvPr>
            <p:ph type="body" sz="quarter" idx="15" hasCustomPrompt="1"/>
          </p:nvPr>
        </p:nvSpPr>
        <p:spPr>
          <a:xfrm>
            <a:off x="1265274" y="1853038"/>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7" name="Picture Placeholder 11">
            <a:extLst>
              <a:ext uri="{FF2B5EF4-FFF2-40B4-BE49-F238E27FC236}">
                <a16:creationId xmlns:a16="http://schemas.microsoft.com/office/drawing/2014/main" id="{E69C8FEA-F15C-234A-B1B4-B168DD6777CF}"/>
              </a:ext>
            </a:extLst>
          </p:cNvPr>
          <p:cNvSpPr>
            <a:spLocks noGrp="1"/>
          </p:cNvSpPr>
          <p:nvPr>
            <p:ph type="pic" sz="quarter" idx="21"/>
          </p:nvPr>
        </p:nvSpPr>
        <p:spPr>
          <a:xfrm>
            <a:off x="6505200" y="1110086"/>
            <a:ext cx="4637828" cy="4637828"/>
          </a:xfrm>
          <a:prstGeom prst="ellipse">
            <a:avLst/>
          </a:prstGeom>
          <a:solidFill>
            <a:schemeClr val="accent6"/>
          </a:solidFill>
        </p:spPr>
        <p:txBody>
          <a:bodyPr>
            <a:normAutofit/>
          </a:bodyPr>
          <a:lstStyle>
            <a:lvl1pPr marL="0" indent="0">
              <a:buFontTx/>
              <a:buNone/>
              <a:defRPr sz="1400" b="0" i="0">
                <a:latin typeface="+mn-lt"/>
              </a:defRPr>
            </a:lvl1pPr>
          </a:lstStyle>
          <a:p>
            <a:r>
              <a:rPr lang="en-GB"/>
              <a:t>Click icon to add picture</a:t>
            </a:r>
            <a:endParaRPr lang="en-US"/>
          </a:p>
        </p:txBody>
      </p:sp>
      <p:sp>
        <p:nvSpPr>
          <p:cNvPr id="19" name="Text Placeholder 9">
            <a:extLst>
              <a:ext uri="{FF2B5EF4-FFF2-40B4-BE49-F238E27FC236}">
                <a16:creationId xmlns:a16="http://schemas.microsoft.com/office/drawing/2014/main" id="{9E3B5E94-8F96-CE48-AD94-15CBCDE55A1F}"/>
              </a:ext>
            </a:extLst>
          </p:cNvPr>
          <p:cNvSpPr>
            <a:spLocks noGrp="1"/>
          </p:cNvSpPr>
          <p:nvPr>
            <p:ph type="body" sz="quarter" idx="22"/>
          </p:nvPr>
        </p:nvSpPr>
        <p:spPr>
          <a:xfrm>
            <a:off x="1265274" y="2359409"/>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0" name="Text Placeholder 9">
            <a:extLst>
              <a:ext uri="{FF2B5EF4-FFF2-40B4-BE49-F238E27FC236}">
                <a16:creationId xmlns:a16="http://schemas.microsoft.com/office/drawing/2014/main" id="{E423171E-B2C1-AF4A-84D6-01D55D9E5F1F}"/>
              </a:ext>
            </a:extLst>
          </p:cNvPr>
          <p:cNvSpPr>
            <a:spLocks noGrp="1"/>
          </p:cNvSpPr>
          <p:nvPr>
            <p:ph type="body" sz="quarter" idx="23" hasCustomPrompt="1"/>
          </p:nvPr>
        </p:nvSpPr>
        <p:spPr>
          <a:xfrm>
            <a:off x="1265274" y="2703416"/>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Avenir Next" panose="020B0503020202020204" pitchFamily="34" charset="0"/>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2" name="Text Placeholder 9">
            <a:extLst>
              <a:ext uri="{FF2B5EF4-FFF2-40B4-BE49-F238E27FC236}">
                <a16:creationId xmlns:a16="http://schemas.microsoft.com/office/drawing/2014/main" id="{2588210A-C9A9-B14A-81F9-D090790DD74C}"/>
              </a:ext>
            </a:extLst>
          </p:cNvPr>
          <p:cNvSpPr>
            <a:spLocks noGrp="1"/>
          </p:cNvSpPr>
          <p:nvPr>
            <p:ph type="body" sz="quarter" idx="24"/>
          </p:nvPr>
        </p:nvSpPr>
        <p:spPr>
          <a:xfrm>
            <a:off x="1265274" y="3209978"/>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3" name="Text Placeholder 9">
            <a:extLst>
              <a:ext uri="{FF2B5EF4-FFF2-40B4-BE49-F238E27FC236}">
                <a16:creationId xmlns:a16="http://schemas.microsoft.com/office/drawing/2014/main" id="{B7128D18-7049-D248-A43A-C1194CBAD383}"/>
              </a:ext>
            </a:extLst>
          </p:cNvPr>
          <p:cNvSpPr>
            <a:spLocks noGrp="1"/>
          </p:cNvSpPr>
          <p:nvPr>
            <p:ph type="body" sz="quarter" idx="25" hasCustomPrompt="1"/>
          </p:nvPr>
        </p:nvSpPr>
        <p:spPr>
          <a:xfrm>
            <a:off x="1265274" y="3553985"/>
            <a:ext cx="4725218" cy="324699"/>
          </a:xfrm>
        </p:spPr>
        <p:txBody>
          <a:bodyPr lIns="0" tIns="0" rIns="0" bIns="0">
            <a:noAutofit/>
          </a:bodyPr>
          <a:lstStyle>
            <a:lvl1pPr marL="0" indent="0">
              <a:spcBef>
                <a:spcPts val="0"/>
              </a:spcBef>
              <a:spcAft>
                <a:spcPts val="500"/>
              </a:spcAft>
              <a:buNone/>
              <a:defRPr sz="1400" b="0" i="0">
                <a:solidFill>
                  <a:schemeClr val="tx1"/>
                </a:solidFill>
                <a:latin typeface="+mj-lt"/>
              </a:defRPr>
            </a:lvl1pPr>
            <a:lvl2pPr marL="0" indent="0">
              <a:spcBef>
                <a:spcPts val="0"/>
              </a:spcBef>
              <a:spcAft>
                <a:spcPts val="500"/>
              </a:spcAft>
              <a:buNone/>
              <a:defRPr sz="2000" b="0" i="0">
                <a:solidFill>
                  <a:schemeClr val="tx1"/>
                </a:solidFill>
                <a:latin typeface="+mj-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5" name="Text Placeholder 9">
            <a:extLst>
              <a:ext uri="{FF2B5EF4-FFF2-40B4-BE49-F238E27FC236}">
                <a16:creationId xmlns:a16="http://schemas.microsoft.com/office/drawing/2014/main" id="{5C0D8C43-D084-1044-8C10-CAD98AA42E5C}"/>
              </a:ext>
            </a:extLst>
          </p:cNvPr>
          <p:cNvSpPr>
            <a:spLocks noGrp="1"/>
          </p:cNvSpPr>
          <p:nvPr>
            <p:ph type="body" sz="quarter" idx="26"/>
          </p:nvPr>
        </p:nvSpPr>
        <p:spPr>
          <a:xfrm>
            <a:off x="1265274" y="4060356"/>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6" name="Text Placeholder 9">
            <a:extLst>
              <a:ext uri="{FF2B5EF4-FFF2-40B4-BE49-F238E27FC236}">
                <a16:creationId xmlns:a16="http://schemas.microsoft.com/office/drawing/2014/main" id="{02ADA6AC-4AA5-B14B-9104-D9BEED46459E}"/>
              </a:ext>
            </a:extLst>
          </p:cNvPr>
          <p:cNvSpPr>
            <a:spLocks noGrp="1"/>
          </p:cNvSpPr>
          <p:nvPr>
            <p:ph type="body" sz="quarter" idx="27" hasCustomPrompt="1"/>
          </p:nvPr>
        </p:nvSpPr>
        <p:spPr>
          <a:xfrm>
            <a:off x="1265274" y="4404363"/>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9" name="Text Placeholder 9">
            <a:extLst>
              <a:ext uri="{FF2B5EF4-FFF2-40B4-BE49-F238E27FC236}">
                <a16:creationId xmlns:a16="http://schemas.microsoft.com/office/drawing/2014/main" id="{2C07E0E3-7F04-7649-8009-8624AEED9C22}"/>
              </a:ext>
            </a:extLst>
          </p:cNvPr>
          <p:cNvSpPr>
            <a:spLocks noGrp="1"/>
          </p:cNvSpPr>
          <p:nvPr>
            <p:ph type="body" sz="quarter" idx="28"/>
          </p:nvPr>
        </p:nvSpPr>
        <p:spPr>
          <a:xfrm>
            <a:off x="1265274" y="4957781"/>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30" name="Text Placeholder 9">
            <a:extLst>
              <a:ext uri="{FF2B5EF4-FFF2-40B4-BE49-F238E27FC236}">
                <a16:creationId xmlns:a16="http://schemas.microsoft.com/office/drawing/2014/main" id="{E12A44C9-DDDB-1D4E-9C64-326823B42D7F}"/>
              </a:ext>
            </a:extLst>
          </p:cNvPr>
          <p:cNvSpPr>
            <a:spLocks noGrp="1"/>
          </p:cNvSpPr>
          <p:nvPr>
            <p:ph type="body" sz="quarter" idx="29" hasCustomPrompt="1"/>
          </p:nvPr>
        </p:nvSpPr>
        <p:spPr>
          <a:xfrm>
            <a:off x="1265274" y="5301788"/>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grpSp>
        <p:nvGrpSpPr>
          <p:cNvPr id="17" name="Graphic 36">
            <a:extLst>
              <a:ext uri="{FF2B5EF4-FFF2-40B4-BE49-F238E27FC236}">
                <a16:creationId xmlns:a16="http://schemas.microsoft.com/office/drawing/2014/main" id="{1635C3BC-5860-B748-AC59-529173727C9A}"/>
              </a:ext>
            </a:extLst>
          </p:cNvPr>
          <p:cNvGrpSpPr/>
          <p:nvPr userDrawn="1"/>
        </p:nvGrpSpPr>
        <p:grpSpPr>
          <a:xfrm>
            <a:off x="11607408" y="6132443"/>
            <a:ext cx="290229" cy="432023"/>
            <a:chOff x="11607408" y="6132443"/>
            <a:chExt cx="290229" cy="432023"/>
          </a:xfrm>
        </p:grpSpPr>
        <p:sp>
          <p:nvSpPr>
            <p:cNvPr id="21" name="Freeform 20">
              <a:extLst>
                <a:ext uri="{FF2B5EF4-FFF2-40B4-BE49-F238E27FC236}">
                  <a16:creationId xmlns:a16="http://schemas.microsoft.com/office/drawing/2014/main" id="{42F67F1B-8613-A845-A58B-EDE701489A5B}"/>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66876FE7-1F75-8A42-82C7-8B6E11DB81B1}"/>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28" name="TextBox 27">
            <a:extLst>
              <a:ext uri="{FF2B5EF4-FFF2-40B4-BE49-F238E27FC236}">
                <a16:creationId xmlns:a16="http://schemas.microsoft.com/office/drawing/2014/main" id="{0D059981-E2C1-3544-A1FC-7F3A89C43430}"/>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31" name="Footer Placeholder 4">
            <a:extLst>
              <a:ext uri="{FF2B5EF4-FFF2-40B4-BE49-F238E27FC236}">
                <a16:creationId xmlns:a16="http://schemas.microsoft.com/office/drawing/2014/main" id="{115A4C96-F811-CF4B-A29C-8079203860FB}"/>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
        <p:nvSpPr>
          <p:cNvPr id="3" name="Text Placeholder 2">
            <a:extLst>
              <a:ext uri="{FF2B5EF4-FFF2-40B4-BE49-F238E27FC236}">
                <a16:creationId xmlns:a16="http://schemas.microsoft.com/office/drawing/2014/main" id="{B7123F0B-F073-F24C-89A3-3CF741D4A37E}"/>
              </a:ext>
            </a:extLst>
          </p:cNvPr>
          <p:cNvSpPr>
            <a:spLocks noGrp="1" noChangeAspect="1"/>
          </p:cNvSpPr>
          <p:nvPr>
            <p:ph type="body" sz="quarter" idx="30" hasCustomPrompt="1"/>
          </p:nvPr>
        </p:nvSpPr>
        <p:spPr>
          <a:xfrm>
            <a:off x="433754" y="1410010"/>
            <a:ext cx="712800" cy="712800"/>
          </a:xfrm>
          <a:prstGeom prst="ellipse">
            <a:avLst/>
          </a:prstGeom>
          <a:solidFill>
            <a:schemeClr val="accent3"/>
          </a:solidFill>
        </p:spPr>
        <p:txBody>
          <a:bodyPr lIns="0" tIns="0" rIns="0" bIns="0" anchor="ctr"/>
          <a:lstStyle>
            <a:lvl1pPr algn="ctr">
              <a:defRPr sz="1200">
                <a:solidFill>
                  <a:schemeClr val="bg1"/>
                </a:solidFill>
              </a:defRPr>
            </a:lvl1pPr>
          </a:lstStyle>
          <a:p>
            <a:pPr lvl="0"/>
            <a:r>
              <a:rPr lang="en-GB"/>
              <a:t>13:00</a:t>
            </a:r>
            <a:endParaRPr lang="en-US"/>
          </a:p>
        </p:txBody>
      </p:sp>
      <p:sp>
        <p:nvSpPr>
          <p:cNvPr id="36" name="Text Placeholder 2">
            <a:extLst>
              <a:ext uri="{FF2B5EF4-FFF2-40B4-BE49-F238E27FC236}">
                <a16:creationId xmlns:a16="http://schemas.microsoft.com/office/drawing/2014/main" id="{1901B126-302D-2C4B-8503-881D186C3454}"/>
              </a:ext>
            </a:extLst>
          </p:cNvPr>
          <p:cNvSpPr>
            <a:spLocks noGrp="1" noChangeAspect="1"/>
          </p:cNvSpPr>
          <p:nvPr>
            <p:ph type="body" sz="quarter" idx="31" hasCustomPrompt="1"/>
          </p:nvPr>
        </p:nvSpPr>
        <p:spPr>
          <a:xfrm>
            <a:off x="433754" y="2274856"/>
            <a:ext cx="712800" cy="712800"/>
          </a:xfrm>
          <a:prstGeom prst="ellipse">
            <a:avLst/>
          </a:prstGeom>
          <a:solidFill>
            <a:schemeClr val="accent3"/>
          </a:solidFill>
        </p:spPr>
        <p:txBody>
          <a:bodyPr lIns="0" tIns="0" rIns="0" bIns="0" anchor="ctr"/>
          <a:lstStyle>
            <a:lvl1pPr algn="ctr">
              <a:defRPr sz="1200">
                <a:solidFill>
                  <a:schemeClr val="bg1"/>
                </a:solidFill>
              </a:defRPr>
            </a:lvl1pPr>
          </a:lstStyle>
          <a:p>
            <a:pPr lvl="0"/>
            <a:r>
              <a:rPr lang="en-GB"/>
              <a:t>13:30</a:t>
            </a:r>
            <a:endParaRPr lang="en-US"/>
          </a:p>
        </p:txBody>
      </p:sp>
      <p:sp>
        <p:nvSpPr>
          <p:cNvPr id="37" name="Text Placeholder 2">
            <a:extLst>
              <a:ext uri="{FF2B5EF4-FFF2-40B4-BE49-F238E27FC236}">
                <a16:creationId xmlns:a16="http://schemas.microsoft.com/office/drawing/2014/main" id="{543ACA55-AD84-2B48-9DC9-57B82AE44722}"/>
              </a:ext>
            </a:extLst>
          </p:cNvPr>
          <p:cNvSpPr>
            <a:spLocks noGrp="1" noChangeAspect="1"/>
          </p:cNvSpPr>
          <p:nvPr>
            <p:ph type="body" sz="quarter" idx="32" hasCustomPrompt="1"/>
          </p:nvPr>
        </p:nvSpPr>
        <p:spPr>
          <a:xfrm>
            <a:off x="433754" y="3139702"/>
            <a:ext cx="712800" cy="712800"/>
          </a:xfrm>
          <a:prstGeom prst="ellipse">
            <a:avLst/>
          </a:prstGeom>
          <a:solidFill>
            <a:schemeClr val="accent3"/>
          </a:solidFill>
        </p:spPr>
        <p:txBody>
          <a:bodyPr lIns="0" tIns="0" rIns="0" bIns="0" anchor="ctr"/>
          <a:lstStyle>
            <a:lvl1pPr algn="ctr">
              <a:defRPr sz="1200">
                <a:solidFill>
                  <a:schemeClr val="bg1"/>
                </a:solidFill>
              </a:defRPr>
            </a:lvl1pPr>
          </a:lstStyle>
          <a:p>
            <a:pPr lvl="0"/>
            <a:r>
              <a:rPr lang="en-GB"/>
              <a:t>14:00</a:t>
            </a:r>
            <a:endParaRPr lang="en-US"/>
          </a:p>
        </p:txBody>
      </p:sp>
      <p:sp>
        <p:nvSpPr>
          <p:cNvPr id="38" name="Text Placeholder 2">
            <a:extLst>
              <a:ext uri="{FF2B5EF4-FFF2-40B4-BE49-F238E27FC236}">
                <a16:creationId xmlns:a16="http://schemas.microsoft.com/office/drawing/2014/main" id="{8C0F4A05-7752-2B47-87CA-1BA4E5E26F5F}"/>
              </a:ext>
            </a:extLst>
          </p:cNvPr>
          <p:cNvSpPr>
            <a:spLocks noGrp="1" noChangeAspect="1"/>
          </p:cNvSpPr>
          <p:nvPr>
            <p:ph type="body" sz="quarter" idx="33" hasCustomPrompt="1"/>
          </p:nvPr>
        </p:nvSpPr>
        <p:spPr>
          <a:xfrm>
            <a:off x="433754" y="4004548"/>
            <a:ext cx="712800" cy="712800"/>
          </a:xfrm>
          <a:prstGeom prst="ellipse">
            <a:avLst/>
          </a:prstGeom>
          <a:solidFill>
            <a:schemeClr val="accent3"/>
          </a:solidFill>
        </p:spPr>
        <p:txBody>
          <a:bodyPr lIns="0" tIns="0" rIns="0" bIns="0" anchor="ctr"/>
          <a:lstStyle>
            <a:lvl1pPr algn="ctr">
              <a:defRPr sz="1200">
                <a:solidFill>
                  <a:schemeClr val="bg1"/>
                </a:solidFill>
              </a:defRPr>
            </a:lvl1pPr>
          </a:lstStyle>
          <a:p>
            <a:pPr lvl="0"/>
            <a:r>
              <a:rPr lang="en-GB"/>
              <a:t>14:30</a:t>
            </a:r>
            <a:endParaRPr lang="en-US"/>
          </a:p>
        </p:txBody>
      </p:sp>
      <p:sp>
        <p:nvSpPr>
          <p:cNvPr id="39" name="Text Placeholder 2">
            <a:extLst>
              <a:ext uri="{FF2B5EF4-FFF2-40B4-BE49-F238E27FC236}">
                <a16:creationId xmlns:a16="http://schemas.microsoft.com/office/drawing/2014/main" id="{08962FC9-CC79-C04E-8F13-15116F917DBA}"/>
              </a:ext>
            </a:extLst>
          </p:cNvPr>
          <p:cNvSpPr>
            <a:spLocks noGrp="1" noChangeAspect="1"/>
          </p:cNvSpPr>
          <p:nvPr>
            <p:ph type="body" sz="quarter" idx="34" hasCustomPrompt="1"/>
          </p:nvPr>
        </p:nvSpPr>
        <p:spPr>
          <a:xfrm>
            <a:off x="433754" y="4869393"/>
            <a:ext cx="712800" cy="712800"/>
          </a:xfrm>
          <a:prstGeom prst="ellipse">
            <a:avLst/>
          </a:prstGeom>
          <a:solidFill>
            <a:schemeClr val="accent3"/>
          </a:solidFill>
        </p:spPr>
        <p:txBody>
          <a:bodyPr lIns="0" tIns="0" rIns="0" bIns="0" anchor="ctr"/>
          <a:lstStyle>
            <a:lvl1pPr algn="ctr">
              <a:defRPr sz="1200">
                <a:solidFill>
                  <a:schemeClr val="bg1"/>
                </a:solidFill>
              </a:defRPr>
            </a:lvl1pPr>
          </a:lstStyle>
          <a:p>
            <a:pPr lvl="0"/>
            <a:r>
              <a:rPr lang="en-GB"/>
              <a:t>15:00</a:t>
            </a:r>
            <a:endParaRPr lang="en-US"/>
          </a:p>
        </p:txBody>
      </p:sp>
    </p:spTree>
    <p:extLst>
      <p:ext uri="{BB962C8B-B14F-4D97-AF65-F5344CB8AC3E}">
        <p14:creationId xmlns:p14="http://schemas.microsoft.com/office/powerpoint/2010/main" val="46139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lide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AD76A9D1-7996-FB4E-AD88-AF662C8F51AB}"/>
              </a:ext>
            </a:extLst>
          </p:cNvPr>
          <p:cNvSpPr>
            <a:spLocks noGrp="1"/>
          </p:cNvSpPr>
          <p:nvPr>
            <p:ph type="body" sz="quarter" idx="13"/>
          </p:nvPr>
        </p:nvSpPr>
        <p:spPr>
          <a:xfrm>
            <a:off x="1265274" y="1509031"/>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15" name="Text Placeholder 9">
            <a:extLst>
              <a:ext uri="{FF2B5EF4-FFF2-40B4-BE49-F238E27FC236}">
                <a16:creationId xmlns:a16="http://schemas.microsoft.com/office/drawing/2014/main" id="{EEBB5BDC-E8CB-104A-96C8-391B643ECD3E}"/>
              </a:ext>
            </a:extLst>
          </p:cNvPr>
          <p:cNvSpPr>
            <a:spLocks noGrp="1"/>
          </p:cNvSpPr>
          <p:nvPr>
            <p:ph type="body" sz="quarter" idx="15" hasCustomPrompt="1"/>
          </p:nvPr>
        </p:nvSpPr>
        <p:spPr>
          <a:xfrm>
            <a:off x="1265274" y="1853038"/>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19" name="Text Placeholder 9">
            <a:extLst>
              <a:ext uri="{FF2B5EF4-FFF2-40B4-BE49-F238E27FC236}">
                <a16:creationId xmlns:a16="http://schemas.microsoft.com/office/drawing/2014/main" id="{9E3B5E94-8F96-CE48-AD94-15CBCDE55A1F}"/>
              </a:ext>
            </a:extLst>
          </p:cNvPr>
          <p:cNvSpPr>
            <a:spLocks noGrp="1"/>
          </p:cNvSpPr>
          <p:nvPr>
            <p:ph type="body" sz="quarter" idx="22"/>
          </p:nvPr>
        </p:nvSpPr>
        <p:spPr>
          <a:xfrm>
            <a:off x="1265274" y="2359409"/>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0" name="Text Placeholder 9">
            <a:extLst>
              <a:ext uri="{FF2B5EF4-FFF2-40B4-BE49-F238E27FC236}">
                <a16:creationId xmlns:a16="http://schemas.microsoft.com/office/drawing/2014/main" id="{E423171E-B2C1-AF4A-84D6-01D55D9E5F1F}"/>
              </a:ext>
            </a:extLst>
          </p:cNvPr>
          <p:cNvSpPr>
            <a:spLocks noGrp="1"/>
          </p:cNvSpPr>
          <p:nvPr>
            <p:ph type="body" sz="quarter" idx="23" hasCustomPrompt="1"/>
          </p:nvPr>
        </p:nvSpPr>
        <p:spPr>
          <a:xfrm>
            <a:off x="1265274" y="2703416"/>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2" name="Text Placeholder 9">
            <a:extLst>
              <a:ext uri="{FF2B5EF4-FFF2-40B4-BE49-F238E27FC236}">
                <a16:creationId xmlns:a16="http://schemas.microsoft.com/office/drawing/2014/main" id="{2588210A-C9A9-B14A-81F9-D090790DD74C}"/>
              </a:ext>
            </a:extLst>
          </p:cNvPr>
          <p:cNvSpPr>
            <a:spLocks noGrp="1"/>
          </p:cNvSpPr>
          <p:nvPr>
            <p:ph type="body" sz="quarter" idx="24"/>
          </p:nvPr>
        </p:nvSpPr>
        <p:spPr>
          <a:xfrm>
            <a:off x="1265274" y="3209978"/>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3" name="Text Placeholder 9">
            <a:extLst>
              <a:ext uri="{FF2B5EF4-FFF2-40B4-BE49-F238E27FC236}">
                <a16:creationId xmlns:a16="http://schemas.microsoft.com/office/drawing/2014/main" id="{B7128D18-7049-D248-A43A-C1194CBAD383}"/>
              </a:ext>
            </a:extLst>
          </p:cNvPr>
          <p:cNvSpPr>
            <a:spLocks noGrp="1"/>
          </p:cNvSpPr>
          <p:nvPr>
            <p:ph type="body" sz="quarter" idx="25" hasCustomPrompt="1"/>
          </p:nvPr>
        </p:nvSpPr>
        <p:spPr>
          <a:xfrm>
            <a:off x="1265274" y="3553985"/>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5" name="Text Placeholder 9">
            <a:extLst>
              <a:ext uri="{FF2B5EF4-FFF2-40B4-BE49-F238E27FC236}">
                <a16:creationId xmlns:a16="http://schemas.microsoft.com/office/drawing/2014/main" id="{5C0D8C43-D084-1044-8C10-CAD98AA42E5C}"/>
              </a:ext>
            </a:extLst>
          </p:cNvPr>
          <p:cNvSpPr>
            <a:spLocks noGrp="1"/>
          </p:cNvSpPr>
          <p:nvPr>
            <p:ph type="body" sz="quarter" idx="26"/>
          </p:nvPr>
        </p:nvSpPr>
        <p:spPr>
          <a:xfrm>
            <a:off x="1265274" y="4060356"/>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6" name="Text Placeholder 9">
            <a:extLst>
              <a:ext uri="{FF2B5EF4-FFF2-40B4-BE49-F238E27FC236}">
                <a16:creationId xmlns:a16="http://schemas.microsoft.com/office/drawing/2014/main" id="{02ADA6AC-4AA5-B14B-9104-D9BEED46459E}"/>
              </a:ext>
            </a:extLst>
          </p:cNvPr>
          <p:cNvSpPr>
            <a:spLocks noGrp="1"/>
          </p:cNvSpPr>
          <p:nvPr>
            <p:ph type="body" sz="quarter" idx="27" hasCustomPrompt="1"/>
          </p:nvPr>
        </p:nvSpPr>
        <p:spPr>
          <a:xfrm>
            <a:off x="1265274" y="4404363"/>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9" name="Text Placeholder 9">
            <a:extLst>
              <a:ext uri="{FF2B5EF4-FFF2-40B4-BE49-F238E27FC236}">
                <a16:creationId xmlns:a16="http://schemas.microsoft.com/office/drawing/2014/main" id="{2C07E0E3-7F04-7649-8009-8624AEED9C22}"/>
              </a:ext>
            </a:extLst>
          </p:cNvPr>
          <p:cNvSpPr>
            <a:spLocks noGrp="1"/>
          </p:cNvSpPr>
          <p:nvPr>
            <p:ph type="body" sz="quarter" idx="28"/>
          </p:nvPr>
        </p:nvSpPr>
        <p:spPr>
          <a:xfrm>
            <a:off x="1265274" y="4957781"/>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30" name="Text Placeholder 9">
            <a:extLst>
              <a:ext uri="{FF2B5EF4-FFF2-40B4-BE49-F238E27FC236}">
                <a16:creationId xmlns:a16="http://schemas.microsoft.com/office/drawing/2014/main" id="{E12A44C9-DDDB-1D4E-9C64-326823B42D7F}"/>
              </a:ext>
            </a:extLst>
          </p:cNvPr>
          <p:cNvSpPr>
            <a:spLocks noGrp="1"/>
          </p:cNvSpPr>
          <p:nvPr>
            <p:ph type="body" sz="quarter" idx="29" hasCustomPrompt="1"/>
          </p:nvPr>
        </p:nvSpPr>
        <p:spPr>
          <a:xfrm>
            <a:off x="1265274" y="5301788"/>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33" name="Text Placeholder 9">
            <a:extLst>
              <a:ext uri="{FF2B5EF4-FFF2-40B4-BE49-F238E27FC236}">
                <a16:creationId xmlns:a16="http://schemas.microsoft.com/office/drawing/2014/main" id="{780AC5E9-B9F5-D141-924D-A1EAA15A0DE8}"/>
              </a:ext>
            </a:extLst>
          </p:cNvPr>
          <p:cNvSpPr>
            <a:spLocks noGrp="1"/>
          </p:cNvSpPr>
          <p:nvPr>
            <p:ph type="body" sz="quarter" idx="30"/>
          </p:nvPr>
        </p:nvSpPr>
        <p:spPr>
          <a:xfrm>
            <a:off x="7057947" y="1509031"/>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34" name="Text Placeholder 9">
            <a:extLst>
              <a:ext uri="{FF2B5EF4-FFF2-40B4-BE49-F238E27FC236}">
                <a16:creationId xmlns:a16="http://schemas.microsoft.com/office/drawing/2014/main" id="{18697F4C-0B0A-734E-8990-BC6E1F7B8C39}"/>
              </a:ext>
            </a:extLst>
          </p:cNvPr>
          <p:cNvSpPr>
            <a:spLocks noGrp="1"/>
          </p:cNvSpPr>
          <p:nvPr>
            <p:ph type="body" sz="quarter" idx="31" hasCustomPrompt="1"/>
          </p:nvPr>
        </p:nvSpPr>
        <p:spPr>
          <a:xfrm>
            <a:off x="7057947" y="1853038"/>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35" name="Text Placeholder 9">
            <a:extLst>
              <a:ext uri="{FF2B5EF4-FFF2-40B4-BE49-F238E27FC236}">
                <a16:creationId xmlns:a16="http://schemas.microsoft.com/office/drawing/2014/main" id="{B4B41A36-45A5-6A47-9752-F301A87D3F83}"/>
              </a:ext>
            </a:extLst>
          </p:cNvPr>
          <p:cNvSpPr>
            <a:spLocks noGrp="1"/>
          </p:cNvSpPr>
          <p:nvPr>
            <p:ph type="body" sz="quarter" idx="32"/>
          </p:nvPr>
        </p:nvSpPr>
        <p:spPr>
          <a:xfrm>
            <a:off x="7057947" y="2359409"/>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36" name="Text Placeholder 9">
            <a:extLst>
              <a:ext uri="{FF2B5EF4-FFF2-40B4-BE49-F238E27FC236}">
                <a16:creationId xmlns:a16="http://schemas.microsoft.com/office/drawing/2014/main" id="{C62C5448-908B-0240-A0B3-72C73E7380F9}"/>
              </a:ext>
            </a:extLst>
          </p:cNvPr>
          <p:cNvSpPr>
            <a:spLocks noGrp="1"/>
          </p:cNvSpPr>
          <p:nvPr>
            <p:ph type="body" sz="quarter" idx="33" hasCustomPrompt="1"/>
          </p:nvPr>
        </p:nvSpPr>
        <p:spPr>
          <a:xfrm>
            <a:off x="7057947" y="2703416"/>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37" name="Text Placeholder 9">
            <a:extLst>
              <a:ext uri="{FF2B5EF4-FFF2-40B4-BE49-F238E27FC236}">
                <a16:creationId xmlns:a16="http://schemas.microsoft.com/office/drawing/2014/main" id="{56B0958F-AB6F-C446-8C7C-3A5F13221DDF}"/>
              </a:ext>
            </a:extLst>
          </p:cNvPr>
          <p:cNvSpPr>
            <a:spLocks noGrp="1"/>
          </p:cNvSpPr>
          <p:nvPr>
            <p:ph type="body" sz="quarter" idx="34"/>
          </p:nvPr>
        </p:nvSpPr>
        <p:spPr>
          <a:xfrm>
            <a:off x="7057947" y="3209978"/>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38" name="Text Placeholder 9">
            <a:extLst>
              <a:ext uri="{FF2B5EF4-FFF2-40B4-BE49-F238E27FC236}">
                <a16:creationId xmlns:a16="http://schemas.microsoft.com/office/drawing/2014/main" id="{41B5A7D5-36E4-1242-BF33-4460432784DF}"/>
              </a:ext>
            </a:extLst>
          </p:cNvPr>
          <p:cNvSpPr>
            <a:spLocks noGrp="1"/>
          </p:cNvSpPr>
          <p:nvPr>
            <p:ph type="body" sz="quarter" idx="35" hasCustomPrompt="1"/>
          </p:nvPr>
        </p:nvSpPr>
        <p:spPr>
          <a:xfrm>
            <a:off x="7057947" y="3553985"/>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39" name="Text Placeholder 9">
            <a:extLst>
              <a:ext uri="{FF2B5EF4-FFF2-40B4-BE49-F238E27FC236}">
                <a16:creationId xmlns:a16="http://schemas.microsoft.com/office/drawing/2014/main" id="{A33C6B76-9444-2643-A56E-E574114135F6}"/>
              </a:ext>
            </a:extLst>
          </p:cNvPr>
          <p:cNvSpPr>
            <a:spLocks noGrp="1"/>
          </p:cNvSpPr>
          <p:nvPr>
            <p:ph type="body" sz="quarter" idx="36"/>
          </p:nvPr>
        </p:nvSpPr>
        <p:spPr>
          <a:xfrm>
            <a:off x="7057947" y="4060356"/>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40" name="Text Placeholder 9">
            <a:extLst>
              <a:ext uri="{FF2B5EF4-FFF2-40B4-BE49-F238E27FC236}">
                <a16:creationId xmlns:a16="http://schemas.microsoft.com/office/drawing/2014/main" id="{BD0B6D00-07FD-7942-9B74-7DE4F529793A}"/>
              </a:ext>
            </a:extLst>
          </p:cNvPr>
          <p:cNvSpPr>
            <a:spLocks noGrp="1"/>
          </p:cNvSpPr>
          <p:nvPr>
            <p:ph type="body" sz="quarter" idx="37" hasCustomPrompt="1"/>
          </p:nvPr>
        </p:nvSpPr>
        <p:spPr>
          <a:xfrm>
            <a:off x="7057947" y="4404363"/>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41" name="Text Placeholder 9">
            <a:extLst>
              <a:ext uri="{FF2B5EF4-FFF2-40B4-BE49-F238E27FC236}">
                <a16:creationId xmlns:a16="http://schemas.microsoft.com/office/drawing/2014/main" id="{9DE36CAE-E77B-2C4A-99E5-44DF52CEE4DB}"/>
              </a:ext>
            </a:extLst>
          </p:cNvPr>
          <p:cNvSpPr>
            <a:spLocks noGrp="1"/>
          </p:cNvSpPr>
          <p:nvPr>
            <p:ph type="body" sz="quarter" idx="38"/>
          </p:nvPr>
        </p:nvSpPr>
        <p:spPr>
          <a:xfrm>
            <a:off x="7057947" y="4957781"/>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42" name="Text Placeholder 9">
            <a:extLst>
              <a:ext uri="{FF2B5EF4-FFF2-40B4-BE49-F238E27FC236}">
                <a16:creationId xmlns:a16="http://schemas.microsoft.com/office/drawing/2014/main" id="{82368FDF-874F-1D49-ABC3-69F81D5512A1}"/>
              </a:ext>
            </a:extLst>
          </p:cNvPr>
          <p:cNvSpPr>
            <a:spLocks noGrp="1"/>
          </p:cNvSpPr>
          <p:nvPr>
            <p:ph type="body" sz="quarter" idx="39" hasCustomPrompt="1"/>
          </p:nvPr>
        </p:nvSpPr>
        <p:spPr>
          <a:xfrm>
            <a:off x="7057947" y="5301788"/>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grpSp>
        <p:nvGrpSpPr>
          <p:cNvPr id="28" name="Graphic 36">
            <a:extLst>
              <a:ext uri="{FF2B5EF4-FFF2-40B4-BE49-F238E27FC236}">
                <a16:creationId xmlns:a16="http://schemas.microsoft.com/office/drawing/2014/main" id="{529A0F83-EA06-A545-97B5-57C447E5EED6}"/>
              </a:ext>
            </a:extLst>
          </p:cNvPr>
          <p:cNvGrpSpPr/>
          <p:nvPr userDrawn="1"/>
        </p:nvGrpSpPr>
        <p:grpSpPr>
          <a:xfrm>
            <a:off x="11607408" y="6132443"/>
            <a:ext cx="290229" cy="432023"/>
            <a:chOff x="11607408" y="6132443"/>
            <a:chExt cx="290229" cy="432023"/>
          </a:xfrm>
        </p:grpSpPr>
        <p:sp>
          <p:nvSpPr>
            <p:cNvPr id="31" name="Freeform 30">
              <a:extLst>
                <a:ext uri="{FF2B5EF4-FFF2-40B4-BE49-F238E27FC236}">
                  <a16:creationId xmlns:a16="http://schemas.microsoft.com/office/drawing/2014/main" id="{21FEB0B7-C2DF-FB4B-A6D6-6F1176F3A7D6}"/>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962821E9-E393-3044-A2F9-F569DD0650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44" name="TextBox 43">
            <a:extLst>
              <a:ext uri="{FF2B5EF4-FFF2-40B4-BE49-F238E27FC236}">
                <a16:creationId xmlns:a16="http://schemas.microsoft.com/office/drawing/2014/main" id="{6F086F79-C3ED-FF4D-98A4-197F3682E994}"/>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45" name="Footer Placeholder 4">
            <a:extLst>
              <a:ext uri="{FF2B5EF4-FFF2-40B4-BE49-F238E27FC236}">
                <a16:creationId xmlns:a16="http://schemas.microsoft.com/office/drawing/2014/main" id="{F146F0E1-87D9-A04A-8229-3EEF72C4E259}"/>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
        <p:nvSpPr>
          <p:cNvPr id="43" name="Text Placeholder 2">
            <a:extLst>
              <a:ext uri="{FF2B5EF4-FFF2-40B4-BE49-F238E27FC236}">
                <a16:creationId xmlns:a16="http://schemas.microsoft.com/office/drawing/2014/main" id="{DFBFBABE-6415-1443-9F0B-EE18345A561F}"/>
              </a:ext>
            </a:extLst>
          </p:cNvPr>
          <p:cNvSpPr>
            <a:spLocks noGrp="1" noChangeAspect="1"/>
          </p:cNvSpPr>
          <p:nvPr>
            <p:ph type="body" sz="quarter" idx="40" hasCustomPrompt="1"/>
          </p:nvPr>
        </p:nvSpPr>
        <p:spPr>
          <a:xfrm>
            <a:off x="433754" y="1410010"/>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13:00</a:t>
            </a:r>
            <a:endParaRPr lang="en-US"/>
          </a:p>
        </p:txBody>
      </p:sp>
      <p:sp>
        <p:nvSpPr>
          <p:cNvPr id="46" name="Text Placeholder 2">
            <a:extLst>
              <a:ext uri="{FF2B5EF4-FFF2-40B4-BE49-F238E27FC236}">
                <a16:creationId xmlns:a16="http://schemas.microsoft.com/office/drawing/2014/main" id="{40E975F4-0824-F942-AF53-9A8257F98F99}"/>
              </a:ext>
            </a:extLst>
          </p:cNvPr>
          <p:cNvSpPr>
            <a:spLocks noGrp="1" noChangeAspect="1"/>
          </p:cNvSpPr>
          <p:nvPr>
            <p:ph type="body" sz="quarter" idx="41" hasCustomPrompt="1"/>
          </p:nvPr>
        </p:nvSpPr>
        <p:spPr>
          <a:xfrm>
            <a:off x="433754" y="2274856"/>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13:30</a:t>
            </a:r>
            <a:endParaRPr lang="en-US"/>
          </a:p>
        </p:txBody>
      </p:sp>
      <p:sp>
        <p:nvSpPr>
          <p:cNvPr id="47" name="Text Placeholder 2">
            <a:extLst>
              <a:ext uri="{FF2B5EF4-FFF2-40B4-BE49-F238E27FC236}">
                <a16:creationId xmlns:a16="http://schemas.microsoft.com/office/drawing/2014/main" id="{4E610E2F-A0E7-B948-A020-3C6639C662C1}"/>
              </a:ext>
            </a:extLst>
          </p:cNvPr>
          <p:cNvSpPr>
            <a:spLocks noGrp="1" noChangeAspect="1"/>
          </p:cNvSpPr>
          <p:nvPr>
            <p:ph type="body" sz="quarter" idx="42" hasCustomPrompt="1"/>
          </p:nvPr>
        </p:nvSpPr>
        <p:spPr>
          <a:xfrm>
            <a:off x="433754" y="3139702"/>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14:00</a:t>
            </a:r>
            <a:endParaRPr lang="en-US"/>
          </a:p>
        </p:txBody>
      </p:sp>
      <p:sp>
        <p:nvSpPr>
          <p:cNvPr id="48" name="Text Placeholder 2">
            <a:extLst>
              <a:ext uri="{FF2B5EF4-FFF2-40B4-BE49-F238E27FC236}">
                <a16:creationId xmlns:a16="http://schemas.microsoft.com/office/drawing/2014/main" id="{3CE5A86B-5872-C041-B0FC-797603654A62}"/>
              </a:ext>
            </a:extLst>
          </p:cNvPr>
          <p:cNvSpPr>
            <a:spLocks noGrp="1" noChangeAspect="1"/>
          </p:cNvSpPr>
          <p:nvPr>
            <p:ph type="body" sz="quarter" idx="43" hasCustomPrompt="1"/>
          </p:nvPr>
        </p:nvSpPr>
        <p:spPr>
          <a:xfrm>
            <a:off x="433754" y="4004548"/>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14:30</a:t>
            </a:r>
            <a:endParaRPr lang="en-US"/>
          </a:p>
        </p:txBody>
      </p:sp>
      <p:sp>
        <p:nvSpPr>
          <p:cNvPr id="49" name="Text Placeholder 2">
            <a:extLst>
              <a:ext uri="{FF2B5EF4-FFF2-40B4-BE49-F238E27FC236}">
                <a16:creationId xmlns:a16="http://schemas.microsoft.com/office/drawing/2014/main" id="{E9C9C9BA-2A6D-A143-B4B3-5C36202667B8}"/>
              </a:ext>
            </a:extLst>
          </p:cNvPr>
          <p:cNvSpPr>
            <a:spLocks noGrp="1" noChangeAspect="1"/>
          </p:cNvSpPr>
          <p:nvPr>
            <p:ph type="body" sz="quarter" idx="44" hasCustomPrompt="1"/>
          </p:nvPr>
        </p:nvSpPr>
        <p:spPr>
          <a:xfrm>
            <a:off x="433754" y="4869393"/>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15:00</a:t>
            </a:r>
            <a:endParaRPr lang="en-US"/>
          </a:p>
        </p:txBody>
      </p:sp>
      <p:sp>
        <p:nvSpPr>
          <p:cNvPr id="55" name="Text Placeholder 2">
            <a:extLst>
              <a:ext uri="{FF2B5EF4-FFF2-40B4-BE49-F238E27FC236}">
                <a16:creationId xmlns:a16="http://schemas.microsoft.com/office/drawing/2014/main" id="{77682CCF-95B3-7543-B6BF-8FB088E1400F}"/>
              </a:ext>
            </a:extLst>
          </p:cNvPr>
          <p:cNvSpPr>
            <a:spLocks noGrp="1" noChangeAspect="1"/>
          </p:cNvSpPr>
          <p:nvPr>
            <p:ph type="body" sz="quarter" idx="45" hasCustomPrompt="1"/>
          </p:nvPr>
        </p:nvSpPr>
        <p:spPr>
          <a:xfrm>
            <a:off x="6228189" y="1410010"/>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15:30</a:t>
            </a:r>
            <a:endParaRPr lang="en-US"/>
          </a:p>
        </p:txBody>
      </p:sp>
      <p:sp>
        <p:nvSpPr>
          <p:cNvPr id="56" name="Text Placeholder 2">
            <a:extLst>
              <a:ext uri="{FF2B5EF4-FFF2-40B4-BE49-F238E27FC236}">
                <a16:creationId xmlns:a16="http://schemas.microsoft.com/office/drawing/2014/main" id="{E96C77A7-3117-1C47-809C-8E55B541D7FA}"/>
              </a:ext>
            </a:extLst>
          </p:cNvPr>
          <p:cNvSpPr>
            <a:spLocks noGrp="1" noChangeAspect="1"/>
          </p:cNvSpPr>
          <p:nvPr>
            <p:ph type="body" sz="quarter" idx="46" hasCustomPrompt="1"/>
          </p:nvPr>
        </p:nvSpPr>
        <p:spPr>
          <a:xfrm>
            <a:off x="6228189" y="2274856"/>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16:00</a:t>
            </a:r>
            <a:endParaRPr lang="en-US"/>
          </a:p>
        </p:txBody>
      </p:sp>
      <p:sp>
        <p:nvSpPr>
          <p:cNvPr id="57" name="Text Placeholder 2">
            <a:extLst>
              <a:ext uri="{FF2B5EF4-FFF2-40B4-BE49-F238E27FC236}">
                <a16:creationId xmlns:a16="http://schemas.microsoft.com/office/drawing/2014/main" id="{EA3BD30D-BE63-E740-8A48-9172B73C1F6B}"/>
              </a:ext>
            </a:extLst>
          </p:cNvPr>
          <p:cNvSpPr>
            <a:spLocks noGrp="1" noChangeAspect="1"/>
          </p:cNvSpPr>
          <p:nvPr>
            <p:ph type="body" sz="quarter" idx="47" hasCustomPrompt="1"/>
          </p:nvPr>
        </p:nvSpPr>
        <p:spPr>
          <a:xfrm>
            <a:off x="6228189" y="3139702"/>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16:30</a:t>
            </a:r>
            <a:endParaRPr lang="en-US"/>
          </a:p>
        </p:txBody>
      </p:sp>
      <p:sp>
        <p:nvSpPr>
          <p:cNvPr id="58" name="Text Placeholder 2">
            <a:extLst>
              <a:ext uri="{FF2B5EF4-FFF2-40B4-BE49-F238E27FC236}">
                <a16:creationId xmlns:a16="http://schemas.microsoft.com/office/drawing/2014/main" id="{3A1BF7DE-3FDE-134D-92B3-D07ABEC144E7}"/>
              </a:ext>
            </a:extLst>
          </p:cNvPr>
          <p:cNvSpPr>
            <a:spLocks noGrp="1" noChangeAspect="1"/>
          </p:cNvSpPr>
          <p:nvPr>
            <p:ph type="body" sz="quarter" idx="48" hasCustomPrompt="1"/>
          </p:nvPr>
        </p:nvSpPr>
        <p:spPr>
          <a:xfrm>
            <a:off x="6228189" y="4004548"/>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17:00</a:t>
            </a:r>
            <a:endParaRPr lang="en-US"/>
          </a:p>
        </p:txBody>
      </p:sp>
      <p:sp>
        <p:nvSpPr>
          <p:cNvPr id="59" name="Text Placeholder 2">
            <a:extLst>
              <a:ext uri="{FF2B5EF4-FFF2-40B4-BE49-F238E27FC236}">
                <a16:creationId xmlns:a16="http://schemas.microsoft.com/office/drawing/2014/main" id="{E83D9B55-A3BA-764F-AFDC-67CCD2980422}"/>
              </a:ext>
            </a:extLst>
          </p:cNvPr>
          <p:cNvSpPr>
            <a:spLocks noGrp="1" noChangeAspect="1"/>
          </p:cNvSpPr>
          <p:nvPr>
            <p:ph type="body" sz="quarter" idx="49" hasCustomPrompt="1"/>
          </p:nvPr>
        </p:nvSpPr>
        <p:spPr>
          <a:xfrm>
            <a:off x="6228189" y="4869393"/>
            <a:ext cx="712800" cy="712800"/>
          </a:xfrm>
          <a:prstGeom prst="ellipse">
            <a:avLst/>
          </a:prstGeom>
          <a:solidFill>
            <a:schemeClr val="accent4"/>
          </a:solidFill>
        </p:spPr>
        <p:txBody>
          <a:bodyPr lIns="0" tIns="0" rIns="0" bIns="0" anchor="ctr"/>
          <a:lstStyle>
            <a:lvl1pPr algn="ctr">
              <a:defRPr sz="1200">
                <a:solidFill>
                  <a:schemeClr val="bg1"/>
                </a:solidFill>
              </a:defRPr>
            </a:lvl1pPr>
          </a:lstStyle>
          <a:p>
            <a:pPr lvl="0"/>
            <a:r>
              <a:rPr lang="en-GB"/>
              <a:t>17:30</a:t>
            </a:r>
            <a:endParaRPr lang="en-US"/>
          </a:p>
        </p:txBody>
      </p:sp>
    </p:spTree>
    <p:extLst>
      <p:ext uri="{BB962C8B-B14F-4D97-AF65-F5344CB8AC3E}">
        <p14:creationId xmlns:p14="http://schemas.microsoft.com/office/powerpoint/2010/main" val="135450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Slide 3">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1"/>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AD76A9D1-7996-FB4E-AD88-AF662C8F51AB}"/>
              </a:ext>
            </a:extLst>
          </p:cNvPr>
          <p:cNvSpPr>
            <a:spLocks noGrp="1"/>
          </p:cNvSpPr>
          <p:nvPr>
            <p:ph type="body" sz="quarter" idx="13"/>
          </p:nvPr>
        </p:nvSpPr>
        <p:spPr>
          <a:xfrm>
            <a:off x="1265274" y="1509031"/>
            <a:ext cx="4725218"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15" name="Text Placeholder 9">
            <a:extLst>
              <a:ext uri="{FF2B5EF4-FFF2-40B4-BE49-F238E27FC236}">
                <a16:creationId xmlns:a16="http://schemas.microsoft.com/office/drawing/2014/main" id="{EEBB5BDC-E8CB-104A-96C8-391B643ECD3E}"/>
              </a:ext>
            </a:extLst>
          </p:cNvPr>
          <p:cNvSpPr>
            <a:spLocks noGrp="1"/>
          </p:cNvSpPr>
          <p:nvPr>
            <p:ph type="body" sz="quarter" idx="15" hasCustomPrompt="1"/>
          </p:nvPr>
        </p:nvSpPr>
        <p:spPr>
          <a:xfrm>
            <a:off x="1265274" y="1853038"/>
            <a:ext cx="4725218" cy="32469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19" name="Text Placeholder 9">
            <a:extLst>
              <a:ext uri="{FF2B5EF4-FFF2-40B4-BE49-F238E27FC236}">
                <a16:creationId xmlns:a16="http://schemas.microsoft.com/office/drawing/2014/main" id="{9E3B5E94-8F96-CE48-AD94-15CBCDE55A1F}"/>
              </a:ext>
            </a:extLst>
          </p:cNvPr>
          <p:cNvSpPr>
            <a:spLocks noGrp="1"/>
          </p:cNvSpPr>
          <p:nvPr>
            <p:ph type="body" sz="quarter" idx="22"/>
          </p:nvPr>
        </p:nvSpPr>
        <p:spPr>
          <a:xfrm>
            <a:off x="1265274" y="2359409"/>
            <a:ext cx="4725218"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0" name="Text Placeholder 9">
            <a:extLst>
              <a:ext uri="{FF2B5EF4-FFF2-40B4-BE49-F238E27FC236}">
                <a16:creationId xmlns:a16="http://schemas.microsoft.com/office/drawing/2014/main" id="{E423171E-B2C1-AF4A-84D6-01D55D9E5F1F}"/>
              </a:ext>
            </a:extLst>
          </p:cNvPr>
          <p:cNvSpPr>
            <a:spLocks noGrp="1"/>
          </p:cNvSpPr>
          <p:nvPr>
            <p:ph type="body" sz="quarter" idx="23" hasCustomPrompt="1"/>
          </p:nvPr>
        </p:nvSpPr>
        <p:spPr>
          <a:xfrm>
            <a:off x="1265274" y="2703416"/>
            <a:ext cx="4725218" cy="32469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Avenir Next" panose="020B0503020202020204" pitchFamily="34" charset="0"/>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2" name="Text Placeholder 9">
            <a:extLst>
              <a:ext uri="{FF2B5EF4-FFF2-40B4-BE49-F238E27FC236}">
                <a16:creationId xmlns:a16="http://schemas.microsoft.com/office/drawing/2014/main" id="{2588210A-C9A9-B14A-81F9-D090790DD74C}"/>
              </a:ext>
            </a:extLst>
          </p:cNvPr>
          <p:cNvSpPr>
            <a:spLocks noGrp="1"/>
          </p:cNvSpPr>
          <p:nvPr>
            <p:ph type="body" sz="quarter" idx="24"/>
          </p:nvPr>
        </p:nvSpPr>
        <p:spPr>
          <a:xfrm>
            <a:off x="1265274" y="3209978"/>
            <a:ext cx="4725218"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3" name="Text Placeholder 9">
            <a:extLst>
              <a:ext uri="{FF2B5EF4-FFF2-40B4-BE49-F238E27FC236}">
                <a16:creationId xmlns:a16="http://schemas.microsoft.com/office/drawing/2014/main" id="{B7128D18-7049-D248-A43A-C1194CBAD383}"/>
              </a:ext>
            </a:extLst>
          </p:cNvPr>
          <p:cNvSpPr>
            <a:spLocks noGrp="1"/>
          </p:cNvSpPr>
          <p:nvPr>
            <p:ph type="body" sz="quarter" idx="25" hasCustomPrompt="1"/>
          </p:nvPr>
        </p:nvSpPr>
        <p:spPr>
          <a:xfrm>
            <a:off x="1265274" y="3553985"/>
            <a:ext cx="4725218" cy="324699"/>
          </a:xfrm>
        </p:spPr>
        <p:txBody>
          <a:bodyPr lIns="0" tIns="0" rIns="0" bIns="0">
            <a:noAutofit/>
          </a:bodyPr>
          <a:lstStyle>
            <a:lvl1pPr marL="0" indent="0">
              <a:spcBef>
                <a:spcPts val="0"/>
              </a:spcBef>
              <a:spcAft>
                <a:spcPts val="500"/>
              </a:spcAft>
              <a:buNone/>
              <a:defRPr sz="1400" b="0" i="0">
                <a:solidFill>
                  <a:schemeClr val="bg1"/>
                </a:solidFill>
                <a:latin typeface="+mj-lt"/>
              </a:defRPr>
            </a:lvl1pPr>
            <a:lvl2pPr marL="0" indent="0">
              <a:spcBef>
                <a:spcPts val="0"/>
              </a:spcBef>
              <a:spcAft>
                <a:spcPts val="500"/>
              </a:spcAft>
              <a:buNone/>
              <a:defRPr sz="2000" b="0" i="0">
                <a:solidFill>
                  <a:schemeClr val="bg1"/>
                </a:solidFill>
                <a:latin typeface="+mj-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5" name="Text Placeholder 9">
            <a:extLst>
              <a:ext uri="{FF2B5EF4-FFF2-40B4-BE49-F238E27FC236}">
                <a16:creationId xmlns:a16="http://schemas.microsoft.com/office/drawing/2014/main" id="{5C0D8C43-D084-1044-8C10-CAD98AA42E5C}"/>
              </a:ext>
            </a:extLst>
          </p:cNvPr>
          <p:cNvSpPr>
            <a:spLocks noGrp="1"/>
          </p:cNvSpPr>
          <p:nvPr>
            <p:ph type="body" sz="quarter" idx="26"/>
          </p:nvPr>
        </p:nvSpPr>
        <p:spPr>
          <a:xfrm>
            <a:off x="1265274" y="4060356"/>
            <a:ext cx="4725218"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6" name="Text Placeholder 9">
            <a:extLst>
              <a:ext uri="{FF2B5EF4-FFF2-40B4-BE49-F238E27FC236}">
                <a16:creationId xmlns:a16="http://schemas.microsoft.com/office/drawing/2014/main" id="{02ADA6AC-4AA5-B14B-9104-D9BEED46459E}"/>
              </a:ext>
            </a:extLst>
          </p:cNvPr>
          <p:cNvSpPr>
            <a:spLocks noGrp="1"/>
          </p:cNvSpPr>
          <p:nvPr>
            <p:ph type="body" sz="quarter" idx="27" hasCustomPrompt="1"/>
          </p:nvPr>
        </p:nvSpPr>
        <p:spPr>
          <a:xfrm>
            <a:off x="1265274" y="4404363"/>
            <a:ext cx="4725218" cy="32469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9" name="Text Placeholder 9">
            <a:extLst>
              <a:ext uri="{FF2B5EF4-FFF2-40B4-BE49-F238E27FC236}">
                <a16:creationId xmlns:a16="http://schemas.microsoft.com/office/drawing/2014/main" id="{2C07E0E3-7F04-7649-8009-8624AEED9C22}"/>
              </a:ext>
            </a:extLst>
          </p:cNvPr>
          <p:cNvSpPr>
            <a:spLocks noGrp="1"/>
          </p:cNvSpPr>
          <p:nvPr>
            <p:ph type="body" sz="quarter" idx="28"/>
          </p:nvPr>
        </p:nvSpPr>
        <p:spPr>
          <a:xfrm>
            <a:off x="1265274" y="4957781"/>
            <a:ext cx="4725218"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30" name="Text Placeholder 9">
            <a:extLst>
              <a:ext uri="{FF2B5EF4-FFF2-40B4-BE49-F238E27FC236}">
                <a16:creationId xmlns:a16="http://schemas.microsoft.com/office/drawing/2014/main" id="{E12A44C9-DDDB-1D4E-9C64-326823B42D7F}"/>
              </a:ext>
            </a:extLst>
          </p:cNvPr>
          <p:cNvSpPr>
            <a:spLocks noGrp="1"/>
          </p:cNvSpPr>
          <p:nvPr>
            <p:ph type="body" sz="quarter" idx="29" hasCustomPrompt="1"/>
          </p:nvPr>
        </p:nvSpPr>
        <p:spPr>
          <a:xfrm>
            <a:off x="1265274" y="5301788"/>
            <a:ext cx="4725218" cy="32469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grpSp>
        <p:nvGrpSpPr>
          <p:cNvPr id="24" name="Graphic 17">
            <a:extLst>
              <a:ext uri="{FF2B5EF4-FFF2-40B4-BE49-F238E27FC236}">
                <a16:creationId xmlns:a16="http://schemas.microsoft.com/office/drawing/2014/main" id="{EA4DC645-D233-4F4A-A28D-B57703688213}"/>
              </a:ext>
            </a:extLst>
          </p:cNvPr>
          <p:cNvGrpSpPr/>
          <p:nvPr userDrawn="1"/>
        </p:nvGrpSpPr>
        <p:grpSpPr>
          <a:xfrm>
            <a:off x="11607408" y="6132443"/>
            <a:ext cx="290229" cy="432023"/>
            <a:chOff x="11607408" y="6132443"/>
            <a:chExt cx="290229" cy="432023"/>
          </a:xfrm>
        </p:grpSpPr>
        <p:sp>
          <p:nvSpPr>
            <p:cNvPr id="28" name="Freeform 12">
              <a:extLst>
                <a:ext uri="{FF2B5EF4-FFF2-40B4-BE49-F238E27FC236}">
                  <a16:creationId xmlns:a16="http://schemas.microsoft.com/office/drawing/2014/main" id="{FA08A8A6-4FF1-4087-8745-6EF917EDD689}"/>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31" name="Freeform 13">
              <a:extLst>
                <a:ext uri="{FF2B5EF4-FFF2-40B4-BE49-F238E27FC236}">
                  <a16:creationId xmlns:a16="http://schemas.microsoft.com/office/drawing/2014/main" id="{A167182C-BD06-4742-9DE1-AEE0E83FF7B8}"/>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pic>
        <p:nvPicPr>
          <p:cNvPr id="3" name="Picture 2">
            <a:extLst>
              <a:ext uri="{FF2B5EF4-FFF2-40B4-BE49-F238E27FC236}">
                <a16:creationId xmlns:a16="http://schemas.microsoft.com/office/drawing/2014/main" id="{1DEF816A-169D-DA42-A158-18E16A8D59B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66782" y="3751738"/>
            <a:ext cx="4725218" cy="1893800"/>
          </a:xfrm>
          <a:prstGeom prst="rect">
            <a:avLst/>
          </a:prstGeom>
        </p:spPr>
      </p:pic>
      <p:sp>
        <p:nvSpPr>
          <p:cNvPr id="21" name="TextBox 20">
            <a:extLst>
              <a:ext uri="{FF2B5EF4-FFF2-40B4-BE49-F238E27FC236}">
                <a16:creationId xmlns:a16="http://schemas.microsoft.com/office/drawing/2014/main" id="{75777E0E-5815-994D-B2E2-457EC0375C59}"/>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27" name="Footer Placeholder 4">
            <a:extLst>
              <a:ext uri="{FF2B5EF4-FFF2-40B4-BE49-F238E27FC236}">
                <a16:creationId xmlns:a16="http://schemas.microsoft.com/office/drawing/2014/main" id="{2DDD71BF-402C-004C-94BE-817AB9FF17B5}"/>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
        <p:nvSpPr>
          <p:cNvPr id="32" name="Text Placeholder 2">
            <a:extLst>
              <a:ext uri="{FF2B5EF4-FFF2-40B4-BE49-F238E27FC236}">
                <a16:creationId xmlns:a16="http://schemas.microsoft.com/office/drawing/2014/main" id="{B12A3399-4022-7442-B571-026A8DFA3DE0}"/>
              </a:ext>
            </a:extLst>
          </p:cNvPr>
          <p:cNvSpPr>
            <a:spLocks noGrp="1" noChangeAspect="1"/>
          </p:cNvSpPr>
          <p:nvPr>
            <p:ph type="body" sz="quarter" idx="30" hasCustomPrompt="1"/>
          </p:nvPr>
        </p:nvSpPr>
        <p:spPr>
          <a:xfrm>
            <a:off x="433754" y="1410010"/>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1</a:t>
            </a:r>
            <a:endParaRPr lang="en-US"/>
          </a:p>
        </p:txBody>
      </p:sp>
      <p:sp>
        <p:nvSpPr>
          <p:cNvPr id="33" name="Text Placeholder 2">
            <a:extLst>
              <a:ext uri="{FF2B5EF4-FFF2-40B4-BE49-F238E27FC236}">
                <a16:creationId xmlns:a16="http://schemas.microsoft.com/office/drawing/2014/main" id="{5D0087E4-EA47-304C-B134-F5298E0354E7}"/>
              </a:ext>
            </a:extLst>
          </p:cNvPr>
          <p:cNvSpPr>
            <a:spLocks noGrp="1" noChangeAspect="1"/>
          </p:cNvSpPr>
          <p:nvPr>
            <p:ph type="body" sz="quarter" idx="31" hasCustomPrompt="1"/>
          </p:nvPr>
        </p:nvSpPr>
        <p:spPr>
          <a:xfrm>
            <a:off x="433754" y="2274856"/>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2</a:t>
            </a:r>
            <a:endParaRPr lang="en-US"/>
          </a:p>
        </p:txBody>
      </p:sp>
      <p:sp>
        <p:nvSpPr>
          <p:cNvPr id="34" name="Text Placeholder 2">
            <a:extLst>
              <a:ext uri="{FF2B5EF4-FFF2-40B4-BE49-F238E27FC236}">
                <a16:creationId xmlns:a16="http://schemas.microsoft.com/office/drawing/2014/main" id="{591C8988-6F4A-F242-9C68-EA3502A42543}"/>
              </a:ext>
            </a:extLst>
          </p:cNvPr>
          <p:cNvSpPr>
            <a:spLocks noGrp="1" noChangeAspect="1"/>
          </p:cNvSpPr>
          <p:nvPr>
            <p:ph type="body" sz="quarter" idx="32" hasCustomPrompt="1"/>
          </p:nvPr>
        </p:nvSpPr>
        <p:spPr>
          <a:xfrm>
            <a:off x="433754" y="3139702"/>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3</a:t>
            </a:r>
            <a:endParaRPr lang="en-US"/>
          </a:p>
        </p:txBody>
      </p:sp>
      <p:sp>
        <p:nvSpPr>
          <p:cNvPr id="35" name="Text Placeholder 2">
            <a:extLst>
              <a:ext uri="{FF2B5EF4-FFF2-40B4-BE49-F238E27FC236}">
                <a16:creationId xmlns:a16="http://schemas.microsoft.com/office/drawing/2014/main" id="{087584D3-373D-3D4B-9754-5C39D102230C}"/>
              </a:ext>
            </a:extLst>
          </p:cNvPr>
          <p:cNvSpPr>
            <a:spLocks noGrp="1" noChangeAspect="1"/>
          </p:cNvSpPr>
          <p:nvPr>
            <p:ph type="body" sz="quarter" idx="33" hasCustomPrompt="1"/>
          </p:nvPr>
        </p:nvSpPr>
        <p:spPr>
          <a:xfrm>
            <a:off x="433754" y="4004548"/>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4</a:t>
            </a:r>
            <a:endParaRPr lang="en-US"/>
          </a:p>
        </p:txBody>
      </p:sp>
      <p:sp>
        <p:nvSpPr>
          <p:cNvPr id="36" name="Text Placeholder 2">
            <a:extLst>
              <a:ext uri="{FF2B5EF4-FFF2-40B4-BE49-F238E27FC236}">
                <a16:creationId xmlns:a16="http://schemas.microsoft.com/office/drawing/2014/main" id="{4C5DD520-7ABC-B848-96A8-FF6895527163}"/>
              </a:ext>
            </a:extLst>
          </p:cNvPr>
          <p:cNvSpPr>
            <a:spLocks noGrp="1" noChangeAspect="1"/>
          </p:cNvSpPr>
          <p:nvPr>
            <p:ph type="body" sz="quarter" idx="34" hasCustomPrompt="1"/>
          </p:nvPr>
        </p:nvSpPr>
        <p:spPr>
          <a:xfrm>
            <a:off x="433754" y="4869393"/>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5</a:t>
            </a:r>
            <a:endParaRPr lang="en-US"/>
          </a:p>
        </p:txBody>
      </p:sp>
    </p:spTree>
    <p:extLst>
      <p:ext uri="{BB962C8B-B14F-4D97-AF65-F5344CB8AC3E}">
        <p14:creationId xmlns:p14="http://schemas.microsoft.com/office/powerpoint/2010/main" val="156232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Slide 4">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AD76A9D1-7996-FB4E-AD88-AF662C8F51AB}"/>
              </a:ext>
            </a:extLst>
          </p:cNvPr>
          <p:cNvSpPr>
            <a:spLocks noGrp="1"/>
          </p:cNvSpPr>
          <p:nvPr>
            <p:ph type="body" sz="quarter" idx="13"/>
          </p:nvPr>
        </p:nvSpPr>
        <p:spPr>
          <a:xfrm>
            <a:off x="1265274" y="1509031"/>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15" name="Text Placeholder 9">
            <a:extLst>
              <a:ext uri="{FF2B5EF4-FFF2-40B4-BE49-F238E27FC236}">
                <a16:creationId xmlns:a16="http://schemas.microsoft.com/office/drawing/2014/main" id="{EEBB5BDC-E8CB-104A-96C8-391B643ECD3E}"/>
              </a:ext>
            </a:extLst>
          </p:cNvPr>
          <p:cNvSpPr>
            <a:spLocks noGrp="1"/>
          </p:cNvSpPr>
          <p:nvPr>
            <p:ph type="body" sz="quarter" idx="15" hasCustomPrompt="1"/>
          </p:nvPr>
        </p:nvSpPr>
        <p:spPr>
          <a:xfrm>
            <a:off x="1265274" y="1853038"/>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19" name="Text Placeholder 9">
            <a:extLst>
              <a:ext uri="{FF2B5EF4-FFF2-40B4-BE49-F238E27FC236}">
                <a16:creationId xmlns:a16="http://schemas.microsoft.com/office/drawing/2014/main" id="{9E3B5E94-8F96-CE48-AD94-15CBCDE55A1F}"/>
              </a:ext>
            </a:extLst>
          </p:cNvPr>
          <p:cNvSpPr>
            <a:spLocks noGrp="1"/>
          </p:cNvSpPr>
          <p:nvPr>
            <p:ph type="body" sz="quarter" idx="22"/>
          </p:nvPr>
        </p:nvSpPr>
        <p:spPr>
          <a:xfrm>
            <a:off x="1265274" y="2359409"/>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0" name="Text Placeholder 9">
            <a:extLst>
              <a:ext uri="{FF2B5EF4-FFF2-40B4-BE49-F238E27FC236}">
                <a16:creationId xmlns:a16="http://schemas.microsoft.com/office/drawing/2014/main" id="{E423171E-B2C1-AF4A-84D6-01D55D9E5F1F}"/>
              </a:ext>
            </a:extLst>
          </p:cNvPr>
          <p:cNvSpPr>
            <a:spLocks noGrp="1"/>
          </p:cNvSpPr>
          <p:nvPr>
            <p:ph type="body" sz="quarter" idx="23" hasCustomPrompt="1"/>
          </p:nvPr>
        </p:nvSpPr>
        <p:spPr>
          <a:xfrm>
            <a:off x="1265274" y="2703416"/>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Avenir Next" panose="020B0503020202020204" pitchFamily="34" charset="0"/>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2" name="Text Placeholder 9">
            <a:extLst>
              <a:ext uri="{FF2B5EF4-FFF2-40B4-BE49-F238E27FC236}">
                <a16:creationId xmlns:a16="http://schemas.microsoft.com/office/drawing/2014/main" id="{2588210A-C9A9-B14A-81F9-D090790DD74C}"/>
              </a:ext>
            </a:extLst>
          </p:cNvPr>
          <p:cNvSpPr>
            <a:spLocks noGrp="1"/>
          </p:cNvSpPr>
          <p:nvPr>
            <p:ph type="body" sz="quarter" idx="24"/>
          </p:nvPr>
        </p:nvSpPr>
        <p:spPr>
          <a:xfrm>
            <a:off x="1265274" y="3209978"/>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3" name="Text Placeholder 9">
            <a:extLst>
              <a:ext uri="{FF2B5EF4-FFF2-40B4-BE49-F238E27FC236}">
                <a16:creationId xmlns:a16="http://schemas.microsoft.com/office/drawing/2014/main" id="{B7128D18-7049-D248-A43A-C1194CBAD383}"/>
              </a:ext>
            </a:extLst>
          </p:cNvPr>
          <p:cNvSpPr>
            <a:spLocks noGrp="1"/>
          </p:cNvSpPr>
          <p:nvPr>
            <p:ph type="body" sz="quarter" idx="25" hasCustomPrompt="1"/>
          </p:nvPr>
        </p:nvSpPr>
        <p:spPr>
          <a:xfrm>
            <a:off x="1265274" y="3553985"/>
            <a:ext cx="4725218" cy="324699"/>
          </a:xfrm>
        </p:spPr>
        <p:txBody>
          <a:bodyPr lIns="0" tIns="0" rIns="0" bIns="0">
            <a:noAutofit/>
          </a:bodyPr>
          <a:lstStyle>
            <a:lvl1pPr marL="0" indent="0">
              <a:spcBef>
                <a:spcPts val="0"/>
              </a:spcBef>
              <a:spcAft>
                <a:spcPts val="500"/>
              </a:spcAft>
              <a:buNone/>
              <a:defRPr sz="1400" b="0" i="0">
                <a:solidFill>
                  <a:schemeClr val="tx1"/>
                </a:solidFill>
                <a:latin typeface="+mj-lt"/>
              </a:defRPr>
            </a:lvl1pPr>
            <a:lvl2pPr marL="0" indent="0">
              <a:spcBef>
                <a:spcPts val="0"/>
              </a:spcBef>
              <a:spcAft>
                <a:spcPts val="500"/>
              </a:spcAft>
              <a:buNone/>
              <a:defRPr sz="2000" b="0" i="0">
                <a:solidFill>
                  <a:schemeClr val="tx1"/>
                </a:solidFill>
                <a:latin typeface="+mj-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5" name="Text Placeholder 9">
            <a:extLst>
              <a:ext uri="{FF2B5EF4-FFF2-40B4-BE49-F238E27FC236}">
                <a16:creationId xmlns:a16="http://schemas.microsoft.com/office/drawing/2014/main" id="{5C0D8C43-D084-1044-8C10-CAD98AA42E5C}"/>
              </a:ext>
            </a:extLst>
          </p:cNvPr>
          <p:cNvSpPr>
            <a:spLocks noGrp="1"/>
          </p:cNvSpPr>
          <p:nvPr>
            <p:ph type="body" sz="quarter" idx="26"/>
          </p:nvPr>
        </p:nvSpPr>
        <p:spPr>
          <a:xfrm>
            <a:off x="1265274" y="4060356"/>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6" name="Text Placeholder 9">
            <a:extLst>
              <a:ext uri="{FF2B5EF4-FFF2-40B4-BE49-F238E27FC236}">
                <a16:creationId xmlns:a16="http://schemas.microsoft.com/office/drawing/2014/main" id="{02ADA6AC-4AA5-B14B-9104-D9BEED46459E}"/>
              </a:ext>
            </a:extLst>
          </p:cNvPr>
          <p:cNvSpPr>
            <a:spLocks noGrp="1"/>
          </p:cNvSpPr>
          <p:nvPr>
            <p:ph type="body" sz="quarter" idx="27" hasCustomPrompt="1"/>
          </p:nvPr>
        </p:nvSpPr>
        <p:spPr>
          <a:xfrm>
            <a:off x="1265274" y="4404363"/>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9" name="Text Placeholder 9">
            <a:extLst>
              <a:ext uri="{FF2B5EF4-FFF2-40B4-BE49-F238E27FC236}">
                <a16:creationId xmlns:a16="http://schemas.microsoft.com/office/drawing/2014/main" id="{2C07E0E3-7F04-7649-8009-8624AEED9C22}"/>
              </a:ext>
            </a:extLst>
          </p:cNvPr>
          <p:cNvSpPr>
            <a:spLocks noGrp="1"/>
          </p:cNvSpPr>
          <p:nvPr>
            <p:ph type="body" sz="quarter" idx="28"/>
          </p:nvPr>
        </p:nvSpPr>
        <p:spPr>
          <a:xfrm>
            <a:off x="1265274" y="4957781"/>
            <a:ext cx="4725218"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30" name="Text Placeholder 9">
            <a:extLst>
              <a:ext uri="{FF2B5EF4-FFF2-40B4-BE49-F238E27FC236}">
                <a16:creationId xmlns:a16="http://schemas.microsoft.com/office/drawing/2014/main" id="{E12A44C9-DDDB-1D4E-9C64-326823B42D7F}"/>
              </a:ext>
            </a:extLst>
          </p:cNvPr>
          <p:cNvSpPr>
            <a:spLocks noGrp="1"/>
          </p:cNvSpPr>
          <p:nvPr>
            <p:ph type="body" sz="quarter" idx="29" hasCustomPrompt="1"/>
          </p:nvPr>
        </p:nvSpPr>
        <p:spPr>
          <a:xfrm>
            <a:off x="1265274" y="5301788"/>
            <a:ext cx="4725218" cy="32469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grpSp>
        <p:nvGrpSpPr>
          <p:cNvPr id="17" name="Graphic 36">
            <a:extLst>
              <a:ext uri="{FF2B5EF4-FFF2-40B4-BE49-F238E27FC236}">
                <a16:creationId xmlns:a16="http://schemas.microsoft.com/office/drawing/2014/main" id="{1635C3BC-5860-B748-AC59-529173727C9A}"/>
              </a:ext>
            </a:extLst>
          </p:cNvPr>
          <p:cNvGrpSpPr/>
          <p:nvPr userDrawn="1"/>
        </p:nvGrpSpPr>
        <p:grpSpPr>
          <a:xfrm>
            <a:off x="11607408" y="6132443"/>
            <a:ext cx="290229" cy="432023"/>
            <a:chOff x="11607408" y="6132443"/>
            <a:chExt cx="290229" cy="432023"/>
          </a:xfrm>
        </p:grpSpPr>
        <p:sp>
          <p:nvSpPr>
            <p:cNvPr id="21" name="Freeform 20">
              <a:extLst>
                <a:ext uri="{FF2B5EF4-FFF2-40B4-BE49-F238E27FC236}">
                  <a16:creationId xmlns:a16="http://schemas.microsoft.com/office/drawing/2014/main" id="{42F67F1B-8613-A845-A58B-EDE701489A5B}"/>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66876FE7-1F75-8A42-82C7-8B6E11DB81B1}"/>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pic>
        <p:nvPicPr>
          <p:cNvPr id="28" name="Picture 27">
            <a:extLst>
              <a:ext uri="{FF2B5EF4-FFF2-40B4-BE49-F238E27FC236}">
                <a16:creationId xmlns:a16="http://schemas.microsoft.com/office/drawing/2014/main" id="{19CAC955-60F9-DC43-8820-7FE856648A5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466783" y="3751738"/>
            <a:ext cx="4725216" cy="1893800"/>
          </a:xfrm>
          <a:prstGeom prst="rect">
            <a:avLst/>
          </a:prstGeom>
        </p:spPr>
      </p:pic>
      <p:sp>
        <p:nvSpPr>
          <p:cNvPr id="27" name="TextBox 26">
            <a:extLst>
              <a:ext uri="{FF2B5EF4-FFF2-40B4-BE49-F238E27FC236}">
                <a16:creationId xmlns:a16="http://schemas.microsoft.com/office/drawing/2014/main" id="{CAEB0241-483B-5D42-955C-F756AA4CC7DE}"/>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31" name="Footer Placeholder 4">
            <a:extLst>
              <a:ext uri="{FF2B5EF4-FFF2-40B4-BE49-F238E27FC236}">
                <a16:creationId xmlns:a16="http://schemas.microsoft.com/office/drawing/2014/main" id="{F89A1FFE-1660-2542-B4F0-8AAEB5E1BFD7}"/>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
        <p:nvSpPr>
          <p:cNvPr id="24" name="Text Placeholder 2">
            <a:extLst>
              <a:ext uri="{FF2B5EF4-FFF2-40B4-BE49-F238E27FC236}">
                <a16:creationId xmlns:a16="http://schemas.microsoft.com/office/drawing/2014/main" id="{C11E026F-3F9F-F54B-8824-E5B9C850A30B}"/>
              </a:ext>
            </a:extLst>
          </p:cNvPr>
          <p:cNvSpPr>
            <a:spLocks noGrp="1" noChangeAspect="1"/>
          </p:cNvSpPr>
          <p:nvPr>
            <p:ph type="body" sz="quarter" idx="30" hasCustomPrompt="1"/>
          </p:nvPr>
        </p:nvSpPr>
        <p:spPr>
          <a:xfrm>
            <a:off x="433754" y="1410010"/>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1</a:t>
            </a:r>
            <a:endParaRPr lang="en-US"/>
          </a:p>
        </p:txBody>
      </p:sp>
      <p:sp>
        <p:nvSpPr>
          <p:cNvPr id="32" name="Text Placeholder 2">
            <a:extLst>
              <a:ext uri="{FF2B5EF4-FFF2-40B4-BE49-F238E27FC236}">
                <a16:creationId xmlns:a16="http://schemas.microsoft.com/office/drawing/2014/main" id="{0BA0C0BD-9777-9F4B-8B95-8D565094ABFB}"/>
              </a:ext>
            </a:extLst>
          </p:cNvPr>
          <p:cNvSpPr>
            <a:spLocks noGrp="1" noChangeAspect="1"/>
          </p:cNvSpPr>
          <p:nvPr>
            <p:ph type="body" sz="quarter" idx="31" hasCustomPrompt="1"/>
          </p:nvPr>
        </p:nvSpPr>
        <p:spPr>
          <a:xfrm>
            <a:off x="433754" y="2274856"/>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2</a:t>
            </a:r>
            <a:endParaRPr lang="en-US"/>
          </a:p>
        </p:txBody>
      </p:sp>
      <p:sp>
        <p:nvSpPr>
          <p:cNvPr id="33" name="Text Placeholder 2">
            <a:extLst>
              <a:ext uri="{FF2B5EF4-FFF2-40B4-BE49-F238E27FC236}">
                <a16:creationId xmlns:a16="http://schemas.microsoft.com/office/drawing/2014/main" id="{959C7E14-F5E8-9F40-BE23-54214BD5CBD2}"/>
              </a:ext>
            </a:extLst>
          </p:cNvPr>
          <p:cNvSpPr>
            <a:spLocks noGrp="1" noChangeAspect="1"/>
          </p:cNvSpPr>
          <p:nvPr>
            <p:ph type="body" sz="quarter" idx="32" hasCustomPrompt="1"/>
          </p:nvPr>
        </p:nvSpPr>
        <p:spPr>
          <a:xfrm>
            <a:off x="433754" y="3139702"/>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3</a:t>
            </a:r>
            <a:endParaRPr lang="en-US"/>
          </a:p>
        </p:txBody>
      </p:sp>
      <p:sp>
        <p:nvSpPr>
          <p:cNvPr id="34" name="Text Placeholder 2">
            <a:extLst>
              <a:ext uri="{FF2B5EF4-FFF2-40B4-BE49-F238E27FC236}">
                <a16:creationId xmlns:a16="http://schemas.microsoft.com/office/drawing/2014/main" id="{12BEA92B-78DD-C34B-A829-201D5BB3E64E}"/>
              </a:ext>
            </a:extLst>
          </p:cNvPr>
          <p:cNvSpPr>
            <a:spLocks noGrp="1" noChangeAspect="1"/>
          </p:cNvSpPr>
          <p:nvPr>
            <p:ph type="body" sz="quarter" idx="33" hasCustomPrompt="1"/>
          </p:nvPr>
        </p:nvSpPr>
        <p:spPr>
          <a:xfrm>
            <a:off x="433754" y="4004548"/>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4</a:t>
            </a:r>
            <a:endParaRPr lang="en-US"/>
          </a:p>
        </p:txBody>
      </p:sp>
      <p:sp>
        <p:nvSpPr>
          <p:cNvPr id="35" name="Text Placeholder 2">
            <a:extLst>
              <a:ext uri="{FF2B5EF4-FFF2-40B4-BE49-F238E27FC236}">
                <a16:creationId xmlns:a16="http://schemas.microsoft.com/office/drawing/2014/main" id="{D8133B9F-D837-C949-AAEB-F87814ACB2CA}"/>
              </a:ext>
            </a:extLst>
          </p:cNvPr>
          <p:cNvSpPr>
            <a:spLocks noGrp="1" noChangeAspect="1"/>
          </p:cNvSpPr>
          <p:nvPr>
            <p:ph type="body" sz="quarter" idx="34" hasCustomPrompt="1"/>
          </p:nvPr>
        </p:nvSpPr>
        <p:spPr>
          <a:xfrm>
            <a:off x="433754" y="4869393"/>
            <a:ext cx="712800" cy="712800"/>
          </a:xfrm>
          <a:prstGeom prst="ellipse">
            <a:avLst/>
          </a:prstGeom>
          <a:solidFill>
            <a:schemeClr val="accent1"/>
          </a:solidFill>
        </p:spPr>
        <p:txBody>
          <a:bodyPr lIns="0" tIns="0" rIns="0" bIns="0" anchor="ctr"/>
          <a:lstStyle>
            <a:lvl1pPr algn="ctr">
              <a:defRPr sz="2000">
                <a:solidFill>
                  <a:schemeClr val="bg1"/>
                </a:solidFill>
              </a:defRPr>
            </a:lvl1pPr>
          </a:lstStyle>
          <a:p>
            <a:pPr lvl="0"/>
            <a:r>
              <a:rPr lang="en-GB"/>
              <a:t>5</a:t>
            </a:r>
            <a:endParaRPr lang="en-US"/>
          </a:p>
        </p:txBody>
      </p:sp>
    </p:spTree>
    <p:extLst>
      <p:ext uri="{BB962C8B-B14F-4D97-AF65-F5344CB8AC3E}">
        <p14:creationId xmlns:p14="http://schemas.microsoft.com/office/powerpoint/2010/main" val="144290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Divider Slide 1 red">
    <p:bg>
      <p:bgPr>
        <a:solidFill>
          <a:schemeClr val="tx2"/>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2F1531A-EB85-CA4F-AC19-8CC47A53576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3590275"/>
            <a:ext cx="12192000" cy="1874761"/>
          </a:xfrm>
          <a:prstGeom prst="rect">
            <a:avLst/>
          </a:prstGeom>
        </p:spPr>
      </p:pic>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92CA4-6B7B-884B-B4DC-BFB8E4485BB4}"/>
              </a:ext>
            </a:extLst>
          </p:cNvPr>
          <p:cNvSpPr>
            <a:spLocks noGrp="1"/>
          </p:cNvSpPr>
          <p:nvPr>
            <p:ph type="subTitle" idx="1" hasCustomPrompt="1"/>
          </p:nvPr>
        </p:nvSpPr>
        <p:spPr>
          <a:xfrm>
            <a:off x="433754" y="2093977"/>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grpSp>
        <p:nvGrpSpPr>
          <p:cNvPr id="12" name="Graphic 17">
            <a:extLst>
              <a:ext uri="{FF2B5EF4-FFF2-40B4-BE49-F238E27FC236}">
                <a16:creationId xmlns:a16="http://schemas.microsoft.com/office/drawing/2014/main" id="{235DD6E0-439A-BA4F-87F5-DF0E545906AA}"/>
              </a:ext>
            </a:extLst>
          </p:cNvPr>
          <p:cNvGrpSpPr/>
          <p:nvPr userDrawn="1"/>
        </p:nvGrpSpPr>
        <p:grpSpPr>
          <a:xfrm>
            <a:off x="11607408" y="6132443"/>
            <a:ext cx="290229" cy="432023"/>
            <a:chOff x="11607408" y="6132443"/>
            <a:chExt cx="290229" cy="432023"/>
          </a:xfrm>
        </p:grpSpPr>
        <p:sp>
          <p:nvSpPr>
            <p:cNvPr id="13" name="Freeform 12">
              <a:extLst>
                <a:ext uri="{FF2B5EF4-FFF2-40B4-BE49-F238E27FC236}">
                  <a16:creationId xmlns:a16="http://schemas.microsoft.com/office/drawing/2014/main" id="{E963CA9E-E5D1-654C-8D7B-B73D9F7B83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3BAAC9B-8556-3B48-8673-5222F8DFA1DF}"/>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0" name="TextBox 9">
            <a:extLst>
              <a:ext uri="{FF2B5EF4-FFF2-40B4-BE49-F238E27FC236}">
                <a16:creationId xmlns:a16="http://schemas.microsoft.com/office/drawing/2014/main" id="{373D9A6F-453B-634F-BF92-D935B4ABB998}"/>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2A547E13-8B99-5348-B5A6-DC7FE685C8A3}"/>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286128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vider Slide 1 teal">
    <p:bg>
      <p:bgPr>
        <a:solidFill>
          <a:schemeClr val="accent3"/>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2F1531A-EB85-CA4F-AC19-8CC47A53576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 y="3590275"/>
            <a:ext cx="12191994" cy="1874760"/>
          </a:xfrm>
          <a:prstGeom prst="rect">
            <a:avLst/>
          </a:prstGeom>
        </p:spPr>
      </p:pic>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92CA4-6B7B-884B-B4DC-BFB8E4485BB4}"/>
              </a:ext>
            </a:extLst>
          </p:cNvPr>
          <p:cNvSpPr>
            <a:spLocks noGrp="1"/>
          </p:cNvSpPr>
          <p:nvPr>
            <p:ph type="subTitle" idx="1" hasCustomPrompt="1"/>
          </p:nvPr>
        </p:nvSpPr>
        <p:spPr>
          <a:xfrm>
            <a:off x="433754" y="2093977"/>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grpSp>
        <p:nvGrpSpPr>
          <p:cNvPr id="12" name="Graphic 17">
            <a:extLst>
              <a:ext uri="{FF2B5EF4-FFF2-40B4-BE49-F238E27FC236}">
                <a16:creationId xmlns:a16="http://schemas.microsoft.com/office/drawing/2014/main" id="{235DD6E0-439A-BA4F-87F5-DF0E545906AA}"/>
              </a:ext>
            </a:extLst>
          </p:cNvPr>
          <p:cNvGrpSpPr/>
          <p:nvPr userDrawn="1"/>
        </p:nvGrpSpPr>
        <p:grpSpPr>
          <a:xfrm>
            <a:off x="11607408" y="6132443"/>
            <a:ext cx="290229" cy="432023"/>
            <a:chOff x="11607408" y="6132443"/>
            <a:chExt cx="290229" cy="432023"/>
          </a:xfrm>
        </p:grpSpPr>
        <p:sp>
          <p:nvSpPr>
            <p:cNvPr id="13" name="Freeform 12">
              <a:extLst>
                <a:ext uri="{FF2B5EF4-FFF2-40B4-BE49-F238E27FC236}">
                  <a16:creationId xmlns:a16="http://schemas.microsoft.com/office/drawing/2014/main" id="{E963CA9E-E5D1-654C-8D7B-B73D9F7B83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3BAAC9B-8556-3B48-8673-5222F8DFA1DF}"/>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0" name="TextBox 9">
            <a:extLst>
              <a:ext uri="{FF2B5EF4-FFF2-40B4-BE49-F238E27FC236}">
                <a16:creationId xmlns:a16="http://schemas.microsoft.com/office/drawing/2014/main" id="{1125EE8F-8E81-9749-B8CE-6D9D9C079F1D}"/>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3095B48B-3427-9F48-B886-FDEC3D989A18}"/>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1663144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vider Slide 1 purple">
    <p:bg>
      <p:bgPr>
        <a:solidFill>
          <a:schemeClr val="accent4"/>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2F1531A-EB85-CA4F-AC19-8CC47A53576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 y="3590275"/>
            <a:ext cx="12191994" cy="1874761"/>
          </a:xfrm>
          <a:prstGeom prst="rect">
            <a:avLst/>
          </a:prstGeom>
        </p:spPr>
      </p:pic>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92CA4-6B7B-884B-B4DC-BFB8E4485BB4}"/>
              </a:ext>
            </a:extLst>
          </p:cNvPr>
          <p:cNvSpPr>
            <a:spLocks noGrp="1"/>
          </p:cNvSpPr>
          <p:nvPr>
            <p:ph type="subTitle" idx="1" hasCustomPrompt="1"/>
          </p:nvPr>
        </p:nvSpPr>
        <p:spPr>
          <a:xfrm>
            <a:off x="433754" y="2093977"/>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grpSp>
        <p:nvGrpSpPr>
          <p:cNvPr id="12" name="Graphic 17">
            <a:extLst>
              <a:ext uri="{FF2B5EF4-FFF2-40B4-BE49-F238E27FC236}">
                <a16:creationId xmlns:a16="http://schemas.microsoft.com/office/drawing/2014/main" id="{235DD6E0-439A-BA4F-87F5-DF0E545906AA}"/>
              </a:ext>
            </a:extLst>
          </p:cNvPr>
          <p:cNvGrpSpPr/>
          <p:nvPr userDrawn="1"/>
        </p:nvGrpSpPr>
        <p:grpSpPr>
          <a:xfrm>
            <a:off x="11607408" y="6132443"/>
            <a:ext cx="290229" cy="432023"/>
            <a:chOff x="11607408" y="6132443"/>
            <a:chExt cx="290229" cy="432023"/>
          </a:xfrm>
        </p:grpSpPr>
        <p:sp>
          <p:nvSpPr>
            <p:cNvPr id="13" name="Freeform 12">
              <a:extLst>
                <a:ext uri="{FF2B5EF4-FFF2-40B4-BE49-F238E27FC236}">
                  <a16:creationId xmlns:a16="http://schemas.microsoft.com/office/drawing/2014/main" id="{E963CA9E-E5D1-654C-8D7B-B73D9F7B83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3BAAC9B-8556-3B48-8673-5222F8DFA1DF}"/>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0" name="TextBox 9">
            <a:extLst>
              <a:ext uri="{FF2B5EF4-FFF2-40B4-BE49-F238E27FC236}">
                <a16:creationId xmlns:a16="http://schemas.microsoft.com/office/drawing/2014/main" id="{CFA949D2-FA0B-5945-B13F-6C981EC05D2B}"/>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16F7C594-8B06-9F4A-8C8C-73448836510B}"/>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143235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vider Slide 1 gray">
    <p:bg>
      <p:bgPr>
        <a:solidFill>
          <a:schemeClr val="tx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2F1531A-EB85-CA4F-AC19-8CC47A53576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 y="3590275"/>
            <a:ext cx="12191994" cy="1874761"/>
          </a:xfrm>
          <a:prstGeom prst="rect">
            <a:avLst/>
          </a:prstGeom>
        </p:spPr>
      </p:pic>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92CA4-6B7B-884B-B4DC-BFB8E4485BB4}"/>
              </a:ext>
            </a:extLst>
          </p:cNvPr>
          <p:cNvSpPr>
            <a:spLocks noGrp="1"/>
          </p:cNvSpPr>
          <p:nvPr>
            <p:ph type="subTitle" idx="1" hasCustomPrompt="1"/>
          </p:nvPr>
        </p:nvSpPr>
        <p:spPr>
          <a:xfrm>
            <a:off x="433754" y="2093977"/>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grpSp>
        <p:nvGrpSpPr>
          <p:cNvPr id="12" name="Graphic 17">
            <a:extLst>
              <a:ext uri="{FF2B5EF4-FFF2-40B4-BE49-F238E27FC236}">
                <a16:creationId xmlns:a16="http://schemas.microsoft.com/office/drawing/2014/main" id="{235DD6E0-439A-BA4F-87F5-DF0E545906AA}"/>
              </a:ext>
            </a:extLst>
          </p:cNvPr>
          <p:cNvGrpSpPr/>
          <p:nvPr userDrawn="1"/>
        </p:nvGrpSpPr>
        <p:grpSpPr>
          <a:xfrm>
            <a:off x="11607408" y="6132443"/>
            <a:ext cx="290229" cy="432023"/>
            <a:chOff x="11607408" y="6132443"/>
            <a:chExt cx="290229" cy="432023"/>
          </a:xfrm>
        </p:grpSpPr>
        <p:sp>
          <p:nvSpPr>
            <p:cNvPr id="13" name="Freeform 12">
              <a:extLst>
                <a:ext uri="{FF2B5EF4-FFF2-40B4-BE49-F238E27FC236}">
                  <a16:creationId xmlns:a16="http://schemas.microsoft.com/office/drawing/2014/main" id="{E963CA9E-E5D1-654C-8D7B-B73D9F7B83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3BAAC9B-8556-3B48-8673-5222F8DFA1DF}"/>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0" name="TextBox 9">
            <a:extLst>
              <a:ext uri="{FF2B5EF4-FFF2-40B4-BE49-F238E27FC236}">
                <a16:creationId xmlns:a16="http://schemas.microsoft.com/office/drawing/2014/main" id="{DAA85EC4-AF8A-814C-A2AC-93C77495A7EC}"/>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13B9370E-38D0-804D-AB0E-1673A85D74BA}"/>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1407634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Slide 2 re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92CA4-6B7B-884B-B4DC-BFB8E4485BB4}"/>
              </a:ext>
            </a:extLst>
          </p:cNvPr>
          <p:cNvSpPr>
            <a:spLocks noGrp="1"/>
          </p:cNvSpPr>
          <p:nvPr>
            <p:ph type="subTitle" idx="1" hasCustomPrompt="1"/>
          </p:nvPr>
        </p:nvSpPr>
        <p:spPr>
          <a:xfrm>
            <a:off x="433754" y="2093977"/>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0" name="Picture Placeholder 11">
            <a:extLst>
              <a:ext uri="{FF2B5EF4-FFF2-40B4-BE49-F238E27FC236}">
                <a16:creationId xmlns:a16="http://schemas.microsoft.com/office/drawing/2014/main" id="{9D993982-6323-8747-AEAD-6F97BB89370D}"/>
              </a:ext>
            </a:extLst>
          </p:cNvPr>
          <p:cNvSpPr>
            <a:spLocks noGrp="1"/>
          </p:cNvSpPr>
          <p:nvPr>
            <p:ph type="pic" sz="quarter" idx="14"/>
          </p:nvPr>
        </p:nvSpPr>
        <p:spPr>
          <a:xfrm>
            <a:off x="6505200" y="1110086"/>
            <a:ext cx="4637828" cy="4637828"/>
          </a:xfrm>
          <a:prstGeom prst="ellipse">
            <a:avLst/>
          </a:prstGeom>
          <a:solidFill>
            <a:schemeClr val="accent6"/>
          </a:solidFill>
        </p:spPr>
        <p:txBody>
          <a:bodyPr>
            <a:normAutofit/>
          </a:bodyPr>
          <a:lstStyle>
            <a:lvl1pPr marL="0" indent="0">
              <a:buFontTx/>
              <a:buNone/>
              <a:defRPr sz="1400" b="0" i="0">
                <a:latin typeface="+mn-lt"/>
              </a:defRPr>
            </a:lvl1pPr>
          </a:lstStyle>
          <a:p>
            <a:r>
              <a:rPr lang="en-GB"/>
              <a:t>Click icon to add picture</a:t>
            </a:r>
            <a:endParaRPr lang="en-US"/>
          </a:p>
        </p:txBody>
      </p:sp>
      <p:grpSp>
        <p:nvGrpSpPr>
          <p:cNvPr id="11" name="Graphic 17">
            <a:extLst>
              <a:ext uri="{FF2B5EF4-FFF2-40B4-BE49-F238E27FC236}">
                <a16:creationId xmlns:a16="http://schemas.microsoft.com/office/drawing/2014/main" id="{39D7A76C-0A6E-434D-83B6-79FCAF1D5E0C}"/>
              </a:ext>
            </a:extLst>
          </p:cNvPr>
          <p:cNvGrpSpPr/>
          <p:nvPr userDrawn="1"/>
        </p:nvGrpSpPr>
        <p:grpSpPr>
          <a:xfrm>
            <a:off x="11607408" y="6132443"/>
            <a:ext cx="290229" cy="432023"/>
            <a:chOff x="11607408" y="6132443"/>
            <a:chExt cx="290229" cy="432023"/>
          </a:xfrm>
        </p:grpSpPr>
        <p:sp>
          <p:nvSpPr>
            <p:cNvPr id="14" name="Freeform 13">
              <a:extLst>
                <a:ext uri="{FF2B5EF4-FFF2-40B4-BE49-F238E27FC236}">
                  <a16:creationId xmlns:a16="http://schemas.microsoft.com/office/drawing/2014/main" id="{6BC86300-D72F-3B40-82FB-4A79766F383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A2617C8-4FC4-C846-BA3C-146261468559}"/>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3" name="TextBox 12">
            <a:extLst>
              <a:ext uri="{FF2B5EF4-FFF2-40B4-BE49-F238E27FC236}">
                <a16:creationId xmlns:a16="http://schemas.microsoft.com/office/drawing/2014/main" id="{CFE2D003-979E-BF40-8F3B-7B4E8D26414E}"/>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1851DC46-5398-CA44-A813-C8B9B6C7EE9C}"/>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3122555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2 teal">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92CA4-6B7B-884B-B4DC-BFB8E4485BB4}"/>
              </a:ext>
            </a:extLst>
          </p:cNvPr>
          <p:cNvSpPr>
            <a:spLocks noGrp="1"/>
          </p:cNvSpPr>
          <p:nvPr>
            <p:ph type="subTitle" idx="1" hasCustomPrompt="1"/>
          </p:nvPr>
        </p:nvSpPr>
        <p:spPr>
          <a:xfrm>
            <a:off x="433754" y="2093977"/>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0" name="Picture Placeholder 11">
            <a:extLst>
              <a:ext uri="{FF2B5EF4-FFF2-40B4-BE49-F238E27FC236}">
                <a16:creationId xmlns:a16="http://schemas.microsoft.com/office/drawing/2014/main" id="{9D993982-6323-8747-AEAD-6F97BB89370D}"/>
              </a:ext>
            </a:extLst>
          </p:cNvPr>
          <p:cNvSpPr>
            <a:spLocks noGrp="1"/>
          </p:cNvSpPr>
          <p:nvPr>
            <p:ph type="pic" sz="quarter" idx="14"/>
          </p:nvPr>
        </p:nvSpPr>
        <p:spPr>
          <a:xfrm>
            <a:off x="6505200" y="1110086"/>
            <a:ext cx="4637828" cy="4637828"/>
          </a:xfrm>
          <a:prstGeom prst="ellipse">
            <a:avLst/>
          </a:prstGeom>
          <a:solidFill>
            <a:schemeClr val="accent6"/>
          </a:solidFill>
        </p:spPr>
        <p:txBody>
          <a:bodyPr>
            <a:normAutofit/>
          </a:bodyPr>
          <a:lstStyle>
            <a:lvl1pPr marL="0" indent="0">
              <a:buFontTx/>
              <a:buNone/>
              <a:defRPr sz="1400" b="0" i="0">
                <a:latin typeface="+mn-lt"/>
              </a:defRPr>
            </a:lvl1pPr>
          </a:lstStyle>
          <a:p>
            <a:r>
              <a:rPr lang="en-GB"/>
              <a:t>Click icon to add picture</a:t>
            </a:r>
            <a:endParaRPr lang="en-US"/>
          </a:p>
        </p:txBody>
      </p:sp>
      <p:grpSp>
        <p:nvGrpSpPr>
          <p:cNvPr id="11" name="Graphic 17">
            <a:extLst>
              <a:ext uri="{FF2B5EF4-FFF2-40B4-BE49-F238E27FC236}">
                <a16:creationId xmlns:a16="http://schemas.microsoft.com/office/drawing/2014/main" id="{39D7A76C-0A6E-434D-83B6-79FCAF1D5E0C}"/>
              </a:ext>
            </a:extLst>
          </p:cNvPr>
          <p:cNvGrpSpPr/>
          <p:nvPr userDrawn="1"/>
        </p:nvGrpSpPr>
        <p:grpSpPr>
          <a:xfrm>
            <a:off x="11607408" y="6132443"/>
            <a:ext cx="290229" cy="432023"/>
            <a:chOff x="11607408" y="6132443"/>
            <a:chExt cx="290229" cy="432023"/>
          </a:xfrm>
        </p:grpSpPr>
        <p:sp>
          <p:nvSpPr>
            <p:cNvPr id="14" name="Freeform 13">
              <a:extLst>
                <a:ext uri="{FF2B5EF4-FFF2-40B4-BE49-F238E27FC236}">
                  <a16:creationId xmlns:a16="http://schemas.microsoft.com/office/drawing/2014/main" id="{6BC86300-D72F-3B40-82FB-4A79766F383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A2617C8-4FC4-C846-BA3C-146261468559}"/>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3" name="TextBox 12">
            <a:extLst>
              <a:ext uri="{FF2B5EF4-FFF2-40B4-BE49-F238E27FC236}">
                <a16:creationId xmlns:a16="http://schemas.microsoft.com/office/drawing/2014/main" id="{EA4591A3-85FA-0347-8990-43417692CA4F}"/>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B0160603-1384-1C44-B8BA-1851FD6F788C}"/>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266263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2 purpl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92CA4-6B7B-884B-B4DC-BFB8E4485BB4}"/>
              </a:ext>
            </a:extLst>
          </p:cNvPr>
          <p:cNvSpPr>
            <a:spLocks noGrp="1"/>
          </p:cNvSpPr>
          <p:nvPr>
            <p:ph type="subTitle" idx="1" hasCustomPrompt="1"/>
          </p:nvPr>
        </p:nvSpPr>
        <p:spPr>
          <a:xfrm>
            <a:off x="433754" y="2093977"/>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0" name="Picture Placeholder 11">
            <a:extLst>
              <a:ext uri="{FF2B5EF4-FFF2-40B4-BE49-F238E27FC236}">
                <a16:creationId xmlns:a16="http://schemas.microsoft.com/office/drawing/2014/main" id="{9D993982-6323-8747-AEAD-6F97BB89370D}"/>
              </a:ext>
            </a:extLst>
          </p:cNvPr>
          <p:cNvSpPr>
            <a:spLocks noGrp="1"/>
          </p:cNvSpPr>
          <p:nvPr>
            <p:ph type="pic" sz="quarter" idx="14"/>
          </p:nvPr>
        </p:nvSpPr>
        <p:spPr>
          <a:xfrm>
            <a:off x="6505200" y="1110086"/>
            <a:ext cx="4637828" cy="4637828"/>
          </a:xfrm>
          <a:prstGeom prst="ellipse">
            <a:avLst/>
          </a:prstGeom>
          <a:solidFill>
            <a:schemeClr val="accent6"/>
          </a:solidFill>
        </p:spPr>
        <p:txBody>
          <a:bodyPr>
            <a:normAutofit/>
          </a:bodyPr>
          <a:lstStyle>
            <a:lvl1pPr marL="0" indent="0">
              <a:buFontTx/>
              <a:buNone/>
              <a:defRPr sz="1400" b="0" i="0">
                <a:latin typeface="+mn-lt"/>
              </a:defRPr>
            </a:lvl1pPr>
          </a:lstStyle>
          <a:p>
            <a:r>
              <a:rPr lang="en-GB"/>
              <a:t>Click icon to add picture</a:t>
            </a:r>
            <a:endParaRPr lang="en-US"/>
          </a:p>
        </p:txBody>
      </p:sp>
      <p:grpSp>
        <p:nvGrpSpPr>
          <p:cNvPr id="11" name="Graphic 17">
            <a:extLst>
              <a:ext uri="{FF2B5EF4-FFF2-40B4-BE49-F238E27FC236}">
                <a16:creationId xmlns:a16="http://schemas.microsoft.com/office/drawing/2014/main" id="{39D7A76C-0A6E-434D-83B6-79FCAF1D5E0C}"/>
              </a:ext>
            </a:extLst>
          </p:cNvPr>
          <p:cNvGrpSpPr/>
          <p:nvPr userDrawn="1"/>
        </p:nvGrpSpPr>
        <p:grpSpPr>
          <a:xfrm>
            <a:off x="11607408" y="6132443"/>
            <a:ext cx="290229" cy="432023"/>
            <a:chOff x="11607408" y="6132443"/>
            <a:chExt cx="290229" cy="432023"/>
          </a:xfrm>
        </p:grpSpPr>
        <p:sp>
          <p:nvSpPr>
            <p:cNvPr id="14" name="Freeform 13">
              <a:extLst>
                <a:ext uri="{FF2B5EF4-FFF2-40B4-BE49-F238E27FC236}">
                  <a16:creationId xmlns:a16="http://schemas.microsoft.com/office/drawing/2014/main" id="{6BC86300-D72F-3B40-82FB-4A79766F383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A2617C8-4FC4-C846-BA3C-146261468559}"/>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3" name="TextBox 12">
            <a:extLst>
              <a:ext uri="{FF2B5EF4-FFF2-40B4-BE49-F238E27FC236}">
                <a16:creationId xmlns:a16="http://schemas.microsoft.com/office/drawing/2014/main" id="{11B89C72-6725-F843-8AED-A8EEC9F2CB0E}"/>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7AF9A8DD-A972-AB42-8869-3BAF60F34A40}"/>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5908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 2 gra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C192CA4-6B7B-884B-B4DC-BFB8E4485BB4}"/>
              </a:ext>
            </a:extLst>
          </p:cNvPr>
          <p:cNvSpPr>
            <a:spLocks noGrp="1"/>
          </p:cNvSpPr>
          <p:nvPr>
            <p:ph type="subTitle" idx="1" hasCustomPrompt="1"/>
          </p:nvPr>
        </p:nvSpPr>
        <p:spPr>
          <a:xfrm>
            <a:off x="433754" y="2093977"/>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0" name="Picture Placeholder 11">
            <a:extLst>
              <a:ext uri="{FF2B5EF4-FFF2-40B4-BE49-F238E27FC236}">
                <a16:creationId xmlns:a16="http://schemas.microsoft.com/office/drawing/2014/main" id="{9D993982-6323-8747-AEAD-6F97BB89370D}"/>
              </a:ext>
            </a:extLst>
          </p:cNvPr>
          <p:cNvSpPr>
            <a:spLocks noGrp="1"/>
          </p:cNvSpPr>
          <p:nvPr>
            <p:ph type="pic" sz="quarter" idx="14"/>
          </p:nvPr>
        </p:nvSpPr>
        <p:spPr>
          <a:xfrm>
            <a:off x="6505200" y="1110086"/>
            <a:ext cx="4637828" cy="4637828"/>
          </a:xfrm>
          <a:prstGeom prst="ellipse">
            <a:avLst/>
          </a:prstGeom>
          <a:solidFill>
            <a:schemeClr val="accent6"/>
          </a:solidFill>
        </p:spPr>
        <p:txBody>
          <a:bodyPr>
            <a:normAutofit/>
          </a:bodyPr>
          <a:lstStyle>
            <a:lvl1pPr marL="0" indent="0">
              <a:buFontTx/>
              <a:buNone/>
              <a:defRPr sz="1400" b="0" i="0">
                <a:latin typeface="+mn-lt"/>
              </a:defRPr>
            </a:lvl1pPr>
          </a:lstStyle>
          <a:p>
            <a:r>
              <a:rPr lang="en-GB"/>
              <a:t>Click icon to add picture</a:t>
            </a:r>
            <a:endParaRPr lang="en-US"/>
          </a:p>
        </p:txBody>
      </p:sp>
      <p:grpSp>
        <p:nvGrpSpPr>
          <p:cNvPr id="11" name="Graphic 17">
            <a:extLst>
              <a:ext uri="{FF2B5EF4-FFF2-40B4-BE49-F238E27FC236}">
                <a16:creationId xmlns:a16="http://schemas.microsoft.com/office/drawing/2014/main" id="{39D7A76C-0A6E-434D-83B6-79FCAF1D5E0C}"/>
              </a:ext>
            </a:extLst>
          </p:cNvPr>
          <p:cNvGrpSpPr/>
          <p:nvPr userDrawn="1"/>
        </p:nvGrpSpPr>
        <p:grpSpPr>
          <a:xfrm>
            <a:off x="11607408" y="6132443"/>
            <a:ext cx="290229" cy="432023"/>
            <a:chOff x="11607408" y="6132443"/>
            <a:chExt cx="290229" cy="432023"/>
          </a:xfrm>
        </p:grpSpPr>
        <p:sp>
          <p:nvSpPr>
            <p:cNvPr id="14" name="Freeform 13">
              <a:extLst>
                <a:ext uri="{FF2B5EF4-FFF2-40B4-BE49-F238E27FC236}">
                  <a16:creationId xmlns:a16="http://schemas.microsoft.com/office/drawing/2014/main" id="{6BC86300-D72F-3B40-82FB-4A79766F383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A2617C8-4FC4-C846-BA3C-146261468559}"/>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3" name="TextBox 12">
            <a:extLst>
              <a:ext uri="{FF2B5EF4-FFF2-40B4-BE49-F238E27FC236}">
                <a16:creationId xmlns:a16="http://schemas.microsoft.com/office/drawing/2014/main" id="{5C2CE2D1-9CE1-9B4C-81AB-6BDA39961A5A}"/>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C2C945AD-71D0-6348-A16D-24468CEE1BAA}"/>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193253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 slide red">
    <p:bg>
      <p:bgPr>
        <a:solidFill>
          <a:schemeClr val="tx2"/>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12CE0B0-4CD6-2848-99C0-323558486CD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43912" y="4037076"/>
            <a:ext cx="3748088" cy="1874761"/>
          </a:xfrm>
          <a:prstGeom prst="rect">
            <a:avLst/>
          </a:prstGeom>
        </p:spPr>
      </p:pic>
      <p:sp>
        <p:nvSpPr>
          <p:cNvPr id="3" name="Rectangle 2">
            <a:extLst>
              <a:ext uri="{FF2B5EF4-FFF2-40B4-BE49-F238E27FC236}">
                <a16:creationId xmlns:a16="http://schemas.microsoft.com/office/drawing/2014/main" id="{A92D9B78-8071-A332-34B5-9206236E32C5}"/>
              </a:ext>
            </a:extLst>
          </p:cNvPr>
          <p:cNvSpPr/>
          <p:nvPr userDrawn="1"/>
        </p:nvSpPr>
        <p:spPr>
          <a:xfrm>
            <a:off x="7858125" y="3314700"/>
            <a:ext cx="4333875" cy="2817743"/>
          </a:xfrm>
          <a:prstGeom prst="rect">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Autofit/>
          </a:bodyPr>
          <a:lstStyle>
            <a:lvl1pPr algn="l">
              <a:lnSpc>
                <a:spcPct val="90000"/>
              </a:lnSpc>
              <a:defRPr sz="11500" b="0" i="0" spc="-100" baseline="0">
                <a:solidFill>
                  <a:schemeClr val="accent2"/>
                </a:solidFill>
                <a:latin typeface="+mj-lt"/>
              </a:defRPr>
            </a:lvl1pPr>
          </a:lstStyle>
          <a:p>
            <a:r>
              <a:rPr lang="en-GB"/>
              <a:t>1</a:t>
            </a:r>
            <a:endParaRPr lang="en-US"/>
          </a:p>
        </p:txBody>
      </p:sp>
      <p:grpSp>
        <p:nvGrpSpPr>
          <p:cNvPr id="11" name="Graphic 17">
            <a:extLst>
              <a:ext uri="{FF2B5EF4-FFF2-40B4-BE49-F238E27FC236}">
                <a16:creationId xmlns:a16="http://schemas.microsoft.com/office/drawing/2014/main" id="{39D7A76C-0A6E-434D-83B6-79FCAF1D5E0C}"/>
              </a:ext>
            </a:extLst>
          </p:cNvPr>
          <p:cNvGrpSpPr/>
          <p:nvPr userDrawn="1"/>
        </p:nvGrpSpPr>
        <p:grpSpPr>
          <a:xfrm>
            <a:off x="11607408" y="6132443"/>
            <a:ext cx="290229" cy="432023"/>
            <a:chOff x="11607408" y="6132443"/>
            <a:chExt cx="290229" cy="432023"/>
          </a:xfrm>
        </p:grpSpPr>
        <p:sp>
          <p:nvSpPr>
            <p:cNvPr id="14" name="Freeform 13">
              <a:extLst>
                <a:ext uri="{FF2B5EF4-FFF2-40B4-BE49-F238E27FC236}">
                  <a16:creationId xmlns:a16="http://schemas.microsoft.com/office/drawing/2014/main" id="{6BC86300-D72F-3B40-82FB-4A79766F383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A2617C8-4FC4-C846-BA3C-146261468559}"/>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21" name="Subtitle 2">
            <a:extLst>
              <a:ext uri="{FF2B5EF4-FFF2-40B4-BE49-F238E27FC236}">
                <a16:creationId xmlns:a16="http://schemas.microsoft.com/office/drawing/2014/main" id="{61B08FFC-8D59-1342-9759-41CC1586FCA3}"/>
              </a:ext>
            </a:extLst>
          </p:cNvPr>
          <p:cNvSpPr>
            <a:spLocks noGrp="1"/>
          </p:cNvSpPr>
          <p:nvPr>
            <p:ph type="subTitle" idx="1" hasCustomPrompt="1"/>
          </p:nvPr>
        </p:nvSpPr>
        <p:spPr>
          <a:xfrm>
            <a:off x="433754" y="4079940"/>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3" name="Text Placeholder 7">
            <a:extLst>
              <a:ext uri="{FF2B5EF4-FFF2-40B4-BE49-F238E27FC236}">
                <a16:creationId xmlns:a16="http://schemas.microsoft.com/office/drawing/2014/main" id="{1861DF28-8CEE-4F44-8D75-C1DD7B884259}"/>
              </a:ext>
            </a:extLst>
          </p:cNvPr>
          <p:cNvSpPr>
            <a:spLocks noGrp="1"/>
          </p:cNvSpPr>
          <p:nvPr>
            <p:ph type="body" sz="quarter" idx="13" hasCustomPrompt="1"/>
          </p:nvPr>
        </p:nvSpPr>
        <p:spPr>
          <a:xfrm>
            <a:off x="433754" y="2229342"/>
            <a:ext cx="5676533" cy="1655762"/>
          </a:xfrm>
        </p:spPr>
        <p:txBody>
          <a:bodyPr lIns="0" tIns="0" rIns="0" bIns="0" anchor="b"/>
          <a:lstStyle>
            <a:lvl1pPr>
              <a:defRPr sz="5000" spc="-100" baseline="0">
                <a:solidFill>
                  <a:schemeClr val="bg1"/>
                </a:solidFill>
              </a:defRPr>
            </a:lvl1pPr>
          </a:lstStyle>
          <a:p>
            <a:r>
              <a:rPr lang="en-GB"/>
              <a:t>click to edit master title style</a:t>
            </a:r>
            <a:endParaRPr lang="en-US"/>
          </a:p>
        </p:txBody>
      </p:sp>
      <p:sp>
        <p:nvSpPr>
          <p:cNvPr id="13" name="TextBox 12">
            <a:extLst>
              <a:ext uri="{FF2B5EF4-FFF2-40B4-BE49-F238E27FC236}">
                <a16:creationId xmlns:a16="http://schemas.microsoft.com/office/drawing/2014/main" id="{5958D622-EE61-2042-9E80-F897738941F4}"/>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C1B3CBAF-A997-EE47-B5C2-D51F7BCED6C6}"/>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415751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pter slide teal">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Autofit/>
          </a:bodyPr>
          <a:lstStyle>
            <a:lvl1pPr algn="l">
              <a:lnSpc>
                <a:spcPct val="90000"/>
              </a:lnSpc>
              <a:defRPr sz="11500" b="0" i="0" spc="-100" baseline="0">
                <a:solidFill>
                  <a:schemeClr val="accent2"/>
                </a:solidFill>
                <a:latin typeface="+mj-lt"/>
              </a:defRPr>
            </a:lvl1pPr>
          </a:lstStyle>
          <a:p>
            <a:r>
              <a:rPr lang="en-GB"/>
              <a:t>1</a:t>
            </a:r>
            <a:endParaRPr lang="en-US"/>
          </a:p>
        </p:txBody>
      </p:sp>
      <p:grpSp>
        <p:nvGrpSpPr>
          <p:cNvPr id="11" name="Graphic 17">
            <a:extLst>
              <a:ext uri="{FF2B5EF4-FFF2-40B4-BE49-F238E27FC236}">
                <a16:creationId xmlns:a16="http://schemas.microsoft.com/office/drawing/2014/main" id="{39D7A76C-0A6E-434D-83B6-79FCAF1D5E0C}"/>
              </a:ext>
            </a:extLst>
          </p:cNvPr>
          <p:cNvGrpSpPr/>
          <p:nvPr userDrawn="1"/>
        </p:nvGrpSpPr>
        <p:grpSpPr>
          <a:xfrm>
            <a:off x="11607408" y="6132443"/>
            <a:ext cx="290229" cy="432023"/>
            <a:chOff x="11607408" y="6132443"/>
            <a:chExt cx="290229" cy="432023"/>
          </a:xfrm>
        </p:grpSpPr>
        <p:sp>
          <p:nvSpPr>
            <p:cNvPr id="14" name="Freeform 13">
              <a:extLst>
                <a:ext uri="{FF2B5EF4-FFF2-40B4-BE49-F238E27FC236}">
                  <a16:creationId xmlns:a16="http://schemas.microsoft.com/office/drawing/2014/main" id="{6BC86300-D72F-3B40-82FB-4A79766F383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A2617C8-4FC4-C846-BA3C-146261468559}"/>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pic>
        <p:nvPicPr>
          <p:cNvPr id="17" name="Picture 16">
            <a:extLst>
              <a:ext uri="{FF2B5EF4-FFF2-40B4-BE49-F238E27FC236}">
                <a16:creationId xmlns:a16="http://schemas.microsoft.com/office/drawing/2014/main" id="{312CE0B0-4CD6-2848-99C0-323558486CD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
          <a:stretch/>
        </p:blipFill>
        <p:spPr>
          <a:xfrm>
            <a:off x="8443912" y="4037076"/>
            <a:ext cx="3748088" cy="1874761"/>
          </a:xfrm>
          <a:prstGeom prst="rect">
            <a:avLst/>
          </a:prstGeom>
        </p:spPr>
      </p:pic>
      <p:sp>
        <p:nvSpPr>
          <p:cNvPr id="21" name="Subtitle 2">
            <a:extLst>
              <a:ext uri="{FF2B5EF4-FFF2-40B4-BE49-F238E27FC236}">
                <a16:creationId xmlns:a16="http://schemas.microsoft.com/office/drawing/2014/main" id="{61B08FFC-8D59-1342-9759-41CC1586FCA3}"/>
              </a:ext>
            </a:extLst>
          </p:cNvPr>
          <p:cNvSpPr>
            <a:spLocks noGrp="1"/>
          </p:cNvSpPr>
          <p:nvPr>
            <p:ph type="subTitle" idx="1" hasCustomPrompt="1"/>
          </p:nvPr>
        </p:nvSpPr>
        <p:spPr>
          <a:xfrm>
            <a:off x="433754" y="4079940"/>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3" name="Text Placeholder 7">
            <a:extLst>
              <a:ext uri="{FF2B5EF4-FFF2-40B4-BE49-F238E27FC236}">
                <a16:creationId xmlns:a16="http://schemas.microsoft.com/office/drawing/2014/main" id="{1861DF28-8CEE-4F44-8D75-C1DD7B884259}"/>
              </a:ext>
            </a:extLst>
          </p:cNvPr>
          <p:cNvSpPr>
            <a:spLocks noGrp="1"/>
          </p:cNvSpPr>
          <p:nvPr>
            <p:ph type="body" sz="quarter" idx="13" hasCustomPrompt="1"/>
          </p:nvPr>
        </p:nvSpPr>
        <p:spPr>
          <a:xfrm>
            <a:off x="433754" y="2229342"/>
            <a:ext cx="5676533" cy="1655762"/>
          </a:xfrm>
        </p:spPr>
        <p:txBody>
          <a:bodyPr lIns="0" tIns="0" rIns="0" bIns="0" anchor="b"/>
          <a:lstStyle>
            <a:lvl1pPr>
              <a:defRPr sz="5000" spc="-100" baseline="0">
                <a:solidFill>
                  <a:schemeClr val="bg1"/>
                </a:solidFill>
              </a:defRPr>
            </a:lvl1pPr>
          </a:lstStyle>
          <a:p>
            <a:r>
              <a:rPr lang="en-GB"/>
              <a:t>click to edit master title style</a:t>
            </a:r>
            <a:endParaRPr lang="en-US"/>
          </a:p>
        </p:txBody>
      </p:sp>
      <p:sp>
        <p:nvSpPr>
          <p:cNvPr id="13" name="TextBox 12">
            <a:extLst>
              <a:ext uri="{FF2B5EF4-FFF2-40B4-BE49-F238E27FC236}">
                <a16:creationId xmlns:a16="http://schemas.microsoft.com/office/drawing/2014/main" id="{7F44FACD-B1C8-8E4E-81CF-DC775F86A8AD}"/>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CB6E558B-2FBC-C549-8059-19E17CDF6AFD}"/>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102081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ter slide purpl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Autofit/>
          </a:bodyPr>
          <a:lstStyle>
            <a:lvl1pPr algn="l">
              <a:lnSpc>
                <a:spcPct val="90000"/>
              </a:lnSpc>
              <a:defRPr sz="11500" b="0" i="0" spc="-100" baseline="0">
                <a:solidFill>
                  <a:schemeClr val="accent2"/>
                </a:solidFill>
                <a:latin typeface="+mj-lt"/>
              </a:defRPr>
            </a:lvl1pPr>
          </a:lstStyle>
          <a:p>
            <a:r>
              <a:rPr lang="en-GB"/>
              <a:t>1</a:t>
            </a:r>
            <a:endParaRPr lang="en-US"/>
          </a:p>
        </p:txBody>
      </p:sp>
      <p:grpSp>
        <p:nvGrpSpPr>
          <p:cNvPr id="11" name="Graphic 17">
            <a:extLst>
              <a:ext uri="{FF2B5EF4-FFF2-40B4-BE49-F238E27FC236}">
                <a16:creationId xmlns:a16="http://schemas.microsoft.com/office/drawing/2014/main" id="{39D7A76C-0A6E-434D-83B6-79FCAF1D5E0C}"/>
              </a:ext>
            </a:extLst>
          </p:cNvPr>
          <p:cNvGrpSpPr/>
          <p:nvPr userDrawn="1"/>
        </p:nvGrpSpPr>
        <p:grpSpPr>
          <a:xfrm>
            <a:off x="11607408" y="6132443"/>
            <a:ext cx="290229" cy="432023"/>
            <a:chOff x="11607408" y="6132443"/>
            <a:chExt cx="290229" cy="432023"/>
          </a:xfrm>
        </p:grpSpPr>
        <p:sp>
          <p:nvSpPr>
            <p:cNvPr id="14" name="Freeform 13">
              <a:extLst>
                <a:ext uri="{FF2B5EF4-FFF2-40B4-BE49-F238E27FC236}">
                  <a16:creationId xmlns:a16="http://schemas.microsoft.com/office/drawing/2014/main" id="{6BC86300-D72F-3B40-82FB-4A79766F383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A2617C8-4FC4-C846-BA3C-146261468559}"/>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pic>
        <p:nvPicPr>
          <p:cNvPr id="17" name="Picture 16">
            <a:extLst>
              <a:ext uri="{FF2B5EF4-FFF2-40B4-BE49-F238E27FC236}">
                <a16:creationId xmlns:a16="http://schemas.microsoft.com/office/drawing/2014/main" id="{312CE0B0-4CD6-2848-99C0-323558486CD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6"/>
          <a:stretch/>
        </p:blipFill>
        <p:spPr>
          <a:xfrm>
            <a:off x="8443912" y="4037076"/>
            <a:ext cx="3748088" cy="1874761"/>
          </a:xfrm>
          <a:prstGeom prst="rect">
            <a:avLst/>
          </a:prstGeom>
        </p:spPr>
      </p:pic>
      <p:sp>
        <p:nvSpPr>
          <p:cNvPr id="21" name="Subtitle 2">
            <a:extLst>
              <a:ext uri="{FF2B5EF4-FFF2-40B4-BE49-F238E27FC236}">
                <a16:creationId xmlns:a16="http://schemas.microsoft.com/office/drawing/2014/main" id="{61B08FFC-8D59-1342-9759-41CC1586FCA3}"/>
              </a:ext>
            </a:extLst>
          </p:cNvPr>
          <p:cNvSpPr>
            <a:spLocks noGrp="1"/>
          </p:cNvSpPr>
          <p:nvPr>
            <p:ph type="subTitle" idx="1" hasCustomPrompt="1"/>
          </p:nvPr>
        </p:nvSpPr>
        <p:spPr>
          <a:xfrm>
            <a:off x="433754" y="4079940"/>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3" name="Text Placeholder 7">
            <a:extLst>
              <a:ext uri="{FF2B5EF4-FFF2-40B4-BE49-F238E27FC236}">
                <a16:creationId xmlns:a16="http://schemas.microsoft.com/office/drawing/2014/main" id="{1861DF28-8CEE-4F44-8D75-C1DD7B884259}"/>
              </a:ext>
            </a:extLst>
          </p:cNvPr>
          <p:cNvSpPr>
            <a:spLocks noGrp="1"/>
          </p:cNvSpPr>
          <p:nvPr>
            <p:ph type="body" sz="quarter" idx="13" hasCustomPrompt="1"/>
          </p:nvPr>
        </p:nvSpPr>
        <p:spPr>
          <a:xfrm>
            <a:off x="433754" y="2229342"/>
            <a:ext cx="5676533" cy="1655762"/>
          </a:xfrm>
        </p:spPr>
        <p:txBody>
          <a:bodyPr lIns="0" tIns="0" rIns="0" bIns="0" anchor="b"/>
          <a:lstStyle>
            <a:lvl1pPr>
              <a:defRPr sz="5000" spc="-100" baseline="0">
                <a:solidFill>
                  <a:schemeClr val="bg1"/>
                </a:solidFill>
              </a:defRPr>
            </a:lvl1pPr>
          </a:lstStyle>
          <a:p>
            <a:r>
              <a:rPr lang="en-GB"/>
              <a:t>click to edit master title style</a:t>
            </a:r>
            <a:endParaRPr lang="en-US"/>
          </a:p>
        </p:txBody>
      </p:sp>
      <p:sp>
        <p:nvSpPr>
          <p:cNvPr id="13" name="TextBox 12">
            <a:extLst>
              <a:ext uri="{FF2B5EF4-FFF2-40B4-BE49-F238E27FC236}">
                <a16:creationId xmlns:a16="http://schemas.microsoft.com/office/drawing/2014/main" id="{E22134EE-A235-F146-AC00-55FFFF80934E}"/>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D0938A90-F1C0-FA46-A7A0-D43126F5E401}"/>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379737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pter slide gra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Autofit/>
          </a:bodyPr>
          <a:lstStyle>
            <a:lvl1pPr algn="l">
              <a:lnSpc>
                <a:spcPct val="90000"/>
              </a:lnSpc>
              <a:defRPr sz="11500" b="0" i="0" spc="-100" baseline="0">
                <a:solidFill>
                  <a:schemeClr val="bg2"/>
                </a:solidFill>
                <a:latin typeface="+mj-lt"/>
              </a:defRPr>
            </a:lvl1pPr>
          </a:lstStyle>
          <a:p>
            <a:r>
              <a:rPr lang="en-GB"/>
              <a:t>1</a:t>
            </a:r>
            <a:endParaRPr lang="en-US"/>
          </a:p>
        </p:txBody>
      </p:sp>
      <p:grpSp>
        <p:nvGrpSpPr>
          <p:cNvPr id="11" name="Graphic 17">
            <a:extLst>
              <a:ext uri="{FF2B5EF4-FFF2-40B4-BE49-F238E27FC236}">
                <a16:creationId xmlns:a16="http://schemas.microsoft.com/office/drawing/2014/main" id="{39D7A76C-0A6E-434D-83B6-79FCAF1D5E0C}"/>
              </a:ext>
            </a:extLst>
          </p:cNvPr>
          <p:cNvGrpSpPr/>
          <p:nvPr userDrawn="1"/>
        </p:nvGrpSpPr>
        <p:grpSpPr>
          <a:xfrm>
            <a:off x="11607408" y="6132443"/>
            <a:ext cx="290229" cy="432023"/>
            <a:chOff x="11607408" y="6132443"/>
            <a:chExt cx="290229" cy="432023"/>
          </a:xfrm>
        </p:grpSpPr>
        <p:sp>
          <p:nvSpPr>
            <p:cNvPr id="14" name="Freeform 13">
              <a:extLst>
                <a:ext uri="{FF2B5EF4-FFF2-40B4-BE49-F238E27FC236}">
                  <a16:creationId xmlns:a16="http://schemas.microsoft.com/office/drawing/2014/main" id="{6BC86300-D72F-3B40-82FB-4A79766F383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A2617C8-4FC4-C846-BA3C-146261468559}"/>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pic>
        <p:nvPicPr>
          <p:cNvPr id="17" name="Picture 16">
            <a:extLst>
              <a:ext uri="{FF2B5EF4-FFF2-40B4-BE49-F238E27FC236}">
                <a16:creationId xmlns:a16="http://schemas.microsoft.com/office/drawing/2014/main" id="{312CE0B0-4CD6-2848-99C0-323558486CD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31"/>
          <a:stretch/>
        </p:blipFill>
        <p:spPr>
          <a:xfrm>
            <a:off x="8443912" y="4037076"/>
            <a:ext cx="3748088" cy="1874761"/>
          </a:xfrm>
          <a:prstGeom prst="rect">
            <a:avLst/>
          </a:prstGeom>
        </p:spPr>
      </p:pic>
      <p:sp>
        <p:nvSpPr>
          <p:cNvPr id="21" name="Subtitle 2">
            <a:extLst>
              <a:ext uri="{FF2B5EF4-FFF2-40B4-BE49-F238E27FC236}">
                <a16:creationId xmlns:a16="http://schemas.microsoft.com/office/drawing/2014/main" id="{61B08FFC-8D59-1342-9759-41CC1586FCA3}"/>
              </a:ext>
            </a:extLst>
          </p:cNvPr>
          <p:cNvSpPr>
            <a:spLocks noGrp="1"/>
          </p:cNvSpPr>
          <p:nvPr>
            <p:ph type="subTitle" idx="1" hasCustomPrompt="1"/>
          </p:nvPr>
        </p:nvSpPr>
        <p:spPr>
          <a:xfrm>
            <a:off x="433754" y="4079940"/>
            <a:ext cx="5662246" cy="1655762"/>
          </a:xfrm>
        </p:spPr>
        <p:txBody>
          <a:bodyPr lIns="0" tIns="0" rIns="0" bIns="0">
            <a:normAutofit/>
          </a:bodyPr>
          <a:lstStyle>
            <a:lvl1pPr marL="0" indent="0" algn="l">
              <a:lnSpc>
                <a:spcPct val="100000"/>
              </a:lnSpc>
              <a:buNone/>
              <a:defRPr sz="2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3" name="Text Placeholder 7">
            <a:extLst>
              <a:ext uri="{FF2B5EF4-FFF2-40B4-BE49-F238E27FC236}">
                <a16:creationId xmlns:a16="http://schemas.microsoft.com/office/drawing/2014/main" id="{1861DF28-8CEE-4F44-8D75-C1DD7B884259}"/>
              </a:ext>
            </a:extLst>
          </p:cNvPr>
          <p:cNvSpPr>
            <a:spLocks noGrp="1"/>
          </p:cNvSpPr>
          <p:nvPr>
            <p:ph type="body" sz="quarter" idx="13" hasCustomPrompt="1"/>
          </p:nvPr>
        </p:nvSpPr>
        <p:spPr>
          <a:xfrm>
            <a:off x="433754" y="2229342"/>
            <a:ext cx="5676533" cy="1655762"/>
          </a:xfrm>
        </p:spPr>
        <p:txBody>
          <a:bodyPr lIns="0" tIns="0" rIns="0" bIns="0" anchor="b"/>
          <a:lstStyle>
            <a:lvl1pPr>
              <a:defRPr sz="5000" spc="-100" baseline="0">
                <a:solidFill>
                  <a:schemeClr val="bg1"/>
                </a:solidFill>
              </a:defRPr>
            </a:lvl1pPr>
          </a:lstStyle>
          <a:p>
            <a:r>
              <a:rPr lang="en-GB"/>
              <a:t>click to edit master title style</a:t>
            </a:r>
            <a:endParaRPr lang="en-US"/>
          </a:p>
        </p:txBody>
      </p:sp>
      <p:sp>
        <p:nvSpPr>
          <p:cNvPr id="13" name="TextBox 12">
            <a:extLst>
              <a:ext uri="{FF2B5EF4-FFF2-40B4-BE49-F238E27FC236}">
                <a16:creationId xmlns:a16="http://schemas.microsoft.com/office/drawing/2014/main" id="{080741EC-E109-CB49-801F-D7F8254122E4}"/>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6" name="Footer Placeholder 4">
            <a:extLst>
              <a:ext uri="{FF2B5EF4-FFF2-40B4-BE49-F238E27FC236}">
                <a16:creationId xmlns:a16="http://schemas.microsoft.com/office/drawing/2014/main" id="{FA53B2C4-4227-0445-AE9F-50C9DD7D221C}"/>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1563863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pter slide light gray">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BAB30-02AF-B04D-833C-3121DC7DDB60}"/>
              </a:ext>
            </a:extLst>
          </p:cNvPr>
          <p:cNvSpPr>
            <a:spLocks noGrp="1"/>
          </p:cNvSpPr>
          <p:nvPr>
            <p:ph type="ctrTitle" hasCustomPrompt="1"/>
          </p:nvPr>
        </p:nvSpPr>
        <p:spPr>
          <a:xfrm>
            <a:off x="433754" y="243379"/>
            <a:ext cx="5662246" cy="1655762"/>
          </a:xfrm>
        </p:spPr>
        <p:txBody>
          <a:bodyPr lIns="0" tIns="0" rIns="0" bIns="0" anchor="b" anchorCtr="0">
            <a:noAutofit/>
          </a:bodyPr>
          <a:lstStyle>
            <a:lvl1pPr algn="l">
              <a:lnSpc>
                <a:spcPct val="90000"/>
              </a:lnSpc>
              <a:defRPr sz="11500" b="0" i="0" spc="-100" baseline="0">
                <a:solidFill>
                  <a:schemeClr val="accent2"/>
                </a:solidFill>
                <a:latin typeface="+mj-lt"/>
              </a:defRPr>
            </a:lvl1pPr>
          </a:lstStyle>
          <a:p>
            <a:r>
              <a:rPr lang="en-GB"/>
              <a:t>1</a:t>
            </a:r>
            <a:endParaRPr lang="en-US"/>
          </a:p>
        </p:txBody>
      </p:sp>
      <p:sp>
        <p:nvSpPr>
          <p:cNvPr id="21" name="Subtitle 2">
            <a:extLst>
              <a:ext uri="{FF2B5EF4-FFF2-40B4-BE49-F238E27FC236}">
                <a16:creationId xmlns:a16="http://schemas.microsoft.com/office/drawing/2014/main" id="{61B08FFC-8D59-1342-9759-41CC1586FCA3}"/>
              </a:ext>
            </a:extLst>
          </p:cNvPr>
          <p:cNvSpPr>
            <a:spLocks noGrp="1"/>
          </p:cNvSpPr>
          <p:nvPr>
            <p:ph type="subTitle" idx="1" hasCustomPrompt="1"/>
          </p:nvPr>
        </p:nvSpPr>
        <p:spPr>
          <a:xfrm>
            <a:off x="433754" y="4079940"/>
            <a:ext cx="5662246" cy="1655762"/>
          </a:xfrm>
        </p:spPr>
        <p:txBody>
          <a:bodyPr lIns="0" tIns="0" rIns="0" bIns="0">
            <a:normAutofit/>
          </a:bodyPr>
          <a:lstStyle>
            <a:lvl1pPr marL="0" indent="0" algn="l">
              <a:lnSpc>
                <a:spcPct val="100000"/>
              </a:lnSpc>
              <a:buNone/>
              <a:defRPr sz="2000" b="0" i="0">
                <a:solidFill>
                  <a:schemeClr val="bg2"/>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3" name="Text Placeholder 7">
            <a:extLst>
              <a:ext uri="{FF2B5EF4-FFF2-40B4-BE49-F238E27FC236}">
                <a16:creationId xmlns:a16="http://schemas.microsoft.com/office/drawing/2014/main" id="{1861DF28-8CEE-4F44-8D75-C1DD7B884259}"/>
              </a:ext>
            </a:extLst>
          </p:cNvPr>
          <p:cNvSpPr>
            <a:spLocks noGrp="1"/>
          </p:cNvSpPr>
          <p:nvPr>
            <p:ph type="body" sz="quarter" idx="13" hasCustomPrompt="1"/>
          </p:nvPr>
        </p:nvSpPr>
        <p:spPr>
          <a:xfrm>
            <a:off x="433754" y="2229342"/>
            <a:ext cx="5676533" cy="1655762"/>
          </a:xfrm>
        </p:spPr>
        <p:txBody>
          <a:bodyPr lIns="0" tIns="0" rIns="0" bIns="0" anchor="b"/>
          <a:lstStyle>
            <a:lvl1pPr>
              <a:defRPr sz="5000" spc="-100" baseline="0">
                <a:solidFill>
                  <a:schemeClr val="tx2"/>
                </a:solidFill>
              </a:defRPr>
            </a:lvl1pPr>
          </a:lstStyle>
          <a:p>
            <a:r>
              <a:rPr lang="en-GB"/>
              <a:t>click to edit master title style</a:t>
            </a:r>
            <a:endParaRPr lang="en-US"/>
          </a:p>
        </p:txBody>
      </p:sp>
      <p:grpSp>
        <p:nvGrpSpPr>
          <p:cNvPr id="20" name="Graphic 36">
            <a:extLst>
              <a:ext uri="{FF2B5EF4-FFF2-40B4-BE49-F238E27FC236}">
                <a16:creationId xmlns:a16="http://schemas.microsoft.com/office/drawing/2014/main" id="{ECB507C7-C9E3-364F-8AFF-9D0EC65D75CA}"/>
              </a:ext>
            </a:extLst>
          </p:cNvPr>
          <p:cNvGrpSpPr/>
          <p:nvPr userDrawn="1"/>
        </p:nvGrpSpPr>
        <p:grpSpPr>
          <a:xfrm>
            <a:off x="11607408" y="6132443"/>
            <a:ext cx="290229" cy="432023"/>
            <a:chOff x="11607408" y="6132443"/>
            <a:chExt cx="290229" cy="432023"/>
          </a:xfrm>
        </p:grpSpPr>
        <p:sp>
          <p:nvSpPr>
            <p:cNvPr id="22" name="Freeform 21">
              <a:extLst>
                <a:ext uri="{FF2B5EF4-FFF2-40B4-BE49-F238E27FC236}">
                  <a16:creationId xmlns:a16="http://schemas.microsoft.com/office/drawing/2014/main" id="{A42AA743-1681-C948-A713-0B265B5E6A29}"/>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3427DD5E-A3BB-3A4D-82E3-0C0CF0A3865A}"/>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423A4CF9-BF3D-9B4A-B255-6F5B2678EA74}"/>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3" name="Footer Placeholder 4">
            <a:extLst>
              <a:ext uri="{FF2B5EF4-FFF2-40B4-BE49-F238E27FC236}">
                <a16:creationId xmlns:a16="http://schemas.microsoft.com/office/drawing/2014/main" id="{1A5B7946-0812-BB45-9775-8E703E9B9545}"/>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pic>
        <p:nvPicPr>
          <p:cNvPr id="7" name="Picture 6">
            <a:extLst>
              <a:ext uri="{FF2B5EF4-FFF2-40B4-BE49-F238E27FC236}">
                <a16:creationId xmlns:a16="http://schemas.microsoft.com/office/drawing/2014/main" id="{C1DF6DC7-B72B-C5E7-4AF6-40088EE5763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0679"/>
          <a:stretch/>
        </p:blipFill>
        <p:spPr>
          <a:xfrm>
            <a:off x="8443912" y="4037076"/>
            <a:ext cx="3748088" cy="1893800"/>
          </a:xfrm>
          <a:prstGeom prst="rect">
            <a:avLst/>
          </a:prstGeom>
        </p:spPr>
      </p:pic>
    </p:spTree>
    <p:extLst>
      <p:ext uri="{BB962C8B-B14F-4D97-AF65-F5344CB8AC3E}">
        <p14:creationId xmlns:p14="http://schemas.microsoft.com/office/powerpoint/2010/main" val="1218979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Image Slide 1">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2" name="Picture Placeholder 11">
            <a:extLst>
              <a:ext uri="{FF2B5EF4-FFF2-40B4-BE49-F238E27FC236}">
                <a16:creationId xmlns:a16="http://schemas.microsoft.com/office/drawing/2014/main" id="{84F00A07-6298-374F-9530-8D2DC280DE30}"/>
              </a:ext>
            </a:extLst>
          </p:cNvPr>
          <p:cNvSpPr>
            <a:spLocks noGrp="1"/>
          </p:cNvSpPr>
          <p:nvPr>
            <p:ph type="pic" sz="quarter" idx="14"/>
          </p:nvPr>
        </p:nvSpPr>
        <p:spPr>
          <a:xfrm>
            <a:off x="6505200" y="1110086"/>
            <a:ext cx="4637828" cy="4637828"/>
          </a:xfrm>
          <a:prstGeom prst="ellipse">
            <a:avLst/>
          </a:prstGeom>
          <a:solidFill>
            <a:schemeClr val="accent6"/>
          </a:solidFill>
        </p:spPr>
        <p:txBody>
          <a:bodyPr>
            <a:normAutofit/>
          </a:bodyPr>
          <a:lstStyle>
            <a:lvl1pPr marL="0" indent="0">
              <a:buFontTx/>
              <a:buNone/>
              <a:defRPr sz="1400" b="0" i="0">
                <a:latin typeface="+mn-lt"/>
              </a:defRPr>
            </a:lvl1pPr>
          </a:lstStyle>
          <a:p>
            <a:r>
              <a:rPr lang="en-GB"/>
              <a:t>Click icon to add picture</a:t>
            </a:r>
            <a:endParaRPr lang="en-US"/>
          </a:p>
        </p:txBody>
      </p:sp>
      <p:grpSp>
        <p:nvGrpSpPr>
          <p:cNvPr id="13" name="Graphic 36">
            <a:extLst>
              <a:ext uri="{FF2B5EF4-FFF2-40B4-BE49-F238E27FC236}">
                <a16:creationId xmlns:a16="http://schemas.microsoft.com/office/drawing/2014/main" id="{9B1FD2F6-BE1A-0C46-ABAD-31FC9A36D611}"/>
              </a:ext>
            </a:extLst>
          </p:cNvPr>
          <p:cNvGrpSpPr/>
          <p:nvPr userDrawn="1"/>
        </p:nvGrpSpPr>
        <p:grpSpPr>
          <a:xfrm>
            <a:off x="11607408" y="6132443"/>
            <a:ext cx="290229" cy="432023"/>
            <a:chOff x="11607408" y="6132443"/>
            <a:chExt cx="290229" cy="432023"/>
          </a:xfrm>
        </p:grpSpPr>
        <p:sp>
          <p:nvSpPr>
            <p:cNvPr id="16" name="Freeform 15">
              <a:extLst>
                <a:ext uri="{FF2B5EF4-FFF2-40B4-BE49-F238E27FC236}">
                  <a16:creationId xmlns:a16="http://schemas.microsoft.com/office/drawing/2014/main" id="{C343D344-5906-974D-8867-FB04BC82C8EE}"/>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062204E6-9A86-1A42-92F0-7DF70114CC93}"/>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26" name="Text Placeholder 9">
            <a:extLst>
              <a:ext uri="{FF2B5EF4-FFF2-40B4-BE49-F238E27FC236}">
                <a16:creationId xmlns:a16="http://schemas.microsoft.com/office/drawing/2014/main" id="{81921ABA-9BF4-D548-8C97-2FEF3E719B3C}"/>
              </a:ext>
            </a:extLst>
          </p:cNvPr>
          <p:cNvSpPr>
            <a:spLocks noGrp="1"/>
          </p:cNvSpPr>
          <p:nvPr>
            <p:ph type="body" sz="quarter" idx="15" hasCustomPrompt="1"/>
          </p:nvPr>
        </p:nvSpPr>
        <p:spPr>
          <a:xfrm>
            <a:off x="433388" y="5001488"/>
            <a:ext cx="5205412" cy="937602"/>
          </a:xfrm>
        </p:spPr>
        <p:txBody>
          <a:bodyPr lIns="0" tIns="0" rIns="0" bIns="0">
            <a:noAutofit/>
          </a:bodyPr>
          <a:lstStyle>
            <a:lvl1pPr marL="0" indent="0">
              <a:spcBef>
                <a:spcPts val="0"/>
              </a:spcBef>
              <a:spcAft>
                <a:spcPts val="1000"/>
              </a:spcAft>
              <a:buNone/>
              <a:defRPr sz="2000" b="1" i="0">
                <a:solidFill>
                  <a:schemeClr val="accent3"/>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0" name="Text Placeholder 9">
            <a:extLst>
              <a:ext uri="{FF2B5EF4-FFF2-40B4-BE49-F238E27FC236}">
                <a16:creationId xmlns:a16="http://schemas.microsoft.com/office/drawing/2014/main" id="{9DEE052A-B06A-F344-BC64-1341010AD266}"/>
              </a:ext>
            </a:extLst>
          </p:cNvPr>
          <p:cNvSpPr>
            <a:spLocks noGrp="1"/>
          </p:cNvSpPr>
          <p:nvPr>
            <p:ph type="body" sz="quarter" idx="18"/>
          </p:nvPr>
        </p:nvSpPr>
        <p:spPr>
          <a:xfrm>
            <a:off x="433388" y="1493631"/>
            <a:ext cx="5205412" cy="4445459"/>
          </a:xfrm>
        </p:spPr>
        <p:txBody>
          <a:bodyPr lIns="0" tIns="0" rIns="0" bIns="0"/>
          <a:lstStyle>
            <a:lvl1pPr marL="0" indent="0">
              <a:buFont typeface="Arial" panose="020B0604020202020204" pitchFamily="34" charset="0"/>
              <a:buNone/>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Box 13">
            <a:extLst>
              <a:ext uri="{FF2B5EF4-FFF2-40B4-BE49-F238E27FC236}">
                <a16:creationId xmlns:a16="http://schemas.microsoft.com/office/drawing/2014/main" id="{A681620D-4403-5741-8E94-D58CF2AF9728}"/>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8" name="Footer Placeholder 4">
            <a:extLst>
              <a:ext uri="{FF2B5EF4-FFF2-40B4-BE49-F238E27FC236}">
                <a16:creationId xmlns:a16="http://schemas.microsoft.com/office/drawing/2014/main" id="{9C4D0272-D5B0-CA4C-9B5E-5B77D1197023}"/>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68642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Image Slide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4" name="Picture Placeholder 11">
            <a:extLst>
              <a:ext uri="{FF2B5EF4-FFF2-40B4-BE49-F238E27FC236}">
                <a16:creationId xmlns:a16="http://schemas.microsoft.com/office/drawing/2014/main" id="{31AC9D05-0EBF-DC49-88B9-A3F782E0133E}"/>
              </a:ext>
            </a:extLst>
          </p:cNvPr>
          <p:cNvSpPr>
            <a:spLocks noGrp="1"/>
          </p:cNvSpPr>
          <p:nvPr>
            <p:ph type="pic" sz="quarter" idx="18"/>
          </p:nvPr>
        </p:nvSpPr>
        <p:spPr>
          <a:xfrm>
            <a:off x="437656" y="1110086"/>
            <a:ext cx="4637828" cy="4637828"/>
          </a:xfrm>
          <a:prstGeom prst="ellipse">
            <a:avLst/>
          </a:prstGeom>
          <a:solidFill>
            <a:schemeClr val="accent6"/>
          </a:solidFill>
        </p:spPr>
        <p:txBody>
          <a:bodyPr>
            <a:normAutofit/>
          </a:bodyPr>
          <a:lstStyle>
            <a:lvl1pPr marL="0" indent="0">
              <a:buFontTx/>
              <a:buNone/>
              <a:defRPr sz="1400" b="0" i="0">
                <a:latin typeface="+mn-lt"/>
              </a:defRPr>
            </a:lvl1pPr>
          </a:lstStyle>
          <a:p>
            <a:r>
              <a:rPr lang="en-GB"/>
              <a:t>Click icon to add picture</a:t>
            </a:r>
            <a:endParaRPr lang="en-US"/>
          </a:p>
        </p:txBody>
      </p:sp>
      <p:grpSp>
        <p:nvGrpSpPr>
          <p:cNvPr id="12" name="Graphic 36">
            <a:extLst>
              <a:ext uri="{FF2B5EF4-FFF2-40B4-BE49-F238E27FC236}">
                <a16:creationId xmlns:a16="http://schemas.microsoft.com/office/drawing/2014/main" id="{CF82A8B5-A3B2-1B40-89FD-23365C5323CB}"/>
              </a:ext>
            </a:extLst>
          </p:cNvPr>
          <p:cNvGrpSpPr/>
          <p:nvPr userDrawn="1"/>
        </p:nvGrpSpPr>
        <p:grpSpPr>
          <a:xfrm>
            <a:off x="11607408" y="6132443"/>
            <a:ext cx="290229" cy="432023"/>
            <a:chOff x="11607408" y="6132443"/>
            <a:chExt cx="290229" cy="432023"/>
          </a:xfrm>
        </p:grpSpPr>
        <p:sp>
          <p:nvSpPr>
            <p:cNvPr id="13" name="Freeform 12">
              <a:extLst>
                <a:ext uri="{FF2B5EF4-FFF2-40B4-BE49-F238E27FC236}">
                  <a16:creationId xmlns:a16="http://schemas.microsoft.com/office/drawing/2014/main" id="{5670920D-F02A-B240-BB9C-72A368F7FFB9}"/>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4A1514A5-D074-D342-8861-B57E752FDEAB}"/>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7" name="Text Placeholder 2">
            <a:extLst>
              <a:ext uri="{FF2B5EF4-FFF2-40B4-BE49-F238E27FC236}">
                <a16:creationId xmlns:a16="http://schemas.microsoft.com/office/drawing/2014/main" id="{C8061C41-FC3D-D948-B44E-D27E18C26346}"/>
              </a:ext>
            </a:extLst>
          </p:cNvPr>
          <p:cNvSpPr>
            <a:spLocks noGrp="1"/>
          </p:cNvSpPr>
          <p:nvPr>
            <p:ph type="body" sz="quarter" idx="19"/>
          </p:nvPr>
        </p:nvSpPr>
        <p:spPr>
          <a:xfrm>
            <a:off x="6226427" y="1489075"/>
            <a:ext cx="5205412" cy="4449763"/>
          </a:xfrm>
        </p:spPr>
        <p:txBody>
          <a:bodyPr lIns="0" tIns="0" rIns="0" b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16" name="Text Placeholder 9">
            <a:extLst>
              <a:ext uri="{FF2B5EF4-FFF2-40B4-BE49-F238E27FC236}">
                <a16:creationId xmlns:a16="http://schemas.microsoft.com/office/drawing/2014/main" id="{0C08E9F4-1EA3-314F-B911-AB2E5917B79D}"/>
              </a:ext>
            </a:extLst>
          </p:cNvPr>
          <p:cNvSpPr>
            <a:spLocks noGrp="1"/>
          </p:cNvSpPr>
          <p:nvPr>
            <p:ph type="body" sz="quarter" idx="17" hasCustomPrompt="1"/>
          </p:nvPr>
        </p:nvSpPr>
        <p:spPr>
          <a:xfrm>
            <a:off x="6226427" y="5001488"/>
            <a:ext cx="5205412" cy="937602"/>
          </a:xfrm>
        </p:spPr>
        <p:txBody>
          <a:bodyPr lIns="0" tIns="0" rIns="0" bIns="0">
            <a:noAutofit/>
          </a:bodyPr>
          <a:lstStyle>
            <a:lvl1pPr marL="0" indent="0">
              <a:spcBef>
                <a:spcPts val="0"/>
              </a:spcBef>
              <a:spcAft>
                <a:spcPts val="1000"/>
              </a:spcAft>
              <a:buNone/>
              <a:defRPr sz="2000" b="1" i="0">
                <a:solidFill>
                  <a:schemeClr val="accent4"/>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5" name="TextBox 14">
            <a:extLst>
              <a:ext uri="{FF2B5EF4-FFF2-40B4-BE49-F238E27FC236}">
                <a16:creationId xmlns:a16="http://schemas.microsoft.com/office/drawing/2014/main" id="{1CEBD952-00B1-1440-BBB4-9D8983418E6E}"/>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8" name="Footer Placeholder 4">
            <a:extLst>
              <a:ext uri="{FF2B5EF4-FFF2-40B4-BE49-F238E27FC236}">
                <a16:creationId xmlns:a16="http://schemas.microsoft.com/office/drawing/2014/main" id="{D16664D6-EE4F-694A-8CA6-3DBC4D1FFAB6}"/>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100493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nd Rectangle Imag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3" name="Graphic 36">
            <a:extLst>
              <a:ext uri="{FF2B5EF4-FFF2-40B4-BE49-F238E27FC236}">
                <a16:creationId xmlns:a16="http://schemas.microsoft.com/office/drawing/2014/main" id="{9B1FD2F6-BE1A-0C46-ABAD-31FC9A36D611}"/>
              </a:ext>
            </a:extLst>
          </p:cNvPr>
          <p:cNvGrpSpPr/>
          <p:nvPr userDrawn="1"/>
        </p:nvGrpSpPr>
        <p:grpSpPr>
          <a:xfrm>
            <a:off x="11607408" y="6132443"/>
            <a:ext cx="290229" cy="432023"/>
            <a:chOff x="11607408" y="6132443"/>
            <a:chExt cx="290229" cy="432023"/>
          </a:xfrm>
        </p:grpSpPr>
        <p:sp>
          <p:nvSpPr>
            <p:cNvPr id="16" name="Freeform 15">
              <a:extLst>
                <a:ext uri="{FF2B5EF4-FFF2-40B4-BE49-F238E27FC236}">
                  <a16:creationId xmlns:a16="http://schemas.microsoft.com/office/drawing/2014/main" id="{C343D344-5906-974D-8867-FB04BC82C8EE}"/>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062204E6-9A86-1A42-92F0-7DF70114CC93}"/>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26" name="Text Placeholder 9">
            <a:extLst>
              <a:ext uri="{FF2B5EF4-FFF2-40B4-BE49-F238E27FC236}">
                <a16:creationId xmlns:a16="http://schemas.microsoft.com/office/drawing/2014/main" id="{81921ABA-9BF4-D548-8C97-2FEF3E719B3C}"/>
              </a:ext>
            </a:extLst>
          </p:cNvPr>
          <p:cNvSpPr>
            <a:spLocks noGrp="1"/>
          </p:cNvSpPr>
          <p:nvPr>
            <p:ph type="body" sz="quarter" idx="15" hasCustomPrompt="1"/>
          </p:nvPr>
        </p:nvSpPr>
        <p:spPr>
          <a:xfrm>
            <a:off x="433388" y="5001488"/>
            <a:ext cx="5205412" cy="937602"/>
          </a:xfrm>
        </p:spPr>
        <p:txBody>
          <a:bodyPr lIns="0" tIns="0" rIns="0" bIns="0">
            <a:noAutofit/>
          </a:bodyPr>
          <a:lstStyle>
            <a:lvl1pPr marL="0" indent="0">
              <a:spcBef>
                <a:spcPts val="0"/>
              </a:spcBef>
              <a:spcAft>
                <a:spcPts val="1000"/>
              </a:spcAft>
              <a:buNone/>
              <a:defRPr sz="2000" b="1" i="0">
                <a:solidFill>
                  <a:schemeClr val="accent3"/>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0" name="Text Placeholder 9">
            <a:extLst>
              <a:ext uri="{FF2B5EF4-FFF2-40B4-BE49-F238E27FC236}">
                <a16:creationId xmlns:a16="http://schemas.microsoft.com/office/drawing/2014/main" id="{9DEE052A-B06A-F344-BC64-1341010AD266}"/>
              </a:ext>
            </a:extLst>
          </p:cNvPr>
          <p:cNvSpPr>
            <a:spLocks noGrp="1"/>
          </p:cNvSpPr>
          <p:nvPr>
            <p:ph type="body" sz="quarter" idx="18"/>
          </p:nvPr>
        </p:nvSpPr>
        <p:spPr>
          <a:xfrm>
            <a:off x="433388" y="1493631"/>
            <a:ext cx="5205412" cy="4445459"/>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Picture Placeholder 2">
            <a:extLst>
              <a:ext uri="{FF2B5EF4-FFF2-40B4-BE49-F238E27FC236}">
                <a16:creationId xmlns:a16="http://schemas.microsoft.com/office/drawing/2014/main" id="{4A5190E8-85DE-5747-B653-CA6C0D2CD999}"/>
              </a:ext>
            </a:extLst>
          </p:cNvPr>
          <p:cNvSpPr>
            <a:spLocks noGrp="1"/>
          </p:cNvSpPr>
          <p:nvPr>
            <p:ph type="pic" sz="quarter" idx="21"/>
          </p:nvPr>
        </p:nvSpPr>
        <p:spPr>
          <a:xfrm>
            <a:off x="6814055" y="1493630"/>
            <a:ext cx="4611600" cy="4446000"/>
          </a:xfrm>
          <a:prstGeom prst="roundRect">
            <a:avLst>
              <a:gd name="adj" fmla="val 9368"/>
            </a:avLst>
          </a:prstGeom>
          <a:solidFill>
            <a:schemeClr val="accent6"/>
          </a:solidFill>
        </p:spPr>
        <p:txBody>
          <a:bodyPr/>
          <a:lstStyle>
            <a:lvl1pPr marL="0" marR="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sz="1400" b="0"/>
            </a:lvl1pPr>
          </a:lstStyle>
          <a:p>
            <a:pPr marL="0" marR="0" lvl="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a:pPr>
            <a:r>
              <a:rPr lang="en-GB"/>
              <a:t>Click icon to add picture</a:t>
            </a:r>
            <a:endParaRPr lang="en-US"/>
          </a:p>
        </p:txBody>
      </p:sp>
      <p:sp>
        <p:nvSpPr>
          <p:cNvPr id="12" name="TextBox 11">
            <a:extLst>
              <a:ext uri="{FF2B5EF4-FFF2-40B4-BE49-F238E27FC236}">
                <a16:creationId xmlns:a16="http://schemas.microsoft.com/office/drawing/2014/main" id="{0DBF8B29-1CEA-9A42-8B89-42BE997A3BF0}"/>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4" name="Footer Placeholder 4">
            <a:extLst>
              <a:ext uri="{FF2B5EF4-FFF2-40B4-BE49-F238E27FC236}">
                <a16:creationId xmlns:a16="http://schemas.microsoft.com/office/drawing/2014/main" id="{51C5597C-3029-F248-949F-93FA3F888AEC}"/>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42731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nd Rectangle Image Slide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2" name="Graphic 36">
            <a:extLst>
              <a:ext uri="{FF2B5EF4-FFF2-40B4-BE49-F238E27FC236}">
                <a16:creationId xmlns:a16="http://schemas.microsoft.com/office/drawing/2014/main" id="{CF82A8B5-A3B2-1B40-89FD-23365C5323CB}"/>
              </a:ext>
            </a:extLst>
          </p:cNvPr>
          <p:cNvGrpSpPr/>
          <p:nvPr userDrawn="1"/>
        </p:nvGrpSpPr>
        <p:grpSpPr>
          <a:xfrm>
            <a:off x="11607408" y="6132443"/>
            <a:ext cx="290229" cy="432023"/>
            <a:chOff x="11607408" y="6132443"/>
            <a:chExt cx="290229" cy="432023"/>
          </a:xfrm>
        </p:grpSpPr>
        <p:sp>
          <p:nvSpPr>
            <p:cNvPr id="13" name="Freeform 12">
              <a:extLst>
                <a:ext uri="{FF2B5EF4-FFF2-40B4-BE49-F238E27FC236}">
                  <a16:creationId xmlns:a16="http://schemas.microsoft.com/office/drawing/2014/main" id="{5670920D-F02A-B240-BB9C-72A368F7FFB9}"/>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4A1514A5-D074-D342-8861-B57E752FDEAB}"/>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7" name="Text Placeholder 2">
            <a:extLst>
              <a:ext uri="{FF2B5EF4-FFF2-40B4-BE49-F238E27FC236}">
                <a16:creationId xmlns:a16="http://schemas.microsoft.com/office/drawing/2014/main" id="{C8061C41-FC3D-D948-B44E-D27E18C26346}"/>
              </a:ext>
            </a:extLst>
          </p:cNvPr>
          <p:cNvSpPr>
            <a:spLocks noGrp="1"/>
          </p:cNvSpPr>
          <p:nvPr>
            <p:ph type="body" sz="quarter" idx="19"/>
          </p:nvPr>
        </p:nvSpPr>
        <p:spPr>
          <a:xfrm>
            <a:off x="6226427" y="1489075"/>
            <a:ext cx="5205412" cy="4449763"/>
          </a:xfrm>
        </p:spPr>
        <p:txBody>
          <a:bodyPr lIns="0" tIns="0" rIns="0" b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16" name="Text Placeholder 9">
            <a:extLst>
              <a:ext uri="{FF2B5EF4-FFF2-40B4-BE49-F238E27FC236}">
                <a16:creationId xmlns:a16="http://schemas.microsoft.com/office/drawing/2014/main" id="{0C08E9F4-1EA3-314F-B911-AB2E5917B79D}"/>
              </a:ext>
            </a:extLst>
          </p:cNvPr>
          <p:cNvSpPr>
            <a:spLocks noGrp="1"/>
          </p:cNvSpPr>
          <p:nvPr>
            <p:ph type="body" sz="quarter" idx="17" hasCustomPrompt="1"/>
          </p:nvPr>
        </p:nvSpPr>
        <p:spPr>
          <a:xfrm>
            <a:off x="6226427" y="5001488"/>
            <a:ext cx="5205412" cy="937602"/>
          </a:xfrm>
        </p:spPr>
        <p:txBody>
          <a:bodyPr lIns="0" tIns="0" rIns="0" bIns="0">
            <a:noAutofit/>
          </a:bodyPr>
          <a:lstStyle>
            <a:lvl1pPr marL="0" indent="0">
              <a:spcBef>
                <a:spcPts val="0"/>
              </a:spcBef>
              <a:spcAft>
                <a:spcPts val="1000"/>
              </a:spcAft>
              <a:buNone/>
              <a:defRPr sz="2000" b="1" i="0">
                <a:solidFill>
                  <a:schemeClr val="accent4"/>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1" name="Picture Placeholder 2">
            <a:extLst>
              <a:ext uri="{FF2B5EF4-FFF2-40B4-BE49-F238E27FC236}">
                <a16:creationId xmlns:a16="http://schemas.microsoft.com/office/drawing/2014/main" id="{732F761C-DC10-6C4C-83F8-19BC1F0C20C1}"/>
              </a:ext>
            </a:extLst>
          </p:cNvPr>
          <p:cNvSpPr>
            <a:spLocks noGrp="1"/>
          </p:cNvSpPr>
          <p:nvPr>
            <p:ph type="pic" sz="quarter" idx="20"/>
          </p:nvPr>
        </p:nvSpPr>
        <p:spPr>
          <a:xfrm>
            <a:off x="440740" y="1493631"/>
            <a:ext cx="4611600" cy="4445459"/>
          </a:xfrm>
          <a:prstGeom prst="roundRect">
            <a:avLst>
              <a:gd name="adj" fmla="val 9368"/>
            </a:avLst>
          </a:prstGeom>
          <a:solidFill>
            <a:schemeClr val="accent6"/>
          </a:solidFill>
        </p:spPr>
        <p:txBody>
          <a:bodyPr/>
          <a:lstStyle>
            <a:lvl1pPr marL="0" marR="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sz="1400" b="0"/>
            </a:lvl1pPr>
          </a:lstStyle>
          <a:p>
            <a:pPr marL="0" marR="0" lvl="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a:pPr>
            <a:r>
              <a:rPr lang="en-GB"/>
              <a:t>Click icon to add picture</a:t>
            </a:r>
            <a:endParaRPr lang="en-US"/>
          </a:p>
        </p:txBody>
      </p:sp>
      <p:sp>
        <p:nvSpPr>
          <p:cNvPr id="15" name="TextBox 14">
            <a:extLst>
              <a:ext uri="{FF2B5EF4-FFF2-40B4-BE49-F238E27FC236}">
                <a16:creationId xmlns:a16="http://schemas.microsoft.com/office/drawing/2014/main" id="{7BD6A8F9-EC5E-9742-8FB4-D9A7C09BF624}"/>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8" name="Footer Placeholder 4">
            <a:extLst>
              <a:ext uri="{FF2B5EF4-FFF2-40B4-BE49-F238E27FC236}">
                <a16:creationId xmlns:a16="http://schemas.microsoft.com/office/drawing/2014/main" id="{2A2D1321-0E3D-414E-A6FE-B8792B3F8952}"/>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3783803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Image Slide 3">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2" name="Picture Placeholder 11">
            <a:extLst>
              <a:ext uri="{FF2B5EF4-FFF2-40B4-BE49-F238E27FC236}">
                <a16:creationId xmlns:a16="http://schemas.microsoft.com/office/drawing/2014/main" id="{84F00A07-6298-374F-9530-8D2DC280DE30}"/>
              </a:ext>
            </a:extLst>
          </p:cNvPr>
          <p:cNvSpPr>
            <a:spLocks noGrp="1"/>
          </p:cNvSpPr>
          <p:nvPr>
            <p:ph type="pic" sz="quarter" idx="14"/>
          </p:nvPr>
        </p:nvSpPr>
        <p:spPr>
          <a:xfrm>
            <a:off x="9205916" y="0"/>
            <a:ext cx="6800483" cy="6800483"/>
          </a:xfrm>
          <a:prstGeom prst="ellipse">
            <a:avLst/>
          </a:prstGeom>
          <a:solidFill>
            <a:schemeClr val="accent6"/>
          </a:solidFill>
        </p:spPr>
        <p:txBody>
          <a:bodyPr>
            <a:normAutofit/>
          </a:bodyPr>
          <a:lstStyle>
            <a:lvl1pPr marL="0" indent="0">
              <a:buFontTx/>
              <a:buNone/>
              <a:defRPr sz="1400" b="0" i="0">
                <a:latin typeface="+mn-lt"/>
              </a:defRPr>
            </a:lvl1pPr>
          </a:lstStyle>
          <a:p>
            <a:r>
              <a:rPr lang="en-GB"/>
              <a:t>Click icon to add picture</a:t>
            </a:r>
            <a:endParaRPr lang="en-US"/>
          </a:p>
        </p:txBody>
      </p:sp>
      <p:grpSp>
        <p:nvGrpSpPr>
          <p:cNvPr id="11" name="Graphic 36">
            <a:extLst>
              <a:ext uri="{FF2B5EF4-FFF2-40B4-BE49-F238E27FC236}">
                <a16:creationId xmlns:a16="http://schemas.microsoft.com/office/drawing/2014/main" id="{36428146-4993-5F42-8A17-41E3F1E6D934}"/>
              </a:ext>
            </a:extLst>
          </p:cNvPr>
          <p:cNvGrpSpPr/>
          <p:nvPr userDrawn="1"/>
        </p:nvGrpSpPr>
        <p:grpSpPr>
          <a:xfrm>
            <a:off x="11607408" y="6132443"/>
            <a:ext cx="290229" cy="432023"/>
            <a:chOff x="11607408" y="6132443"/>
            <a:chExt cx="290229" cy="432023"/>
          </a:xfrm>
        </p:grpSpPr>
        <p:sp>
          <p:nvSpPr>
            <p:cNvPr id="16" name="Freeform 15">
              <a:extLst>
                <a:ext uri="{FF2B5EF4-FFF2-40B4-BE49-F238E27FC236}">
                  <a16:creationId xmlns:a16="http://schemas.microsoft.com/office/drawing/2014/main" id="{D308CD0F-DCCD-CA46-8D08-9544A5F475A4}"/>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1B9A7186-1E45-0444-826D-B0F35CAD19A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3" name="Text Placeholder 2">
            <a:extLst>
              <a:ext uri="{FF2B5EF4-FFF2-40B4-BE49-F238E27FC236}">
                <a16:creationId xmlns:a16="http://schemas.microsoft.com/office/drawing/2014/main" id="{CBFDD55C-7690-C541-AAC9-EDAD736FF4DE}"/>
              </a:ext>
            </a:extLst>
          </p:cNvPr>
          <p:cNvSpPr>
            <a:spLocks noGrp="1"/>
          </p:cNvSpPr>
          <p:nvPr>
            <p:ph type="body" sz="quarter" idx="16"/>
          </p:nvPr>
        </p:nvSpPr>
        <p:spPr>
          <a:xfrm>
            <a:off x="433387" y="1489075"/>
            <a:ext cx="7496175" cy="4449763"/>
          </a:xfrm>
        </p:spPr>
        <p:txBody>
          <a:bodyPr lIns="0" tIns="0" rIns="0" b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26" name="Text Placeholder 9">
            <a:extLst>
              <a:ext uri="{FF2B5EF4-FFF2-40B4-BE49-F238E27FC236}">
                <a16:creationId xmlns:a16="http://schemas.microsoft.com/office/drawing/2014/main" id="{81921ABA-9BF4-D548-8C97-2FEF3E719B3C}"/>
              </a:ext>
            </a:extLst>
          </p:cNvPr>
          <p:cNvSpPr>
            <a:spLocks noGrp="1"/>
          </p:cNvSpPr>
          <p:nvPr>
            <p:ph type="body" sz="quarter" idx="15" hasCustomPrompt="1"/>
          </p:nvPr>
        </p:nvSpPr>
        <p:spPr>
          <a:xfrm>
            <a:off x="433388" y="5001488"/>
            <a:ext cx="7496175" cy="937602"/>
          </a:xfrm>
        </p:spPr>
        <p:txBody>
          <a:bodyPr lIns="0" tIns="0" rIns="0" bIns="0">
            <a:noAutofit/>
          </a:bodyPr>
          <a:lstStyle>
            <a:lvl1pPr marL="0" indent="0">
              <a:spcBef>
                <a:spcPts val="0"/>
              </a:spcBef>
              <a:spcAft>
                <a:spcPts val="1000"/>
              </a:spcAft>
              <a:buNone/>
              <a:defRPr sz="2000" b="1" i="0">
                <a:solidFill>
                  <a:schemeClr val="accent4"/>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4" name="TextBox 13">
            <a:extLst>
              <a:ext uri="{FF2B5EF4-FFF2-40B4-BE49-F238E27FC236}">
                <a16:creationId xmlns:a16="http://schemas.microsoft.com/office/drawing/2014/main" id="{2A88E549-D55B-2B47-A9B9-C61A13D36529}"/>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9" name="Footer Placeholder 4">
            <a:extLst>
              <a:ext uri="{FF2B5EF4-FFF2-40B4-BE49-F238E27FC236}">
                <a16:creationId xmlns:a16="http://schemas.microsoft.com/office/drawing/2014/main" id="{E69FC89A-8C84-7244-A60C-2F459F42FB4C}"/>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381231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image slide">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40B3C767-2582-794E-BFEF-C661F59D5772}"/>
              </a:ext>
            </a:extLst>
          </p:cNvPr>
          <p:cNvSpPr>
            <a:spLocks noGrp="1"/>
          </p:cNvSpPr>
          <p:nvPr>
            <p:ph type="pic" sz="quarter" idx="22"/>
          </p:nvPr>
        </p:nvSpPr>
        <p:spPr>
          <a:xfrm>
            <a:off x="0" y="0"/>
            <a:ext cx="12192000" cy="6858000"/>
          </a:xfrm>
          <a:solidFill>
            <a:schemeClr val="accent6"/>
          </a:solidFill>
        </p:spPr>
        <p:txBody>
          <a:bodyPr>
            <a:normAutofit/>
          </a:bodyPr>
          <a:lstStyle>
            <a:lvl1pPr marL="0" indent="0">
              <a:buFontTx/>
              <a:buNone/>
              <a:defRPr sz="1400">
                <a:latin typeface="+mn-lt"/>
              </a:defRPr>
            </a:lvl1pPr>
          </a:lstStyle>
          <a:p>
            <a:r>
              <a:rPr lang="en-GB"/>
              <a:t>Click icon to add picture</a:t>
            </a:r>
            <a:endParaRPr lang="en-BE"/>
          </a:p>
        </p:txBody>
      </p:sp>
      <p:grpSp>
        <p:nvGrpSpPr>
          <p:cNvPr id="5" name="Graphic 17">
            <a:extLst>
              <a:ext uri="{FF2B5EF4-FFF2-40B4-BE49-F238E27FC236}">
                <a16:creationId xmlns:a16="http://schemas.microsoft.com/office/drawing/2014/main" id="{A11359D3-F82B-5546-8FC2-D41B8556D2F9}"/>
              </a:ext>
            </a:extLst>
          </p:cNvPr>
          <p:cNvGrpSpPr/>
          <p:nvPr userDrawn="1"/>
        </p:nvGrpSpPr>
        <p:grpSpPr>
          <a:xfrm>
            <a:off x="11607408" y="6132443"/>
            <a:ext cx="290229" cy="432023"/>
            <a:chOff x="11607408" y="6132443"/>
            <a:chExt cx="290229" cy="432023"/>
          </a:xfrm>
        </p:grpSpPr>
        <p:sp>
          <p:nvSpPr>
            <p:cNvPr id="6" name="Freeform 5">
              <a:extLst>
                <a:ext uri="{FF2B5EF4-FFF2-40B4-BE49-F238E27FC236}">
                  <a16:creationId xmlns:a16="http://schemas.microsoft.com/office/drawing/2014/main" id="{D09CDB11-3D34-A740-9502-C7C7A7615787}"/>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289F53C5-5AE9-2749-9461-3D7594FD5C0C}"/>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11E56742-4359-2547-8FDA-F8892DA3F593}"/>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1" name="Footer Placeholder 4">
            <a:extLst>
              <a:ext uri="{FF2B5EF4-FFF2-40B4-BE49-F238E27FC236}">
                <a16:creationId xmlns:a16="http://schemas.microsoft.com/office/drawing/2014/main" id="{63770D74-1EB7-3A4B-9DD3-0796BC136766}"/>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3221577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image chapter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A0E9430-4072-8E97-8F53-0046AFAA4AD2}"/>
              </a:ext>
            </a:extLst>
          </p:cNvPr>
          <p:cNvSpPr>
            <a:spLocks noGrp="1"/>
          </p:cNvSpPr>
          <p:nvPr>
            <p:ph type="pic" sz="quarter" idx="10"/>
          </p:nvPr>
        </p:nvSpPr>
        <p:spPr>
          <a:xfrm>
            <a:off x="438600" y="-428820"/>
            <a:ext cx="11314800" cy="6415200"/>
          </a:xfrm>
          <a:prstGeom prst="roundRect">
            <a:avLst>
              <a:gd name="adj" fmla="val 4753"/>
            </a:avLst>
          </a:prstGeom>
          <a:solidFill>
            <a:schemeClr val="accent6"/>
          </a:solidFill>
          <a:ln>
            <a:noFill/>
          </a:ln>
        </p:spPr>
        <p:txBody>
          <a:bodyPr anchor="ctr"/>
          <a:lstStyle>
            <a:lvl1pPr marL="0" marR="0" indent="0" algn="ctr"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a:pPr>
            <a:r>
              <a:rPr lang="en-GB"/>
              <a:t>Click icon to add picture</a:t>
            </a:r>
            <a:endParaRPr lang="en-BE"/>
          </a:p>
        </p:txBody>
      </p:sp>
      <p:sp>
        <p:nvSpPr>
          <p:cNvPr id="17" name="Text Placeholder 7">
            <a:extLst>
              <a:ext uri="{FF2B5EF4-FFF2-40B4-BE49-F238E27FC236}">
                <a16:creationId xmlns:a16="http://schemas.microsoft.com/office/drawing/2014/main" id="{873ABF94-2E41-75F7-ED59-B6CCDDD29B0A}"/>
              </a:ext>
            </a:extLst>
          </p:cNvPr>
          <p:cNvSpPr>
            <a:spLocks noGrp="1"/>
          </p:cNvSpPr>
          <p:nvPr>
            <p:ph type="body" sz="quarter" idx="13" hasCustomPrompt="1"/>
          </p:nvPr>
        </p:nvSpPr>
        <p:spPr>
          <a:xfrm>
            <a:off x="436929" y="4287522"/>
            <a:ext cx="11314801" cy="707887"/>
          </a:xfrm>
        </p:spPr>
        <p:txBody>
          <a:bodyPr lIns="0" tIns="0" rIns="0" bIns="0" anchor="b"/>
          <a:lstStyle>
            <a:lvl1pPr algn="ctr">
              <a:defRPr sz="5000" spc="-100" baseline="0">
                <a:solidFill>
                  <a:schemeClr val="bg1"/>
                </a:solidFill>
              </a:defRPr>
            </a:lvl1pPr>
          </a:lstStyle>
          <a:p>
            <a:r>
              <a:rPr lang="en-GB"/>
              <a:t>click to edit master title style</a:t>
            </a:r>
            <a:endParaRPr lang="en-US"/>
          </a:p>
        </p:txBody>
      </p:sp>
      <p:grpSp>
        <p:nvGrpSpPr>
          <p:cNvPr id="11" name="Graphic 36">
            <a:extLst>
              <a:ext uri="{FF2B5EF4-FFF2-40B4-BE49-F238E27FC236}">
                <a16:creationId xmlns:a16="http://schemas.microsoft.com/office/drawing/2014/main" id="{4B7705F0-7F44-BD4B-BA32-7B4168599E69}"/>
              </a:ext>
            </a:extLst>
          </p:cNvPr>
          <p:cNvGrpSpPr/>
          <p:nvPr userDrawn="1"/>
        </p:nvGrpSpPr>
        <p:grpSpPr>
          <a:xfrm>
            <a:off x="11607408" y="6132443"/>
            <a:ext cx="290229" cy="432023"/>
            <a:chOff x="11607408" y="6132443"/>
            <a:chExt cx="290229" cy="432023"/>
          </a:xfrm>
        </p:grpSpPr>
        <p:sp>
          <p:nvSpPr>
            <p:cNvPr id="12" name="Freeform 11">
              <a:extLst>
                <a:ext uri="{FF2B5EF4-FFF2-40B4-BE49-F238E27FC236}">
                  <a16:creationId xmlns:a16="http://schemas.microsoft.com/office/drawing/2014/main" id="{7E3A25CA-0285-564E-BAA3-D5223FA06823}"/>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66E7D70-EC24-0F47-8F3C-586D48BFF0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4" name="TextBox 13">
            <a:extLst>
              <a:ext uri="{FF2B5EF4-FFF2-40B4-BE49-F238E27FC236}">
                <a16:creationId xmlns:a16="http://schemas.microsoft.com/office/drawing/2014/main" id="{CB459B97-B9E3-0F42-A2E7-77F25759CD1F}"/>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6" name="Footer Placeholder 4">
            <a:extLst>
              <a:ext uri="{FF2B5EF4-FFF2-40B4-BE49-F238E27FC236}">
                <a16:creationId xmlns:a16="http://schemas.microsoft.com/office/drawing/2014/main" id="{292D164D-8788-4242-B3AF-54B0CF367483}"/>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378368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1" name="Graphic 36">
            <a:extLst>
              <a:ext uri="{FF2B5EF4-FFF2-40B4-BE49-F238E27FC236}">
                <a16:creationId xmlns:a16="http://schemas.microsoft.com/office/drawing/2014/main" id="{4B7705F0-7F44-BD4B-BA32-7B4168599E69}"/>
              </a:ext>
            </a:extLst>
          </p:cNvPr>
          <p:cNvGrpSpPr/>
          <p:nvPr userDrawn="1"/>
        </p:nvGrpSpPr>
        <p:grpSpPr>
          <a:xfrm>
            <a:off x="11607408" y="6132443"/>
            <a:ext cx="290229" cy="432023"/>
            <a:chOff x="11607408" y="6132443"/>
            <a:chExt cx="290229" cy="432023"/>
          </a:xfrm>
        </p:grpSpPr>
        <p:sp>
          <p:nvSpPr>
            <p:cNvPr id="12" name="Freeform 11">
              <a:extLst>
                <a:ext uri="{FF2B5EF4-FFF2-40B4-BE49-F238E27FC236}">
                  <a16:creationId xmlns:a16="http://schemas.microsoft.com/office/drawing/2014/main" id="{7E3A25CA-0285-564E-BAA3-D5223FA06823}"/>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66E7D70-EC24-0F47-8F3C-586D48BFF0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3" name="Text Placeholder 2">
            <a:extLst>
              <a:ext uri="{FF2B5EF4-FFF2-40B4-BE49-F238E27FC236}">
                <a16:creationId xmlns:a16="http://schemas.microsoft.com/office/drawing/2014/main" id="{D42E0CBD-8450-404E-8EBA-0499365966CF}"/>
              </a:ext>
            </a:extLst>
          </p:cNvPr>
          <p:cNvSpPr>
            <a:spLocks noGrp="1"/>
          </p:cNvSpPr>
          <p:nvPr>
            <p:ph type="body" sz="quarter" idx="16"/>
          </p:nvPr>
        </p:nvSpPr>
        <p:spPr>
          <a:xfrm>
            <a:off x="433388" y="1489075"/>
            <a:ext cx="10234246" cy="4449763"/>
          </a:xfrm>
        </p:spPr>
        <p:txBody>
          <a:bodyPr lIns="0" tIns="0" rIns="0" b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26" name="Text Placeholder 9">
            <a:extLst>
              <a:ext uri="{FF2B5EF4-FFF2-40B4-BE49-F238E27FC236}">
                <a16:creationId xmlns:a16="http://schemas.microsoft.com/office/drawing/2014/main" id="{81921ABA-9BF4-D548-8C97-2FEF3E719B3C}"/>
              </a:ext>
            </a:extLst>
          </p:cNvPr>
          <p:cNvSpPr>
            <a:spLocks noGrp="1"/>
          </p:cNvSpPr>
          <p:nvPr>
            <p:ph type="body" sz="quarter" idx="15" hasCustomPrompt="1"/>
          </p:nvPr>
        </p:nvSpPr>
        <p:spPr>
          <a:xfrm>
            <a:off x="433388" y="5001488"/>
            <a:ext cx="10234246" cy="937602"/>
          </a:xfrm>
        </p:spPr>
        <p:txBody>
          <a:bodyPr lIns="0" tIns="0" rIns="0" bIns="0">
            <a:noAutofit/>
          </a:bodyPr>
          <a:lstStyle>
            <a:lvl1pPr marL="0" indent="0">
              <a:spcBef>
                <a:spcPts val="0"/>
              </a:spcBef>
              <a:spcAft>
                <a:spcPts val="1000"/>
              </a:spcAft>
              <a:buNone/>
              <a:defRPr sz="2000" b="1" i="0">
                <a:solidFill>
                  <a:schemeClr val="accent4"/>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4" name="TextBox 13">
            <a:extLst>
              <a:ext uri="{FF2B5EF4-FFF2-40B4-BE49-F238E27FC236}">
                <a16:creationId xmlns:a16="http://schemas.microsoft.com/office/drawing/2014/main" id="{CB459B97-B9E3-0F42-A2E7-77F25759CD1F}"/>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6" name="Footer Placeholder 4">
            <a:extLst>
              <a:ext uri="{FF2B5EF4-FFF2-40B4-BE49-F238E27FC236}">
                <a16:creationId xmlns:a16="http://schemas.microsoft.com/office/drawing/2014/main" id="{292D164D-8788-4242-B3AF-54B0CF367483}"/>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1984142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Slide Banner Image">
    <p:spTree>
      <p:nvGrpSpPr>
        <p:cNvPr id="1" name=""/>
        <p:cNvGrpSpPr/>
        <p:nvPr/>
      </p:nvGrpSpPr>
      <p:grpSpPr>
        <a:xfrm>
          <a:off x="0" y="0"/>
          <a:ext cx="0" cy="0"/>
          <a:chOff x="0" y="0"/>
          <a:chExt cx="0" cy="0"/>
        </a:xfrm>
      </p:grpSpPr>
      <p:sp>
        <p:nvSpPr>
          <p:cNvPr id="10" name="Picture Placeholder 16">
            <a:extLst>
              <a:ext uri="{FF2B5EF4-FFF2-40B4-BE49-F238E27FC236}">
                <a16:creationId xmlns:a16="http://schemas.microsoft.com/office/drawing/2014/main" id="{50EFDB13-D121-1897-B092-9C0885A034BA}"/>
              </a:ext>
            </a:extLst>
          </p:cNvPr>
          <p:cNvSpPr>
            <a:spLocks noGrp="1"/>
          </p:cNvSpPr>
          <p:nvPr>
            <p:ph type="pic" sz="quarter" idx="17"/>
          </p:nvPr>
        </p:nvSpPr>
        <p:spPr>
          <a:xfrm>
            <a:off x="0" y="0"/>
            <a:ext cx="12192000" cy="1701366"/>
          </a:xfrm>
          <a:custGeom>
            <a:avLst/>
            <a:gdLst>
              <a:gd name="connsiteX0" fmla="*/ 0 w 12192000"/>
              <a:gd name="connsiteY0" fmla="*/ 0 h 1701366"/>
              <a:gd name="connsiteX1" fmla="*/ 12192000 w 12192000"/>
              <a:gd name="connsiteY1" fmla="*/ 0 h 1701366"/>
              <a:gd name="connsiteX2" fmla="*/ 12192000 w 12192000"/>
              <a:gd name="connsiteY2" fmla="*/ 844759 h 1701366"/>
              <a:gd name="connsiteX3" fmla="*/ 11335393 w 12192000"/>
              <a:gd name="connsiteY3" fmla="*/ 1701366 h 1701366"/>
              <a:gd name="connsiteX4" fmla="*/ 0 w 12192000"/>
              <a:gd name="connsiteY4" fmla="*/ 1701366 h 1701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701366">
                <a:moveTo>
                  <a:pt x="0" y="0"/>
                </a:moveTo>
                <a:lnTo>
                  <a:pt x="12192000" y="0"/>
                </a:lnTo>
                <a:lnTo>
                  <a:pt x="12192000" y="844759"/>
                </a:lnTo>
                <a:cubicBezTo>
                  <a:pt x="12192000" y="1317850"/>
                  <a:pt x="11808484" y="1701366"/>
                  <a:pt x="11335393" y="1701366"/>
                </a:cubicBezTo>
                <a:lnTo>
                  <a:pt x="0" y="1701366"/>
                </a:lnTo>
                <a:close/>
              </a:path>
            </a:pathLst>
          </a:custGeom>
          <a:solidFill>
            <a:schemeClr val="accent6"/>
          </a:solidFill>
        </p:spPr>
        <p:txBody>
          <a:bodyPr wrap="square">
            <a:noAutofit/>
          </a:bodyPr>
          <a:lstStyle>
            <a:lvl1pPr>
              <a:defRPr sz="1400" b="0"/>
            </a:lvl1pPr>
          </a:lstStyle>
          <a:p>
            <a:r>
              <a:rPr lang="en-GB"/>
              <a:t>Click icon to add picture</a:t>
            </a:r>
            <a:endParaRPr lang="en-US"/>
          </a:p>
        </p:txBody>
      </p:sp>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1" name="Graphic 36">
            <a:extLst>
              <a:ext uri="{FF2B5EF4-FFF2-40B4-BE49-F238E27FC236}">
                <a16:creationId xmlns:a16="http://schemas.microsoft.com/office/drawing/2014/main" id="{4B7705F0-7F44-BD4B-BA32-7B4168599E69}"/>
              </a:ext>
            </a:extLst>
          </p:cNvPr>
          <p:cNvGrpSpPr/>
          <p:nvPr userDrawn="1"/>
        </p:nvGrpSpPr>
        <p:grpSpPr>
          <a:xfrm>
            <a:off x="11607408" y="6132443"/>
            <a:ext cx="290229" cy="432023"/>
            <a:chOff x="11607408" y="6132443"/>
            <a:chExt cx="290229" cy="432023"/>
          </a:xfrm>
        </p:grpSpPr>
        <p:sp>
          <p:nvSpPr>
            <p:cNvPr id="12" name="Freeform 11">
              <a:extLst>
                <a:ext uri="{FF2B5EF4-FFF2-40B4-BE49-F238E27FC236}">
                  <a16:creationId xmlns:a16="http://schemas.microsoft.com/office/drawing/2014/main" id="{7E3A25CA-0285-564E-BAA3-D5223FA06823}"/>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66E7D70-EC24-0F47-8F3C-586D48BFF0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3" name="Text Placeholder 2">
            <a:extLst>
              <a:ext uri="{FF2B5EF4-FFF2-40B4-BE49-F238E27FC236}">
                <a16:creationId xmlns:a16="http://schemas.microsoft.com/office/drawing/2014/main" id="{D42E0CBD-8450-404E-8EBA-0499365966CF}"/>
              </a:ext>
            </a:extLst>
          </p:cNvPr>
          <p:cNvSpPr>
            <a:spLocks noGrp="1"/>
          </p:cNvSpPr>
          <p:nvPr>
            <p:ph type="body" sz="quarter" idx="16"/>
          </p:nvPr>
        </p:nvSpPr>
        <p:spPr>
          <a:xfrm>
            <a:off x="433388" y="2061975"/>
            <a:ext cx="10234246" cy="3876863"/>
          </a:xfrm>
        </p:spPr>
        <p:txBody>
          <a:bodyPr lIns="0" tIns="0" rIns="0" b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14" name="TextBox 13">
            <a:extLst>
              <a:ext uri="{FF2B5EF4-FFF2-40B4-BE49-F238E27FC236}">
                <a16:creationId xmlns:a16="http://schemas.microsoft.com/office/drawing/2014/main" id="{CB459B97-B9E3-0F42-A2E7-77F25759CD1F}"/>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6" name="Footer Placeholder 4">
            <a:extLst>
              <a:ext uri="{FF2B5EF4-FFF2-40B4-BE49-F238E27FC236}">
                <a16:creationId xmlns:a16="http://schemas.microsoft.com/office/drawing/2014/main" id="{292D164D-8788-4242-B3AF-54B0CF367483}"/>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3983866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Slide bullets">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1" name="Graphic 36">
            <a:extLst>
              <a:ext uri="{FF2B5EF4-FFF2-40B4-BE49-F238E27FC236}">
                <a16:creationId xmlns:a16="http://schemas.microsoft.com/office/drawing/2014/main" id="{4B7705F0-7F44-BD4B-BA32-7B4168599E69}"/>
              </a:ext>
            </a:extLst>
          </p:cNvPr>
          <p:cNvGrpSpPr/>
          <p:nvPr userDrawn="1"/>
        </p:nvGrpSpPr>
        <p:grpSpPr>
          <a:xfrm>
            <a:off x="11607408" y="6132443"/>
            <a:ext cx="290229" cy="432023"/>
            <a:chOff x="11607408" y="6132443"/>
            <a:chExt cx="290229" cy="432023"/>
          </a:xfrm>
        </p:grpSpPr>
        <p:sp>
          <p:nvSpPr>
            <p:cNvPr id="12" name="Freeform 11">
              <a:extLst>
                <a:ext uri="{FF2B5EF4-FFF2-40B4-BE49-F238E27FC236}">
                  <a16:creationId xmlns:a16="http://schemas.microsoft.com/office/drawing/2014/main" id="{7E3A25CA-0285-564E-BAA3-D5223FA06823}"/>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66E7D70-EC24-0F47-8F3C-586D48BFF0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3" name="Text Placeholder 2">
            <a:extLst>
              <a:ext uri="{FF2B5EF4-FFF2-40B4-BE49-F238E27FC236}">
                <a16:creationId xmlns:a16="http://schemas.microsoft.com/office/drawing/2014/main" id="{D42E0CBD-8450-404E-8EBA-0499365966CF}"/>
              </a:ext>
            </a:extLst>
          </p:cNvPr>
          <p:cNvSpPr>
            <a:spLocks noGrp="1"/>
          </p:cNvSpPr>
          <p:nvPr>
            <p:ph type="body" sz="quarter" idx="16"/>
          </p:nvPr>
        </p:nvSpPr>
        <p:spPr>
          <a:xfrm>
            <a:off x="433388" y="1489075"/>
            <a:ext cx="10234246" cy="4449763"/>
          </a:xfrm>
        </p:spPr>
        <p:txBody>
          <a:bodyPr lIns="0" tIns="0" rIns="0" bIns="0">
            <a:noAutofit/>
          </a:bodyPr>
          <a:lstStyle>
            <a:lvl1pPr marL="180000" indent="-180000">
              <a:buFont typeface="Arial" panose="020B0604020202020204" pitchFamily="34" charset="0"/>
              <a:buChar char="•"/>
              <a:defRPr b="0">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14" name="TextBox 13">
            <a:extLst>
              <a:ext uri="{FF2B5EF4-FFF2-40B4-BE49-F238E27FC236}">
                <a16:creationId xmlns:a16="http://schemas.microsoft.com/office/drawing/2014/main" id="{7B25F445-4595-BC48-BC7D-633190738076}"/>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6" name="Footer Placeholder 4">
            <a:extLst>
              <a:ext uri="{FF2B5EF4-FFF2-40B4-BE49-F238E27FC236}">
                <a16:creationId xmlns:a16="http://schemas.microsoft.com/office/drawing/2014/main" id="{1F3BBFB2-D2E6-704A-9F9D-C393E65C367E}"/>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36936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Column Text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2" name="Graphic 36">
            <a:extLst>
              <a:ext uri="{FF2B5EF4-FFF2-40B4-BE49-F238E27FC236}">
                <a16:creationId xmlns:a16="http://schemas.microsoft.com/office/drawing/2014/main" id="{5934F40E-276B-2046-A432-2B7AF44BFFD7}"/>
              </a:ext>
            </a:extLst>
          </p:cNvPr>
          <p:cNvGrpSpPr/>
          <p:nvPr userDrawn="1"/>
        </p:nvGrpSpPr>
        <p:grpSpPr>
          <a:xfrm>
            <a:off x="11607408" y="6132443"/>
            <a:ext cx="290229" cy="432023"/>
            <a:chOff x="11607408" y="6132443"/>
            <a:chExt cx="290229" cy="432023"/>
          </a:xfrm>
        </p:grpSpPr>
        <p:sp>
          <p:nvSpPr>
            <p:cNvPr id="15" name="Freeform 14">
              <a:extLst>
                <a:ext uri="{FF2B5EF4-FFF2-40B4-BE49-F238E27FC236}">
                  <a16:creationId xmlns:a16="http://schemas.microsoft.com/office/drawing/2014/main" id="{284E80AB-D952-814B-9F1F-B08744833489}"/>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latin typeface="+mn-lt"/>
              </a:endParaRPr>
            </a:p>
          </p:txBody>
        </p:sp>
        <p:sp>
          <p:nvSpPr>
            <p:cNvPr id="16" name="Freeform 15">
              <a:extLst>
                <a:ext uri="{FF2B5EF4-FFF2-40B4-BE49-F238E27FC236}">
                  <a16:creationId xmlns:a16="http://schemas.microsoft.com/office/drawing/2014/main" id="{8ACB6E34-4B51-D24B-8EE1-AB4D830DE740}"/>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latin typeface="+mn-lt"/>
              </a:endParaRPr>
            </a:p>
          </p:txBody>
        </p:sp>
      </p:grpSp>
      <p:sp>
        <p:nvSpPr>
          <p:cNvPr id="26" name="Text Placeholder 9">
            <a:extLst>
              <a:ext uri="{FF2B5EF4-FFF2-40B4-BE49-F238E27FC236}">
                <a16:creationId xmlns:a16="http://schemas.microsoft.com/office/drawing/2014/main" id="{81921ABA-9BF4-D548-8C97-2FEF3E719B3C}"/>
              </a:ext>
            </a:extLst>
          </p:cNvPr>
          <p:cNvSpPr>
            <a:spLocks noGrp="1"/>
          </p:cNvSpPr>
          <p:nvPr>
            <p:ph type="body" sz="quarter" idx="15" hasCustomPrompt="1"/>
          </p:nvPr>
        </p:nvSpPr>
        <p:spPr>
          <a:xfrm>
            <a:off x="433388" y="5001488"/>
            <a:ext cx="5205412" cy="937602"/>
          </a:xfrm>
        </p:spPr>
        <p:txBody>
          <a:bodyPr lIns="0" tIns="0" rIns="0" bIns="0">
            <a:noAutofit/>
          </a:bodyPr>
          <a:lstStyle>
            <a:lvl1pPr marL="0" indent="0">
              <a:spcBef>
                <a:spcPts val="0"/>
              </a:spcBef>
              <a:spcAft>
                <a:spcPts val="1000"/>
              </a:spcAft>
              <a:buNone/>
              <a:defRPr sz="2000" b="1" i="0">
                <a:solidFill>
                  <a:schemeClr val="accent3"/>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3" name="Text Placeholder 9">
            <a:extLst>
              <a:ext uri="{FF2B5EF4-FFF2-40B4-BE49-F238E27FC236}">
                <a16:creationId xmlns:a16="http://schemas.microsoft.com/office/drawing/2014/main" id="{7B4E79F5-896F-C347-9670-028944A17EB5}"/>
              </a:ext>
            </a:extLst>
          </p:cNvPr>
          <p:cNvSpPr>
            <a:spLocks noGrp="1"/>
          </p:cNvSpPr>
          <p:nvPr>
            <p:ph type="body" sz="quarter" idx="17" hasCustomPrompt="1"/>
          </p:nvPr>
        </p:nvSpPr>
        <p:spPr>
          <a:xfrm>
            <a:off x="6226427" y="5001488"/>
            <a:ext cx="5205412" cy="937602"/>
          </a:xfrm>
        </p:spPr>
        <p:txBody>
          <a:bodyPr lIns="0" tIns="0" rIns="0" bIns="0">
            <a:noAutofit/>
          </a:bodyPr>
          <a:lstStyle>
            <a:lvl1pPr marL="0" indent="0">
              <a:spcBef>
                <a:spcPts val="0"/>
              </a:spcBef>
              <a:spcAft>
                <a:spcPts val="1000"/>
              </a:spcAft>
              <a:buNone/>
              <a:defRPr sz="2000" b="1" i="0">
                <a:solidFill>
                  <a:schemeClr val="accent4"/>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8" name="Text Placeholder 9">
            <a:extLst>
              <a:ext uri="{FF2B5EF4-FFF2-40B4-BE49-F238E27FC236}">
                <a16:creationId xmlns:a16="http://schemas.microsoft.com/office/drawing/2014/main" id="{38AC8E1E-15DF-C742-A81F-7709E394F721}"/>
              </a:ext>
            </a:extLst>
          </p:cNvPr>
          <p:cNvSpPr>
            <a:spLocks noGrp="1"/>
          </p:cNvSpPr>
          <p:nvPr>
            <p:ph type="body" sz="quarter" idx="18"/>
          </p:nvPr>
        </p:nvSpPr>
        <p:spPr>
          <a:xfrm>
            <a:off x="433388" y="1493631"/>
            <a:ext cx="5205412" cy="4445459"/>
          </a:xfrm>
        </p:spPr>
        <p:txBody>
          <a:bodyPr lIns="0" tIns="0" rIns="0" bIns="0"/>
          <a:lstStyle>
            <a:lvl1pPr marL="0" indent="0">
              <a:buFont typeface="Arial" panose="020B0604020202020204" pitchFamily="34" charset="0"/>
              <a:buNone/>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9">
            <a:extLst>
              <a:ext uri="{FF2B5EF4-FFF2-40B4-BE49-F238E27FC236}">
                <a16:creationId xmlns:a16="http://schemas.microsoft.com/office/drawing/2014/main" id="{072790DC-7717-5343-8BEF-BF2394D35B58}"/>
              </a:ext>
            </a:extLst>
          </p:cNvPr>
          <p:cNvSpPr>
            <a:spLocks noGrp="1"/>
          </p:cNvSpPr>
          <p:nvPr>
            <p:ph type="body" sz="quarter" idx="19"/>
          </p:nvPr>
        </p:nvSpPr>
        <p:spPr>
          <a:xfrm>
            <a:off x="6228546" y="1493631"/>
            <a:ext cx="5205412" cy="4445459"/>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Box 16">
            <a:extLst>
              <a:ext uri="{FF2B5EF4-FFF2-40B4-BE49-F238E27FC236}">
                <a16:creationId xmlns:a16="http://schemas.microsoft.com/office/drawing/2014/main" id="{586A8CE4-2E9A-904C-AF08-422F5F542C2F}"/>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20" name="Footer Placeholder 4">
            <a:extLst>
              <a:ext uri="{FF2B5EF4-FFF2-40B4-BE49-F238E27FC236}">
                <a16:creationId xmlns:a16="http://schemas.microsoft.com/office/drawing/2014/main" id="{9B092185-B673-B640-8776-5C991DDACA1A}"/>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815141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Text Slide bullets">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2" name="Graphic 36">
            <a:extLst>
              <a:ext uri="{FF2B5EF4-FFF2-40B4-BE49-F238E27FC236}">
                <a16:creationId xmlns:a16="http://schemas.microsoft.com/office/drawing/2014/main" id="{5934F40E-276B-2046-A432-2B7AF44BFFD7}"/>
              </a:ext>
            </a:extLst>
          </p:cNvPr>
          <p:cNvGrpSpPr/>
          <p:nvPr userDrawn="1"/>
        </p:nvGrpSpPr>
        <p:grpSpPr>
          <a:xfrm>
            <a:off x="11607408" y="6132443"/>
            <a:ext cx="290229" cy="432023"/>
            <a:chOff x="11607408" y="6132443"/>
            <a:chExt cx="290229" cy="432023"/>
          </a:xfrm>
        </p:grpSpPr>
        <p:sp>
          <p:nvSpPr>
            <p:cNvPr id="15" name="Freeform 14">
              <a:extLst>
                <a:ext uri="{FF2B5EF4-FFF2-40B4-BE49-F238E27FC236}">
                  <a16:creationId xmlns:a16="http://schemas.microsoft.com/office/drawing/2014/main" id="{284E80AB-D952-814B-9F1F-B08744833489}"/>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latin typeface="+mn-lt"/>
              </a:endParaRPr>
            </a:p>
          </p:txBody>
        </p:sp>
        <p:sp>
          <p:nvSpPr>
            <p:cNvPr id="16" name="Freeform 15">
              <a:extLst>
                <a:ext uri="{FF2B5EF4-FFF2-40B4-BE49-F238E27FC236}">
                  <a16:creationId xmlns:a16="http://schemas.microsoft.com/office/drawing/2014/main" id="{8ACB6E34-4B51-D24B-8EE1-AB4D830DE740}"/>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latin typeface="+mn-lt"/>
              </a:endParaRPr>
            </a:p>
          </p:txBody>
        </p:sp>
      </p:grpSp>
      <p:sp>
        <p:nvSpPr>
          <p:cNvPr id="18" name="Text Placeholder 9">
            <a:extLst>
              <a:ext uri="{FF2B5EF4-FFF2-40B4-BE49-F238E27FC236}">
                <a16:creationId xmlns:a16="http://schemas.microsoft.com/office/drawing/2014/main" id="{38AC8E1E-15DF-C742-A81F-7709E394F721}"/>
              </a:ext>
            </a:extLst>
          </p:cNvPr>
          <p:cNvSpPr>
            <a:spLocks noGrp="1"/>
          </p:cNvSpPr>
          <p:nvPr>
            <p:ph type="body" sz="quarter" idx="18"/>
          </p:nvPr>
        </p:nvSpPr>
        <p:spPr>
          <a:xfrm>
            <a:off x="433388" y="1493631"/>
            <a:ext cx="5205412" cy="4445459"/>
          </a:xfrm>
        </p:spPr>
        <p:txBody>
          <a:bodyPr lIns="0" tIns="0" rIns="0" bIns="0"/>
          <a:lstStyle>
            <a:lvl1pPr marL="180000" indent="-180000">
              <a:buFont typeface="Arial" panose="020B0604020202020204" pitchFamily="34" charset="0"/>
              <a:buChar char="•"/>
              <a:defRPr b="0">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9">
            <a:extLst>
              <a:ext uri="{FF2B5EF4-FFF2-40B4-BE49-F238E27FC236}">
                <a16:creationId xmlns:a16="http://schemas.microsoft.com/office/drawing/2014/main" id="{072790DC-7717-5343-8BEF-BF2394D35B58}"/>
              </a:ext>
            </a:extLst>
          </p:cNvPr>
          <p:cNvSpPr>
            <a:spLocks noGrp="1"/>
          </p:cNvSpPr>
          <p:nvPr>
            <p:ph type="body" sz="quarter" idx="19"/>
          </p:nvPr>
        </p:nvSpPr>
        <p:spPr>
          <a:xfrm>
            <a:off x="6228546" y="1493631"/>
            <a:ext cx="5205412" cy="4445459"/>
          </a:xfrm>
        </p:spPr>
        <p:txBody>
          <a:bodyPr lIns="0" tIns="0" rIns="0" bIns="0"/>
          <a:lstStyle>
            <a:lvl1pPr marL="180000" indent="-180000">
              <a:buFont typeface="Arial" panose="020B0604020202020204" pitchFamily="34" charset="0"/>
              <a:buChar char="•"/>
              <a:defRPr b="0">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Box 9">
            <a:extLst>
              <a:ext uri="{FF2B5EF4-FFF2-40B4-BE49-F238E27FC236}">
                <a16:creationId xmlns:a16="http://schemas.microsoft.com/office/drawing/2014/main" id="{76D8F36D-A1C4-CB43-88AF-F4B0599A8A21}"/>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1" name="Footer Placeholder 4">
            <a:extLst>
              <a:ext uri="{FF2B5EF4-FFF2-40B4-BE49-F238E27FC236}">
                <a16:creationId xmlns:a16="http://schemas.microsoft.com/office/drawing/2014/main" id="{E0C35414-791D-AA41-9C43-61EEE64FA0BE}"/>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74663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nd Quot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067FF424-F7B9-E845-A537-1D71C7144B71}"/>
              </a:ext>
            </a:extLst>
          </p:cNvPr>
          <p:cNvSpPr>
            <a:spLocks noGrp="1"/>
          </p:cNvSpPr>
          <p:nvPr>
            <p:ph type="body" sz="quarter" idx="16" hasCustomPrompt="1"/>
          </p:nvPr>
        </p:nvSpPr>
        <p:spPr>
          <a:xfrm>
            <a:off x="6814055" y="1500184"/>
            <a:ext cx="4552150" cy="3532034"/>
          </a:xfrm>
        </p:spPr>
        <p:txBody>
          <a:bodyPr lIns="0" tIns="0" rIns="0" bIns="0">
            <a:noAutofit/>
          </a:bodyPr>
          <a:lstStyle>
            <a:lvl1pPr marL="0" indent="0">
              <a:spcBef>
                <a:spcPts val="0"/>
              </a:spcBef>
              <a:spcAft>
                <a:spcPts val="1000"/>
              </a:spcAft>
              <a:buNone/>
              <a:defRPr sz="4000" b="0" i="0" spc="-100" baseline="0">
                <a:solidFill>
                  <a:schemeClr val="bg2"/>
                </a:solidFill>
                <a:latin typeface="+mj-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grpSp>
        <p:nvGrpSpPr>
          <p:cNvPr id="13" name="Graphic 36">
            <a:extLst>
              <a:ext uri="{FF2B5EF4-FFF2-40B4-BE49-F238E27FC236}">
                <a16:creationId xmlns:a16="http://schemas.microsoft.com/office/drawing/2014/main" id="{10F3D2F1-4E10-944E-98CA-511D47449E76}"/>
              </a:ext>
            </a:extLst>
          </p:cNvPr>
          <p:cNvGrpSpPr/>
          <p:nvPr userDrawn="1"/>
        </p:nvGrpSpPr>
        <p:grpSpPr>
          <a:xfrm>
            <a:off x="11607408" y="6132443"/>
            <a:ext cx="290229" cy="432023"/>
            <a:chOff x="11607408" y="6132443"/>
            <a:chExt cx="290229" cy="432023"/>
          </a:xfrm>
        </p:grpSpPr>
        <p:sp>
          <p:nvSpPr>
            <p:cNvPr id="16" name="Freeform 15">
              <a:extLst>
                <a:ext uri="{FF2B5EF4-FFF2-40B4-BE49-F238E27FC236}">
                  <a16:creationId xmlns:a16="http://schemas.microsoft.com/office/drawing/2014/main" id="{15DFED16-57AB-E34B-8209-8C3882FB929E}"/>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E78AE398-A609-7449-98FC-53138413E032}"/>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26" name="Text Placeholder 9">
            <a:extLst>
              <a:ext uri="{FF2B5EF4-FFF2-40B4-BE49-F238E27FC236}">
                <a16:creationId xmlns:a16="http://schemas.microsoft.com/office/drawing/2014/main" id="{81921ABA-9BF4-D548-8C97-2FEF3E719B3C}"/>
              </a:ext>
            </a:extLst>
          </p:cNvPr>
          <p:cNvSpPr>
            <a:spLocks noGrp="1"/>
          </p:cNvSpPr>
          <p:nvPr>
            <p:ph type="body" sz="quarter" idx="15" hasCustomPrompt="1"/>
          </p:nvPr>
        </p:nvSpPr>
        <p:spPr>
          <a:xfrm>
            <a:off x="433388" y="5001488"/>
            <a:ext cx="5205412" cy="937602"/>
          </a:xfrm>
        </p:spPr>
        <p:txBody>
          <a:bodyPr lIns="0" tIns="0" rIns="0" bIns="0">
            <a:noAutofit/>
          </a:bodyPr>
          <a:lstStyle>
            <a:lvl1pPr marL="0" indent="0">
              <a:spcBef>
                <a:spcPts val="0"/>
              </a:spcBef>
              <a:spcAft>
                <a:spcPts val="1000"/>
              </a:spcAft>
              <a:buNone/>
              <a:defRPr sz="2000" b="1" i="0">
                <a:solidFill>
                  <a:schemeClr val="accent3"/>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8" name="Text Placeholder 9">
            <a:extLst>
              <a:ext uri="{FF2B5EF4-FFF2-40B4-BE49-F238E27FC236}">
                <a16:creationId xmlns:a16="http://schemas.microsoft.com/office/drawing/2014/main" id="{8A585EF1-961D-354F-908F-199D4A72DD86}"/>
              </a:ext>
            </a:extLst>
          </p:cNvPr>
          <p:cNvSpPr>
            <a:spLocks noGrp="1"/>
          </p:cNvSpPr>
          <p:nvPr>
            <p:ph type="body" sz="quarter" idx="18"/>
          </p:nvPr>
        </p:nvSpPr>
        <p:spPr>
          <a:xfrm>
            <a:off x="433388" y="1493631"/>
            <a:ext cx="5205412" cy="4445459"/>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Box 13">
            <a:extLst>
              <a:ext uri="{FF2B5EF4-FFF2-40B4-BE49-F238E27FC236}">
                <a16:creationId xmlns:a16="http://schemas.microsoft.com/office/drawing/2014/main" id="{321FBB21-F2C5-A443-AD3D-1009FA261FFD}"/>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9" name="Footer Placeholder 4">
            <a:extLst>
              <a:ext uri="{FF2B5EF4-FFF2-40B4-BE49-F238E27FC236}">
                <a16:creationId xmlns:a16="http://schemas.microsoft.com/office/drawing/2014/main" id="{65CD67F4-E2F3-1A45-9693-586D4080F923}"/>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619820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Column Text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2" name="Graphic 36">
            <a:extLst>
              <a:ext uri="{FF2B5EF4-FFF2-40B4-BE49-F238E27FC236}">
                <a16:creationId xmlns:a16="http://schemas.microsoft.com/office/drawing/2014/main" id="{5934F40E-276B-2046-A432-2B7AF44BFFD7}"/>
              </a:ext>
            </a:extLst>
          </p:cNvPr>
          <p:cNvGrpSpPr/>
          <p:nvPr userDrawn="1"/>
        </p:nvGrpSpPr>
        <p:grpSpPr>
          <a:xfrm>
            <a:off x="11607408" y="6132443"/>
            <a:ext cx="290229" cy="432023"/>
            <a:chOff x="11607408" y="6132443"/>
            <a:chExt cx="290229" cy="432023"/>
          </a:xfrm>
        </p:grpSpPr>
        <p:sp>
          <p:nvSpPr>
            <p:cNvPr id="15" name="Freeform 14">
              <a:extLst>
                <a:ext uri="{FF2B5EF4-FFF2-40B4-BE49-F238E27FC236}">
                  <a16:creationId xmlns:a16="http://schemas.microsoft.com/office/drawing/2014/main" id="{284E80AB-D952-814B-9F1F-B08744833489}"/>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latin typeface="+mn-lt"/>
              </a:endParaRPr>
            </a:p>
          </p:txBody>
        </p:sp>
        <p:sp>
          <p:nvSpPr>
            <p:cNvPr id="16" name="Freeform 15">
              <a:extLst>
                <a:ext uri="{FF2B5EF4-FFF2-40B4-BE49-F238E27FC236}">
                  <a16:creationId xmlns:a16="http://schemas.microsoft.com/office/drawing/2014/main" id="{8ACB6E34-4B51-D24B-8EE1-AB4D830DE740}"/>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latin typeface="+mn-lt"/>
              </a:endParaRPr>
            </a:p>
          </p:txBody>
        </p:sp>
      </p:grpSp>
      <p:sp>
        <p:nvSpPr>
          <p:cNvPr id="18" name="Text Placeholder 9">
            <a:extLst>
              <a:ext uri="{FF2B5EF4-FFF2-40B4-BE49-F238E27FC236}">
                <a16:creationId xmlns:a16="http://schemas.microsoft.com/office/drawing/2014/main" id="{38AC8E1E-15DF-C742-A81F-7709E394F721}"/>
              </a:ext>
            </a:extLst>
          </p:cNvPr>
          <p:cNvSpPr>
            <a:spLocks noGrp="1"/>
          </p:cNvSpPr>
          <p:nvPr>
            <p:ph type="body" sz="quarter" idx="18"/>
          </p:nvPr>
        </p:nvSpPr>
        <p:spPr>
          <a:xfrm>
            <a:off x="433387" y="1493631"/>
            <a:ext cx="3258000" cy="4445459"/>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0" name="Text Placeholder 9">
            <a:extLst>
              <a:ext uri="{FF2B5EF4-FFF2-40B4-BE49-F238E27FC236}">
                <a16:creationId xmlns:a16="http://schemas.microsoft.com/office/drawing/2014/main" id="{0532ADDF-EA52-9341-8B6D-D4EE3E5C072F}"/>
              </a:ext>
            </a:extLst>
          </p:cNvPr>
          <p:cNvSpPr>
            <a:spLocks noGrp="1"/>
          </p:cNvSpPr>
          <p:nvPr>
            <p:ph type="body" sz="quarter" idx="19"/>
          </p:nvPr>
        </p:nvSpPr>
        <p:spPr>
          <a:xfrm>
            <a:off x="4300849" y="1493631"/>
            <a:ext cx="3258000" cy="4445459"/>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2" name="Text Placeholder 9">
            <a:extLst>
              <a:ext uri="{FF2B5EF4-FFF2-40B4-BE49-F238E27FC236}">
                <a16:creationId xmlns:a16="http://schemas.microsoft.com/office/drawing/2014/main" id="{8BDA8D78-52C0-3B49-BD57-A08A92C562EB}"/>
              </a:ext>
            </a:extLst>
          </p:cNvPr>
          <p:cNvSpPr>
            <a:spLocks noGrp="1"/>
          </p:cNvSpPr>
          <p:nvPr>
            <p:ph type="body" sz="quarter" idx="20"/>
          </p:nvPr>
        </p:nvSpPr>
        <p:spPr>
          <a:xfrm>
            <a:off x="8168311" y="1493631"/>
            <a:ext cx="3258000" cy="4445459"/>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4" name="Text Placeholder 9">
            <a:extLst>
              <a:ext uri="{FF2B5EF4-FFF2-40B4-BE49-F238E27FC236}">
                <a16:creationId xmlns:a16="http://schemas.microsoft.com/office/drawing/2014/main" id="{8A8B8C5B-1C4A-AE4B-8E0B-17548AD40EEF}"/>
              </a:ext>
            </a:extLst>
          </p:cNvPr>
          <p:cNvSpPr>
            <a:spLocks noGrp="1"/>
          </p:cNvSpPr>
          <p:nvPr>
            <p:ph type="body" sz="quarter" idx="15" hasCustomPrompt="1"/>
          </p:nvPr>
        </p:nvSpPr>
        <p:spPr>
          <a:xfrm>
            <a:off x="433388" y="5001488"/>
            <a:ext cx="3257999" cy="937602"/>
          </a:xfrm>
        </p:spPr>
        <p:txBody>
          <a:bodyPr lIns="0" tIns="0" rIns="0" bIns="0">
            <a:noAutofit/>
          </a:bodyPr>
          <a:lstStyle>
            <a:lvl1pPr marL="0" indent="0">
              <a:spcBef>
                <a:spcPts val="0"/>
              </a:spcBef>
              <a:spcAft>
                <a:spcPts val="1000"/>
              </a:spcAft>
              <a:buNone/>
              <a:defRPr sz="2000" b="1" i="0">
                <a:solidFill>
                  <a:schemeClr val="accent3"/>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55" name="Text Placeholder 9">
            <a:extLst>
              <a:ext uri="{FF2B5EF4-FFF2-40B4-BE49-F238E27FC236}">
                <a16:creationId xmlns:a16="http://schemas.microsoft.com/office/drawing/2014/main" id="{F56EADD9-7DF8-4044-B608-92C42230B0CD}"/>
              </a:ext>
            </a:extLst>
          </p:cNvPr>
          <p:cNvSpPr>
            <a:spLocks noGrp="1"/>
          </p:cNvSpPr>
          <p:nvPr>
            <p:ph type="body" sz="quarter" idx="21" hasCustomPrompt="1"/>
          </p:nvPr>
        </p:nvSpPr>
        <p:spPr>
          <a:xfrm>
            <a:off x="4300849" y="5001488"/>
            <a:ext cx="3257999" cy="937602"/>
          </a:xfrm>
        </p:spPr>
        <p:txBody>
          <a:bodyPr lIns="0" tIns="0" rIns="0" bIns="0">
            <a:noAutofit/>
          </a:bodyPr>
          <a:lstStyle>
            <a:lvl1pPr marL="0" indent="0">
              <a:spcBef>
                <a:spcPts val="0"/>
              </a:spcBef>
              <a:spcAft>
                <a:spcPts val="1000"/>
              </a:spcAft>
              <a:buNone/>
              <a:defRPr sz="2000" b="1" i="0">
                <a:solidFill>
                  <a:schemeClr val="accent3"/>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56" name="Text Placeholder 9">
            <a:extLst>
              <a:ext uri="{FF2B5EF4-FFF2-40B4-BE49-F238E27FC236}">
                <a16:creationId xmlns:a16="http://schemas.microsoft.com/office/drawing/2014/main" id="{0AB3584E-9B8B-3047-8548-9D8C0DEFFCFF}"/>
              </a:ext>
            </a:extLst>
          </p:cNvPr>
          <p:cNvSpPr>
            <a:spLocks noGrp="1"/>
          </p:cNvSpPr>
          <p:nvPr>
            <p:ph type="body" sz="quarter" idx="22" hasCustomPrompt="1"/>
          </p:nvPr>
        </p:nvSpPr>
        <p:spPr>
          <a:xfrm>
            <a:off x="8168311" y="5001488"/>
            <a:ext cx="3257999" cy="937602"/>
          </a:xfrm>
        </p:spPr>
        <p:txBody>
          <a:bodyPr lIns="0" tIns="0" rIns="0" bIns="0">
            <a:noAutofit/>
          </a:bodyPr>
          <a:lstStyle>
            <a:lvl1pPr marL="0" indent="0">
              <a:spcBef>
                <a:spcPts val="0"/>
              </a:spcBef>
              <a:spcAft>
                <a:spcPts val="1000"/>
              </a:spcAft>
              <a:buNone/>
              <a:defRPr sz="2000" b="1" i="0">
                <a:solidFill>
                  <a:schemeClr val="accent3"/>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7" name="TextBox 16">
            <a:extLst>
              <a:ext uri="{FF2B5EF4-FFF2-40B4-BE49-F238E27FC236}">
                <a16:creationId xmlns:a16="http://schemas.microsoft.com/office/drawing/2014/main" id="{E1CE5CCF-7289-8D40-B969-28E18EF60308}"/>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9" name="Footer Placeholder 4">
            <a:extLst>
              <a:ext uri="{FF2B5EF4-FFF2-40B4-BE49-F238E27FC236}">
                <a16:creationId xmlns:a16="http://schemas.microsoft.com/office/drawing/2014/main" id="{5FD7E966-E5F1-2242-87EB-485EF4DEB6E2}"/>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177727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Column Text Slide bullets">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2" name="Graphic 36">
            <a:extLst>
              <a:ext uri="{FF2B5EF4-FFF2-40B4-BE49-F238E27FC236}">
                <a16:creationId xmlns:a16="http://schemas.microsoft.com/office/drawing/2014/main" id="{5934F40E-276B-2046-A432-2B7AF44BFFD7}"/>
              </a:ext>
            </a:extLst>
          </p:cNvPr>
          <p:cNvGrpSpPr/>
          <p:nvPr userDrawn="1"/>
        </p:nvGrpSpPr>
        <p:grpSpPr>
          <a:xfrm>
            <a:off x="11607408" y="6132443"/>
            <a:ext cx="290229" cy="432023"/>
            <a:chOff x="11607408" y="6132443"/>
            <a:chExt cx="290229" cy="432023"/>
          </a:xfrm>
        </p:grpSpPr>
        <p:sp>
          <p:nvSpPr>
            <p:cNvPr id="15" name="Freeform 14">
              <a:extLst>
                <a:ext uri="{FF2B5EF4-FFF2-40B4-BE49-F238E27FC236}">
                  <a16:creationId xmlns:a16="http://schemas.microsoft.com/office/drawing/2014/main" id="{284E80AB-D952-814B-9F1F-B08744833489}"/>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latin typeface="+mn-lt"/>
              </a:endParaRPr>
            </a:p>
          </p:txBody>
        </p:sp>
        <p:sp>
          <p:nvSpPr>
            <p:cNvPr id="16" name="Freeform 15">
              <a:extLst>
                <a:ext uri="{FF2B5EF4-FFF2-40B4-BE49-F238E27FC236}">
                  <a16:creationId xmlns:a16="http://schemas.microsoft.com/office/drawing/2014/main" id="{8ACB6E34-4B51-D24B-8EE1-AB4D830DE740}"/>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latin typeface="+mn-lt"/>
              </a:endParaRPr>
            </a:p>
          </p:txBody>
        </p:sp>
      </p:grpSp>
      <p:sp>
        <p:nvSpPr>
          <p:cNvPr id="18" name="Text Placeholder 9">
            <a:extLst>
              <a:ext uri="{FF2B5EF4-FFF2-40B4-BE49-F238E27FC236}">
                <a16:creationId xmlns:a16="http://schemas.microsoft.com/office/drawing/2014/main" id="{38AC8E1E-15DF-C742-A81F-7709E394F721}"/>
              </a:ext>
            </a:extLst>
          </p:cNvPr>
          <p:cNvSpPr>
            <a:spLocks noGrp="1"/>
          </p:cNvSpPr>
          <p:nvPr>
            <p:ph type="body" sz="quarter" idx="18"/>
          </p:nvPr>
        </p:nvSpPr>
        <p:spPr>
          <a:xfrm>
            <a:off x="433387" y="2533229"/>
            <a:ext cx="3258000" cy="3405861"/>
          </a:xfrm>
        </p:spPr>
        <p:txBody>
          <a:bodyPr lIns="0" tIns="0" rIns="0" bIns="0"/>
          <a:lstStyle>
            <a:lvl1pPr marL="180000" indent="-180000">
              <a:buFont typeface="Arial" panose="020B0604020202020204" pitchFamily="34" charset="0"/>
              <a:buChar char="•"/>
              <a:defRPr b="0">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0" name="Text Placeholder 9">
            <a:extLst>
              <a:ext uri="{FF2B5EF4-FFF2-40B4-BE49-F238E27FC236}">
                <a16:creationId xmlns:a16="http://schemas.microsoft.com/office/drawing/2014/main" id="{0532ADDF-EA52-9341-8B6D-D4EE3E5C072F}"/>
              </a:ext>
            </a:extLst>
          </p:cNvPr>
          <p:cNvSpPr>
            <a:spLocks noGrp="1"/>
          </p:cNvSpPr>
          <p:nvPr>
            <p:ph type="body" sz="quarter" idx="19"/>
          </p:nvPr>
        </p:nvSpPr>
        <p:spPr>
          <a:xfrm>
            <a:off x="4300849" y="2533229"/>
            <a:ext cx="3258000" cy="3405861"/>
          </a:xfrm>
        </p:spPr>
        <p:txBody>
          <a:bodyPr lIns="0" tIns="0" rIns="0" bIns="0"/>
          <a:lstStyle>
            <a:lvl1pPr marL="180000" indent="-180000">
              <a:buFont typeface="Arial" panose="020B0604020202020204" pitchFamily="34" charset="0"/>
              <a:buChar char="•"/>
              <a:defRPr b="0">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2" name="Text Placeholder 9">
            <a:extLst>
              <a:ext uri="{FF2B5EF4-FFF2-40B4-BE49-F238E27FC236}">
                <a16:creationId xmlns:a16="http://schemas.microsoft.com/office/drawing/2014/main" id="{8BDA8D78-52C0-3B49-BD57-A08A92C562EB}"/>
              </a:ext>
            </a:extLst>
          </p:cNvPr>
          <p:cNvSpPr>
            <a:spLocks noGrp="1"/>
          </p:cNvSpPr>
          <p:nvPr>
            <p:ph type="body" sz="quarter" idx="20"/>
          </p:nvPr>
        </p:nvSpPr>
        <p:spPr>
          <a:xfrm>
            <a:off x="8168311" y="2533229"/>
            <a:ext cx="3258000" cy="3405861"/>
          </a:xfrm>
        </p:spPr>
        <p:txBody>
          <a:bodyPr lIns="0" tIns="0" rIns="0" bIns="0"/>
          <a:lstStyle>
            <a:lvl1pPr marL="180000" indent="-180000">
              <a:buFont typeface="Arial" panose="020B0604020202020204" pitchFamily="34" charset="0"/>
              <a:buChar char="•"/>
              <a:defRPr b="0">
                <a:solidFill>
                  <a:schemeClr val="tx1"/>
                </a:solidFill>
              </a:defRPr>
            </a:lvl1pPr>
            <a:lvl2pPr>
              <a:defRPr>
                <a:solidFill>
                  <a:schemeClr val="tx1"/>
                </a:solidFill>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2">
            <a:extLst>
              <a:ext uri="{FF2B5EF4-FFF2-40B4-BE49-F238E27FC236}">
                <a16:creationId xmlns:a16="http://schemas.microsoft.com/office/drawing/2014/main" id="{9FDF26D3-B057-8D41-BBA0-7AB7FCFF042F}"/>
              </a:ext>
            </a:extLst>
          </p:cNvPr>
          <p:cNvSpPr>
            <a:spLocks noGrp="1"/>
          </p:cNvSpPr>
          <p:nvPr>
            <p:ph type="body" sz="quarter" idx="21"/>
          </p:nvPr>
        </p:nvSpPr>
        <p:spPr>
          <a:xfrm>
            <a:off x="433387" y="1500267"/>
            <a:ext cx="3257550" cy="810000"/>
          </a:xfrm>
          <a:prstGeom prst="roundRect">
            <a:avLst/>
          </a:prstGeom>
          <a:solidFill>
            <a:schemeClr val="accent1"/>
          </a:solidFill>
        </p:spPr>
        <p:txBody>
          <a:bodyPr lIns="180000" tIns="46800" rIns="90000" bIns="46800" anchor="ctr">
            <a:noAutofit/>
          </a:bodyPr>
          <a:lstStyle>
            <a:lvl1pPr>
              <a:spcAft>
                <a:spcPts val="0"/>
              </a:spcAft>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22" name="Text Placeholder 2">
            <a:extLst>
              <a:ext uri="{FF2B5EF4-FFF2-40B4-BE49-F238E27FC236}">
                <a16:creationId xmlns:a16="http://schemas.microsoft.com/office/drawing/2014/main" id="{83767E05-0BC5-BC40-AF63-A4BB4AEA697B}"/>
              </a:ext>
            </a:extLst>
          </p:cNvPr>
          <p:cNvSpPr>
            <a:spLocks noGrp="1"/>
          </p:cNvSpPr>
          <p:nvPr>
            <p:ph type="body" sz="quarter" idx="22"/>
          </p:nvPr>
        </p:nvSpPr>
        <p:spPr>
          <a:xfrm>
            <a:off x="4300849" y="1500267"/>
            <a:ext cx="3257550" cy="810000"/>
          </a:xfrm>
          <a:prstGeom prst="roundRect">
            <a:avLst/>
          </a:prstGeom>
          <a:solidFill>
            <a:schemeClr val="accent1"/>
          </a:solidFill>
        </p:spPr>
        <p:txBody>
          <a:bodyPr lIns="180000" tIns="46800" rIns="90000" bIns="46800" anchor="ctr">
            <a:noAutofit/>
          </a:bodyPr>
          <a:lstStyle>
            <a:lvl1pPr>
              <a:spcAft>
                <a:spcPts val="0"/>
              </a:spcAft>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23" name="Text Placeholder 2">
            <a:extLst>
              <a:ext uri="{FF2B5EF4-FFF2-40B4-BE49-F238E27FC236}">
                <a16:creationId xmlns:a16="http://schemas.microsoft.com/office/drawing/2014/main" id="{1316F60A-8794-F84E-88CC-BBCBECC8F893}"/>
              </a:ext>
            </a:extLst>
          </p:cNvPr>
          <p:cNvSpPr>
            <a:spLocks noGrp="1"/>
          </p:cNvSpPr>
          <p:nvPr>
            <p:ph type="body" sz="quarter" idx="23"/>
          </p:nvPr>
        </p:nvSpPr>
        <p:spPr>
          <a:xfrm>
            <a:off x="8168311" y="1500267"/>
            <a:ext cx="3257550" cy="810000"/>
          </a:xfrm>
          <a:prstGeom prst="roundRect">
            <a:avLst/>
          </a:prstGeom>
          <a:solidFill>
            <a:schemeClr val="accent1"/>
          </a:solidFill>
        </p:spPr>
        <p:txBody>
          <a:bodyPr lIns="180000" tIns="46800" rIns="90000" bIns="46800" anchor="ctr">
            <a:noAutofit/>
          </a:bodyPr>
          <a:lstStyle>
            <a:lvl1pPr>
              <a:spcAft>
                <a:spcPts val="0"/>
              </a:spcAft>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17" name="TextBox 16">
            <a:extLst>
              <a:ext uri="{FF2B5EF4-FFF2-40B4-BE49-F238E27FC236}">
                <a16:creationId xmlns:a16="http://schemas.microsoft.com/office/drawing/2014/main" id="{62C0E9CA-D6E1-A643-A05C-F045D85FF7BC}"/>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20" name="Footer Placeholder 4">
            <a:extLst>
              <a:ext uri="{FF2B5EF4-FFF2-40B4-BE49-F238E27FC236}">
                <a16:creationId xmlns:a16="http://schemas.microsoft.com/office/drawing/2014/main" id="{5CA905AE-AAD1-4B40-A0EF-2D6E543D0BC6}"/>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660823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ullout Quote Sub Purple Slide">
    <p:bg>
      <p:bgPr>
        <a:solidFill>
          <a:schemeClr val="accent4"/>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1"/>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067FF424-F7B9-E845-A537-1D71C7144B71}"/>
              </a:ext>
            </a:extLst>
          </p:cNvPr>
          <p:cNvSpPr>
            <a:spLocks noGrp="1"/>
          </p:cNvSpPr>
          <p:nvPr>
            <p:ph type="body" sz="quarter" idx="16" hasCustomPrompt="1"/>
          </p:nvPr>
        </p:nvSpPr>
        <p:spPr>
          <a:xfrm>
            <a:off x="1350335" y="1743931"/>
            <a:ext cx="9317666" cy="3257557"/>
          </a:xfrm>
        </p:spPr>
        <p:txBody>
          <a:bodyPr lIns="0" tIns="0" rIns="0" bIns="0" anchor="ctr" anchorCtr="0">
            <a:noAutofit/>
          </a:bodyPr>
          <a:lstStyle>
            <a:lvl1pPr marL="0" indent="0" algn="ctr">
              <a:spcBef>
                <a:spcPts val="0"/>
              </a:spcBef>
              <a:spcAft>
                <a:spcPts val="1000"/>
              </a:spcAft>
              <a:buNone/>
              <a:defRPr sz="4000" b="0" i="0" spc="-100" baseline="0">
                <a:solidFill>
                  <a:schemeClr val="bg1"/>
                </a:solidFill>
                <a:latin typeface="+mj-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grpSp>
        <p:nvGrpSpPr>
          <p:cNvPr id="10" name="Graphic 17">
            <a:extLst>
              <a:ext uri="{FF2B5EF4-FFF2-40B4-BE49-F238E27FC236}">
                <a16:creationId xmlns:a16="http://schemas.microsoft.com/office/drawing/2014/main" id="{B91D46AE-CF75-9245-B068-6474E6D235EA}"/>
              </a:ext>
            </a:extLst>
          </p:cNvPr>
          <p:cNvGrpSpPr/>
          <p:nvPr userDrawn="1"/>
        </p:nvGrpSpPr>
        <p:grpSpPr>
          <a:xfrm>
            <a:off x="11607408" y="6132443"/>
            <a:ext cx="290229" cy="432023"/>
            <a:chOff x="11607408" y="6132443"/>
            <a:chExt cx="290229" cy="432023"/>
          </a:xfrm>
        </p:grpSpPr>
        <p:sp>
          <p:nvSpPr>
            <p:cNvPr id="16" name="Freeform 15">
              <a:extLst>
                <a:ext uri="{FF2B5EF4-FFF2-40B4-BE49-F238E27FC236}">
                  <a16:creationId xmlns:a16="http://schemas.microsoft.com/office/drawing/2014/main" id="{8F9E8E18-4075-7544-9C27-3423F8986492}"/>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EEA18954-6AC2-0D4A-94D3-A48BB844A966}"/>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3" name="TextBox 12">
            <a:extLst>
              <a:ext uri="{FF2B5EF4-FFF2-40B4-BE49-F238E27FC236}">
                <a16:creationId xmlns:a16="http://schemas.microsoft.com/office/drawing/2014/main" id="{EFB25CD4-F56B-144C-B3AE-EED16C871FD3}"/>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4" name="Footer Placeholder 4">
            <a:extLst>
              <a:ext uri="{FF2B5EF4-FFF2-40B4-BE49-F238E27FC236}">
                <a16:creationId xmlns:a16="http://schemas.microsoft.com/office/drawing/2014/main" id="{2E4AA1C1-049C-0041-98D5-5C1123F6D2B6}"/>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373933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ullout Quote Sub Turquoise Slide">
    <p:bg>
      <p:bgPr>
        <a:solidFill>
          <a:schemeClr val="accent3"/>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1"/>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067FF424-F7B9-E845-A537-1D71C7144B71}"/>
              </a:ext>
            </a:extLst>
          </p:cNvPr>
          <p:cNvSpPr>
            <a:spLocks noGrp="1"/>
          </p:cNvSpPr>
          <p:nvPr>
            <p:ph type="body" sz="quarter" idx="16" hasCustomPrompt="1"/>
          </p:nvPr>
        </p:nvSpPr>
        <p:spPr>
          <a:xfrm>
            <a:off x="1350335" y="1743931"/>
            <a:ext cx="9317666" cy="3257557"/>
          </a:xfrm>
        </p:spPr>
        <p:txBody>
          <a:bodyPr lIns="0" tIns="0" rIns="0" bIns="0" anchor="ctr" anchorCtr="0">
            <a:noAutofit/>
          </a:bodyPr>
          <a:lstStyle>
            <a:lvl1pPr marL="0" indent="0" algn="ctr">
              <a:spcBef>
                <a:spcPts val="0"/>
              </a:spcBef>
              <a:spcAft>
                <a:spcPts val="1000"/>
              </a:spcAft>
              <a:buNone/>
              <a:defRPr sz="4000" b="0" i="0" spc="-100" baseline="0">
                <a:solidFill>
                  <a:schemeClr val="bg1"/>
                </a:solidFill>
                <a:latin typeface="+mj-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grpSp>
        <p:nvGrpSpPr>
          <p:cNvPr id="12" name="Graphic 17">
            <a:extLst>
              <a:ext uri="{FF2B5EF4-FFF2-40B4-BE49-F238E27FC236}">
                <a16:creationId xmlns:a16="http://schemas.microsoft.com/office/drawing/2014/main" id="{D49F8517-D5FD-DC4A-87DD-3611FD80B70E}"/>
              </a:ext>
            </a:extLst>
          </p:cNvPr>
          <p:cNvGrpSpPr/>
          <p:nvPr userDrawn="1"/>
        </p:nvGrpSpPr>
        <p:grpSpPr>
          <a:xfrm>
            <a:off x="11607408" y="6132443"/>
            <a:ext cx="290229" cy="432023"/>
            <a:chOff x="11607408" y="6132443"/>
            <a:chExt cx="290229" cy="432023"/>
          </a:xfrm>
        </p:grpSpPr>
        <p:sp>
          <p:nvSpPr>
            <p:cNvPr id="17" name="Freeform 16">
              <a:extLst>
                <a:ext uri="{FF2B5EF4-FFF2-40B4-BE49-F238E27FC236}">
                  <a16:creationId xmlns:a16="http://schemas.microsoft.com/office/drawing/2014/main" id="{26CD0680-D257-4447-9B1A-3E6E4A65791E}"/>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EFF49905-2EEA-9240-AA55-F3161999C7B4}"/>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3" name="TextBox 12">
            <a:extLst>
              <a:ext uri="{FF2B5EF4-FFF2-40B4-BE49-F238E27FC236}">
                <a16:creationId xmlns:a16="http://schemas.microsoft.com/office/drawing/2014/main" id="{5BC99162-ACE3-9547-8377-B16AC55F26DF}"/>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4" name="Footer Placeholder 4">
            <a:extLst>
              <a:ext uri="{FF2B5EF4-FFF2-40B4-BE49-F238E27FC236}">
                <a16:creationId xmlns:a16="http://schemas.microsoft.com/office/drawing/2014/main" id="{FDCCF605-ABE7-9142-8C21-83E8AC0D8F28}"/>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227333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ullout Quote Sub Red Slide">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1"/>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067FF424-F7B9-E845-A537-1D71C7144B71}"/>
              </a:ext>
            </a:extLst>
          </p:cNvPr>
          <p:cNvSpPr>
            <a:spLocks noGrp="1"/>
          </p:cNvSpPr>
          <p:nvPr>
            <p:ph type="body" sz="quarter" idx="16" hasCustomPrompt="1"/>
          </p:nvPr>
        </p:nvSpPr>
        <p:spPr>
          <a:xfrm>
            <a:off x="1350335" y="1743931"/>
            <a:ext cx="9317666" cy="3257557"/>
          </a:xfrm>
        </p:spPr>
        <p:txBody>
          <a:bodyPr lIns="0" tIns="0" rIns="0" bIns="0" anchor="ctr" anchorCtr="0">
            <a:noAutofit/>
          </a:bodyPr>
          <a:lstStyle>
            <a:lvl1pPr marL="0" indent="0" algn="ctr">
              <a:spcBef>
                <a:spcPts val="0"/>
              </a:spcBef>
              <a:spcAft>
                <a:spcPts val="1000"/>
              </a:spcAft>
              <a:buNone/>
              <a:defRPr sz="4000" b="0" i="0" spc="-100" baseline="0">
                <a:solidFill>
                  <a:schemeClr val="bg1"/>
                </a:solidFill>
                <a:latin typeface="+mj-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grpSp>
        <p:nvGrpSpPr>
          <p:cNvPr id="12" name="Graphic 17">
            <a:extLst>
              <a:ext uri="{FF2B5EF4-FFF2-40B4-BE49-F238E27FC236}">
                <a16:creationId xmlns:a16="http://schemas.microsoft.com/office/drawing/2014/main" id="{D49F8517-D5FD-DC4A-87DD-3611FD80B70E}"/>
              </a:ext>
            </a:extLst>
          </p:cNvPr>
          <p:cNvGrpSpPr/>
          <p:nvPr userDrawn="1"/>
        </p:nvGrpSpPr>
        <p:grpSpPr>
          <a:xfrm>
            <a:off x="11607408" y="6132443"/>
            <a:ext cx="290229" cy="432023"/>
            <a:chOff x="11607408" y="6132443"/>
            <a:chExt cx="290229" cy="432023"/>
          </a:xfrm>
        </p:grpSpPr>
        <p:sp>
          <p:nvSpPr>
            <p:cNvPr id="17" name="Freeform 16">
              <a:extLst>
                <a:ext uri="{FF2B5EF4-FFF2-40B4-BE49-F238E27FC236}">
                  <a16:creationId xmlns:a16="http://schemas.microsoft.com/office/drawing/2014/main" id="{26CD0680-D257-4447-9B1A-3E6E4A65791E}"/>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EFF49905-2EEA-9240-AA55-F3161999C7B4}"/>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3" name="TextBox 12">
            <a:extLst>
              <a:ext uri="{FF2B5EF4-FFF2-40B4-BE49-F238E27FC236}">
                <a16:creationId xmlns:a16="http://schemas.microsoft.com/office/drawing/2014/main" id="{2035120E-63EE-B040-83D2-A9D6D0E8F22B}"/>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4" name="Footer Placeholder 4">
            <a:extLst>
              <a:ext uri="{FF2B5EF4-FFF2-40B4-BE49-F238E27FC236}">
                <a16:creationId xmlns:a16="http://schemas.microsoft.com/office/drawing/2014/main" id="{FB81E0AE-5E69-0243-A2D1-556758634A6D}"/>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374653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s and Icon Slide">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1"/>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AD76A9D1-7996-FB4E-AD88-AF662C8F51AB}"/>
              </a:ext>
            </a:extLst>
          </p:cNvPr>
          <p:cNvSpPr>
            <a:spLocks noGrp="1"/>
          </p:cNvSpPr>
          <p:nvPr>
            <p:ph type="body" sz="quarter" idx="13"/>
          </p:nvPr>
        </p:nvSpPr>
        <p:spPr>
          <a:xfrm>
            <a:off x="433388" y="2673103"/>
            <a:ext cx="2649781"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14" name="Text Placeholder 9">
            <a:extLst>
              <a:ext uri="{FF2B5EF4-FFF2-40B4-BE49-F238E27FC236}">
                <a16:creationId xmlns:a16="http://schemas.microsoft.com/office/drawing/2014/main" id="{40723818-048B-4442-BEF1-09BA1BE835B8}"/>
              </a:ext>
            </a:extLst>
          </p:cNvPr>
          <p:cNvSpPr>
            <a:spLocks noGrp="1"/>
          </p:cNvSpPr>
          <p:nvPr>
            <p:ph type="body" sz="quarter" idx="14" hasCustomPrompt="1"/>
          </p:nvPr>
        </p:nvSpPr>
        <p:spPr>
          <a:xfrm>
            <a:off x="433388" y="3059966"/>
            <a:ext cx="2649781" cy="750276"/>
          </a:xfrm>
        </p:spPr>
        <p:txBody>
          <a:bodyPr lIns="0" tIns="0" rIns="0" bIns="0">
            <a:noAutofit/>
          </a:bodyPr>
          <a:lstStyle>
            <a:lvl1pPr marL="0" indent="0">
              <a:spcBef>
                <a:spcPts val="0"/>
              </a:spcBef>
              <a:spcAft>
                <a:spcPts val="1000"/>
              </a:spcAft>
              <a:buNone/>
              <a:defRPr sz="7000" b="1" i="0" spc="-100" baseline="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50%</a:t>
            </a:r>
          </a:p>
        </p:txBody>
      </p:sp>
      <p:sp>
        <p:nvSpPr>
          <p:cNvPr id="17" name="Picture Placeholder 16">
            <a:extLst>
              <a:ext uri="{FF2B5EF4-FFF2-40B4-BE49-F238E27FC236}">
                <a16:creationId xmlns:a16="http://schemas.microsoft.com/office/drawing/2014/main" id="{FF0D998A-2B98-9F4C-9DF7-6A27A55A45DD}"/>
              </a:ext>
            </a:extLst>
          </p:cNvPr>
          <p:cNvSpPr>
            <a:spLocks noGrp="1"/>
          </p:cNvSpPr>
          <p:nvPr>
            <p:ph type="pic" sz="quarter" idx="16"/>
          </p:nvPr>
        </p:nvSpPr>
        <p:spPr>
          <a:xfrm>
            <a:off x="433388" y="1594095"/>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4" name="Text Placeholder 9">
            <a:extLst>
              <a:ext uri="{FF2B5EF4-FFF2-40B4-BE49-F238E27FC236}">
                <a16:creationId xmlns:a16="http://schemas.microsoft.com/office/drawing/2014/main" id="{F63DBA68-FCEF-9543-A62B-D09082B20FDD}"/>
              </a:ext>
            </a:extLst>
          </p:cNvPr>
          <p:cNvSpPr>
            <a:spLocks noGrp="1"/>
          </p:cNvSpPr>
          <p:nvPr>
            <p:ph type="body" sz="quarter" idx="17"/>
          </p:nvPr>
        </p:nvSpPr>
        <p:spPr>
          <a:xfrm>
            <a:off x="3340711" y="2673103"/>
            <a:ext cx="2649781"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35" name="Text Placeholder 9">
            <a:extLst>
              <a:ext uri="{FF2B5EF4-FFF2-40B4-BE49-F238E27FC236}">
                <a16:creationId xmlns:a16="http://schemas.microsoft.com/office/drawing/2014/main" id="{DE5B0CC4-0912-CE43-83EC-E0EFF6D0A6AF}"/>
              </a:ext>
            </a:extLst>
          </p:cNvPr>
          <p:cNvSpPr>
            <a:spLocks noGrp="1"/>
          </p:cNvSpPr>
          <p:nvPr>
            <p:ph type="body" sz="quarter" idx="18" hasCustomPrompt="1"/>
          </p:nvPr>
        </p:nvSpPr>
        <p:spPr>
          <a:xfrm>
            <a:off x="3340711" y="3059966"/>
            <a:ext cx="2649781" cy="750276"/>
          </a:xfrm>
        </p:spPr>
        <p:txBody>
          <a:bodyPr lIns="0" tIns="0" rIns="0" bIns="0">
            <a:noAutofit/>
          </a:bodyPr>
          <a:lstStyle>
            <a:lvl1pPr marL="0" indent="0">
              <a:spcBef>
                <a:spcPts val="0"/>
              </a:spcBef>
              <a:spcAft>
                <a:spcPts val="1000"/>
              </a:spcAft>
              <a:buNone/>
              <a:defRPr sz="7000" b="1" i="0" spc="-100" baseline="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50%</a:t>
            </a:r>
          </a:p>
        </p:txBody>
      </p:sp>
      <p:sp>
        <p:nvSpPr>
          <p:cNvPr id="37" name="Picture Placeholder 16">
            <a:extLst>
              <a:ext uri="{FF2B5EF4-FFF2-40B4-BE49-F238E27FC236}">
                <a16:creationId xmlns:a16="http://schemas.microsoft.com/office/drawing/2014/main" id="{45DCCBA5-D1A6-F94D-A4AF-45FBD5473EA3}"/>
              </a:ext>
            </a:extLst>
          </p:cNvPr>
          <p:cNvSpPr>
            <a:spLocks noGrp="1"/>
          </p:cNvSpPr>
          <p:nvPr>
            <p:ph type="pic" sz="quarter" idx="20"/>
          </p:nvPr>
        </p:nvSpPr>
        <p:spPr>
          <a:xfrm>
            <a:off x="3340711" y="1594095"/>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8" name="Text Placeholder 9">
            <a:extLst>
              <a:ext uri="{FF2B5EF4-FFF2-40B4-BE49-F238E27FC236}">
                <a16:creationId xmlns:a16="http://schemas.microsoft.com/office/drawing/2014/main" id="{B95AC152-CB9A-3147-BFFE-B9EBDEDAF472}"/>
              </a:ext>
            </a:extLst>
          </p:cNvPr>
          <p:cNvSpPr>
            <a:spLocks noGrp="1"/>
          </p:cNvSpPr>
          <p:nvPr>
            <p:ph type="body" sz="quarter" idx="21"/>
          </p:nvPr>
        </p:nvSpPr>
        <p:spPr>
          <a:xfrm>
            <a:off x="6254079" y="2673103"/>
            <a:ext cx="2649781"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39" name="Text Placeholder 9">
            <a:extLst>
              <a:ext uri="{FF2B5EF4-FFF2-40B4-BE49-F238E27FC236}">
                <a16:creationId xmlns:a16="http://schemas.microsoft.com/office/drawing/2014/main" id="{4F6EBEB2-FB94-C046-81A4-BD432232AAE1}"/>
              </a:ext>
            </a:extLst>
          </p:cNvPr>
          <p:cNvSpPr>
            <a:spLocks noGrp="1"/>
          </p:cNvSpPr>
          <p:nvPr>
            <p:ph type="body" sz="quarter" idx="22" hasCustomPrompt="1"/>
          </p:nvPr>
        </p:nvSpPr>
        <p:spPr>
          <a:xfrm>
            <a:off x="6254079" y="3059966"/>
            <a:ext cx="2649781" cy="750276"/>
          </a:xfrm>
        </p:spPr>
        <p:txBody>
          <a:bodyPr lIns="0" tIns="0" rIns="0" bIns="0">
            <a:noAutofit/>
          </a:bodyPr>
          <a:lstStyle>
            <a:lvl1pPr marL="0" indent="0">
              <a:spcBef>
                <a:spcPts val="0"/>
              </a:spcBef>
              <a:spcAft>
                <a:spcPts val="1000"/>
              </a:spcAft>
              <a:buNone/>
              <a:defRPr sz="7000" b="1" i="0" spc="-100" baseline="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50%</a:t>
            </a:r>
          </a:p>
        </p:txBody>
      </p:sp>
      <p:sp>
        <p:nvSpPr>
          <p:cNvPr id="41" name="Picture Placeholder 16">
            <a:extLst>
              <a:ext uri="{FF2B5EF4-FFF2-40B4-BE49-F238E27FC236}">
                <a16:creationId xmlns:a16="http://schemas.microsoft.com/office/drawing/2014/main" id="{AD77CBBD-66D6-D840-BF2A-F88DC35B8321}"/>
              </a:ext>
            </a:extLst>
          </p:cNvPr>
          <p:cNvSpPr>
            <a:spLocks noGrp="1"/>
          </p:cNvSpPr>
          <p:nvPr>
            <p:ph type="pic" sz="quarter" idx="24"/>
          </p:nvPr>
        </p:nvSpPr>
        <p:spPr>
          <a:xfrm>
            <a:off x="6254079" y="1594095"/>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42" name="Text Placeholder 9">
            <a:extLst>
              <a:ext uri="{FF2B5EF4-FFF2-40B4-BE49-F238E27FC236}">
                <a16:creationId xmlns:a16="http://schemas.microsoft.com/office/drawing/2014/main" id="{359B1FCE-B8E1-3A4A-9683-FDDA86FC440E}"/>
              </a:ext>
            </a:extLst>
          </p:cNvPr>
          <p:cNvSpPr>
            <a:spLocks noGrp="1"/>
          </p:cNvSpPr>
          <p:nvPr>
            <p:ph type="body" sz="quarter" idx="25"/>
          </p:nvPr>
        </p:nvSpPr>
        <p:spPr>
          <a:xfrm>
            <a:off x="9149679" y="2673103"/>
            <a:ext cx="2649781"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43" name="Text Placeholder 9">
            <a:extLst>
              <a:ext uri="{FF2B5EF4-FFF2-40B4-BE49-F238E27FC236}">
                <a16:creationId xmlns:a16="http://schemas.microsoft.com/office/drawing/2014/main" id="{C1EEDBAC-94F4-8642-BD94-D61E1B944637}"/>
              </a:ext>
            </a:extLst>
          </p:cNvPr>
          <p:cNvSpPr>
            <a:spLocks noGrp="1"/>
          </p:cNvSpPr>
          <p:nvPr>
            <p:ph type="body" sz="quarter" idx="26" hasCustomPrompt="1"/>
          </p:nvPr>
        </p:nvSpPr>
        <p:spPr>
          <a:xfrm>
            <a:off x="9149679" y="3059966"/>
            <a:ext cx="2649781" cy="750276"/>
          </a:xfrm>
        </p:spPr>
        <p:txBody>
          <a:bodyPr lIns="0" tIns="0" rIns="0" bIns="0">
            <a:noAutofit/>
          </a:bodyPr>
          <a:lstStyle>
            <a:lvl1pPr marL="0" indent="0">
              <a:spcBef>
                <a:spcPts val="0"/>
              </a:spcBef>
              <a:spcAft>
                <a:spcPts val="1000"/>
              </a:spcAft>
              <a:buNone/>
              <a:defRPr sz="7000" b="1" i="0" spc="-100" baseline="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50%</a:t>
            </a:r>
          </a:p>
        </p:txBody>
      </p:sp>
      <p:sp>
        <p:nvSpPr>
          <p:cNvPr id="45" name="Picture Placeholder 16">
            <a:extLst>
              <a:ext uri="{FF2B5EF4-FFF2-40B4-BE49-F238E27FC236}">
                <a16:creationId xmlns:a16="http://schemas.microsoft.com/office/drawing/2014/main" id="{C99F27FC-56EA-9946-931E-B6D20898F6F1}"/>
              </a:ext>
            </a:extLst>
          </p:cNvPr>
          <p:cNvSpPr>
            <a:spLocks noGrp="1"/>
          </p:cNvSpPr>
          <p:nvPr>
            <p:ph type="pic" sz="quarter" idx="28"/>
          </p:nvPr>
        </p:nvSpPr>
        <p:spPr>
          <a:xfrm>
            <a:off x="9149679" y="1594095"/>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grpSp>
        <p:nvGrpSpPr>
          <p:cNvPr id="25" name="Graphic 17">
            <a:extLst>
              <a:ext uri="{FF2B5EF4-FFF2-40B4-BE49-F238E27FC236}">
                <a16:creationId xmlns:a16="http://schemas.microsoft.com/office/drawing/2014/main" id="{77199F05-3173-5D4A-9AB8-6ED8C3367C40}"/>
              </a:ext>
            </a:extLst>
          </p:cNvPr>
          <p:cNvGrpSpPr/>
          <p:nvPr userDrawn="1"/>
        </p:nvGrpSpPr>
        <p:grpSpPr>
          <a:xfrm>
            <a:off x="11607408" y="6132443"/>
            <a:ext cx="290229" cy="432023"/>
            <a:chOff x="11607408" y="6132443"/>
            <a:chExt cx="290229" cy="432023"/>
          </a:xfrm>
        </p:grpSpPr>
        <p:sp>
          <p:nvSpPr>
            <p:cNvPr id="26" name="Freeform 25">
              <a:extLst>
                <a:ext uri="{FF2B5EF4-FFF2-40B4-BE49-F238E27FC236}">
                  <a16:creationId xmlns:a16="http://schemas.microsoft.com/office/drawing/2014/main" id="{C7703185-147A-ED44-BB8D-F8902B161E10}"/>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latin typeface="+mn-lt"/>
              </a:endParaRPr>
            </a:p>
          </p:txBody>
        </p:sp>
        <p:sp>
          <p:nvSpPr>
            <p:cNvPr id="30" name="Freeform 29">
              <a:extLst>
                <a:ext uri="{FF2B5EF4-FFF2-40B4-BE49-F238E27FC236}">
                  <a16:creationId xmlns:a16="http://schemas.microsoft.com/office/drawing/2014/main" id="{EB104E7E-1E46-7C41-9D86-C50D63D8922F}"/>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latin typeface="+mn-lt"/>
              </a:endParaRPr>
            </a:p>
          </p:txBody>
        </p:sp>
      </p:grpSp>
      <p:sp>
        <p:nvSpPr>
          <p:cNvPr id="47" name="Text Placeholder 2">
            <a:extLst>
              <a:ext uri="{FF2B5EF4-FFF2-40B4-BE49-F238E27FC236}">
                <a16:creationId xmlns:a16="http://schemas.microsoft.com/office/drawing/2014/main" id="{CD80BE1B-0626-6C43-BA66-16367E38BA8F}"/>
              </a:ext>
            </a:extLst>
          </p:cNvPr>
          <p:cNvSpPr>
            <a:spLocks noGrp="1"/>
          </p:cNvSpPr>
          <p:nvPr>
            <p:ph type="body" sz="quarter" idx="34"/>
          </p:nvPr>
        </p:nvSpPr>
        <p:spPr>
          <a:xfrm>
            <a:off x="433388" y="3951683"/>
            <a:ext cx="2645078" cy="1496462"/>
          </a:xfrm>
        </p:spPr>
        <p:txBody>
          <a:bodyPr lIns="0" tIns="0" rIns="0" bIns="0">
            <a:noAutofit/>
          </a:bodyPr>
          <a:lstStyle>
            <a:lvl1pPr>
              <a:spcAft>
                <a:spcPts val="500"/>
              </a:spcAft>
              <a:buClr>
                <a:schemeClr val="bg1"/>
              </a:buClr>
              <a:defRPr sz="1400" b="0">
                <a:solidFill>
                  <a:schemeClr val="bg1"/>
                </a:solidFill>
              </a:defRPr>
            </a:lvl1pPr>
            <a:lvl2pPr marL="180000" indent="-180000">
              <a:spcAft>
                <a:spcPts val="500"/>
              </a:spcAft>
              <a:buClr>
                <a:schemeClr val="bg1"/>
              </a:buClr>
              <a:buFont typeface="Arial" panose="020B0604020202020204" pitchFamily="34" charset="0"/>
              <a:buChar char="•"/>
              <a:defRPr sz="1400" b="0">
                <a:solidFill>
                  <a:schemeClr val="bg1"/>
                </a:solidFill>
              </a:defRPr>
            </a:lvl2pPr>
            <a:lvl3pPr>
              <a:spcAft>
                <a:spcPts val="500"/>
              </a:spcAft>
              <a:buClr>
                <a:schemeClr val="bg1"/>
              </a:buClr>
              <a:defRPr sz="1400" b="0">
                <a:solidFill>
                  <a:schemeClr val="bg1"/>
                </a:solidFill>
              </a:defRPr>
            </a:lvl3pPr>
            <a:lvl4pPr>
              <a:spcAft>
                <a:spcPts val="500"/>
              </a:spcAft>
              <a:buClr>
                <a:schemeClr val="bg1"/>
              </a:buClr>
              <a:defRPr sz="1400" b="0">
                <a:solidFill>
                  <a:schemeClr val="bg1"/>
                </a:solidFill>
              </a:defRPr>
            </a:lvl4pPr>
            <a:lvl5pPr>
              <a:spcAft>
                <a:spcPts val="500"/>
              </a:spcAft>
              <a:buClr>
                <a:schemeClr val="bg1"/>
              </a:buClr>
              <a:defRPr sz="1400" b="0">
                <a:solidFill>
                  <a:schemeClr val="bg1"/>
                </a:solidFill>
              </a:defRPr>
            </a:lvl5pPr>
            <a:lvl6pPr>
              <a:buClr>
                <a:schemeClr val="bg1"/>
              </a:buClr>
              <a:defRPr sz="1400">
                <a:solidFill>
                  <a:schemeClr val="bg1"/>
                </a:solidFill>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4" name="Text Placeholder 2">
            <a:extLst>
              <a:ext uri="{FF2B5EF4-FFF2-40B4-BE49-F238E27FC236}">
                <a16:creationId xmlns:a16="http://schemas.microsoft.com/office/drawing/2014/main" id="{C12D5D8F-BF91-C14A-92DA-5140505E0567}"/>
              </a:ext>
            </a:extLst>
          </p:cNvPr>
          <p:cNvSpPr>
            <a:spLocks noGrp="1"/>
          </p:cNvSpPr>
          <p:nvPr>
            <p:ph type="body" sz="quarter" idx="35"/>
          </p:nvPr>
        </p:nvSpPr>
        <p:spPr>
          <a:xfrm>
            <a:off x="3340711" y="3951683"/>
            <a:ext cx="2645078" cy="1496462"/>
          </a:xfrm>
        </p:spPr>
        <p:txBody>
          <a:bodyPr lIns="0" tIns="0" rIns="0" bIns="0">
            <a:noAutofit/>
          </a:bodyPr>
          <a:lstStyle>
            <a:lvl1pPr>
              <a:spcAft>
                <a:spcPts val="500"/>
              </a:spcAft>
              <a:buClr>
                <a:schemeClr val="bg1"/>
              </a:buClr>
              <a:defRPr sz="1400" b="0">
                <a:solidFill>
                  <a:schemeClr val="bg1"/>
                </a:solidFill>
              </a:defRPr>
            </a:lvl1pPr>
            <a:lvl2pPr marL="180000" indent="-180000">
              <a:spcAft>
                <a:spcPts val="500"/>
              </a:spcAft>
              <a:buClr>
                <a:schemeClr val="bg1"/>
              </a:buClr>
              <a:buFont typeface="Arial" panose="020B0604020202020204" pitchFamily="34" charset="0"/>
              <a:buChar char="•"/>
              <a:defRPr sz="1400" b="0">
                <a:solidFill>
                  <a:schemeClr val="bg1"/>
                </a:solidFill>
              </a:defRPr>
            </a:lvl2pPr>
            <a:lvl3pPr>
              <a:spcAft>
                <a:spcPts val="500"/>
              </a:spcAft>
              <a:buClr>
                <a:schemeClr val="bg1"/>
              </a:buClr>
              <a:defRPr sz="1400" b="0">
                <a:solidFill>
                  <a:schemeClr val="bg1"/>
                </a:solidFill>
              </a:defRPr>
            </a:lvl3pPr>
            <a:lvl4pPr>
              <a:spcAft>
                <a:spcPts val="500"/>
              </a:spcAft>
              <a:buClr>
                <a:schemeClr val="bg1"/>
              </a:buClr>
              <a:defRPr sz="1400" b="0">
                <a:solidFill>
                  <a:schemeClr val="bg1"/>
                </a:solidFill>
              </a:defRPr>
            </a:lvl4pPr>
            <a:lvl5pPr>
              <a:spcAft>
                <a:spcPts val="500"/>
              </a:spcAft>
              <a:buClr>
                <a:schemeClr val="bg1"/>
              </a:buClr>
              <a:defRPr sz="1400" b="0">
                <a:solidFill>
                  <a:schemeClr val="bg1"/>
                </a:solidFill>
              </a:defRPr>
            </a:lvl5pPr>
            <a:lvl6pPr>
              <a:buClr>
                <a:schemeClr val="bg1"/>
              </a:buClr>
              <a:defRPr sz="1400">
                <a:solidFill>
                  <a:schemeClr val="bg1"/>
                </a:solidFill>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7" name="Text Placeholder 2">
            <a:extLst>
              <a:ext uri="{FF2B5EF4-FFF2-40B4-BE49-F238E27FC236}">
                <a16:creationId xmlns:a16="http://schemas.microsoft.com/office/drawing/2014/main" id="{C70415BC-050B-3E4E-A508-93F2569E62C2}"/>
              </a:ext>
            </a:extLst>
          </p:cNvPr>
          <p:cNvSpPr>
            <a:spLocks noGrp="1"/>
          </p:cNvSpPr>
          <p:nvPr>
            <p:ph type="body" sz="quarter" idx="36"/>
          </p:nvPr>
        </p:nvSpPr>
        <p:spPr>
          <a:xfrm>
            <a:off x="6254079" y="3951683"/>
            <a:ext cx="2645078" cy="1496462"/>
          </a:xfrm>
        </p:spPr>
        <p:txBody>
          <a:bodyPr lIns="0" tIns="0" rIns="0" bIns="0">
            <a:noAutofit/>
          </a:bodyPr>
          <a:lstStyle>
            <a:lvl1pPr>
              <a:spcAft>
                <a:spcPts val="500"/>
              </a:spcAft>
              <a:buClr>
                <a:schemeClr val="bg1"/>
              </a:buClr>
              <a:defRPr sz="1400" b="0">
                <a:solidFill>
                  <a:schemeClr val="bg1"/>
                </a:solidFill>
              </a:defRPr>
            </a:lvl1pPr>
            <a:lvl2pPr marL="180000" indent="-180000">
              <a:spcAft>
                <a:spcPts val="500"/>
              </a:spcAft>
              <a:buClr>
                <a:schemeClr val="bg1"/>
              </a:buClr>
              <a:buFont typeface="Arial" panose="020B0604020202020204" pitchFamily="34" charset="0"/>
              <a:buChar char="•"/>
              <a:defRPr sz="1400" b="0">
                <a:solidFill>
                  <a:schemeClr val="bg1"/>
                </a:solidFill>
              </a:defRPr>
            </a:lvl2pPr>
            <a:lvl3pPr>
              <a:spcAft>
                <a:spcPts val="500"/>
              </a:spcAft>
              <a:buClr>
                <a:schemeClr val="bg1"/>
              </a:buClr>
              <a:defRPr sz="1400" b="0">
                <a:solidFill>
                  <a:schemeClr val="bg1"/>
                </a:solidFill>
              </a:defRPr>
            </a:lvl3pPr>
            <a:lvl4pPr>
              <a:spcAft>
                <a:spcPts val="500"/>
              </a:spcAft>
              <a:buClr>
                <a:schemeClr val="bg1"/>
              </a:buClr>
              <a:defRPr sz="1400" b="0">
                <a:solidFill>
                  <a:schemeClr val="bg1"/>
                </a:solidFill>
              </a:defRPr>
            </a:lvl4pPr>
            <a:lvl5pPr>
              <a:spcAft>
                <a:spcPts val="500"/>
              </a:spcAft>
              <a:buClr>
                <a:schemeClr val="bg1"/>
              </a:buClr>
              <a:defRPr sz="1400" b="0">
                <a:solidFill>
                  <a:schemeClr val="bg1"/>
                </a:solidFill>
              </a:defRPr>
            </a:lvl5pPr>
            <a:lvl6pPr>
              <a:buClr>
                <a:schemeClr val="bg1"/>
              </a:buClr>
              <a:defRPr sz="1400">
                <a:solidFill>
                  <a:schemeClr val="bg1"/>
                </a:solidFill>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8" name="Text Placeholder 2">
            <a:extLst>
              <a:ext uri="{FF2B5EF4-FFF2-40B4-BE49-F238E27FC236}">
                <a16:creationId xmlns:a16="http://schemas.microsoft.com/office/drawing/2014/main" id="{FBD083BA-FCB2-D246-BE8A-52D972A42D9F}"/>
              </a:ext>
            </a:extLst>
          </p:cNvPr>
          <p:cNvSpPr>
            <a:spLocks noGrp="1"/>
          </p:cNvSpPr>
          <p:nvPr>
            <p:ph type="body" sz="quarter" idx="37"/>
          </p:nvPr>
        </p:nvSpPr>
        <p:spPr>
          <a:xfrm>
            <a:off x="9149679" y="3951683"/>
            <a:ext cx="2645078" cy="1496462"/>
          </a:xfrm>
        </p:spPr>
        <p:txBody>
          <a:bodyPr lIns="0" tIns="0" rIns="0" bIns="0">
            <a:noAutofit/>
          </a:bodyPr>
          <a:lstStyle>
            <a:lvl1pPr>
              <a:spcAft>
                <a:spcPts val="500"/>
              </a:spcAft>
              <a:buClr>
                <a:schemeClr val="bg1"/>
              </a:buClr>
              <a:defRPr sz="1400" b="0">
                <a:solidFill>
                  <a:schemeClr val="bg1"/>
                </a:solidFill>
              </a:defRPr>
            </a:lvl1pPr>
            <a:lvl2pPr marL="180000" indent="-180000">
              <a:spcAft>
                <a:spcPts val="500"/>
              </a:spcAft>
              <a:buClr>
                <a:schemeClr val="bg1"/>
              </a:buClr>
              <a:buFont typeface="Arial" panose="020B0604020202020204" pitchFamily="34" charset="0"/>
              <a:buChar char="•"/>
              <a:defRPr sz="1400" b="0">
                <a:solidFill>
                  <a:schemeClr val="bg1"/>
                </a:solidFill>
              </a:defRPr>
            </a:lvl2pPr>
            <a:lvl3pPr>
              <a:spcAft>
                <a:spcPts val="500"/>
              </a:spcAft>
              <a:buClr>
                <a:schemeClr val="bg1"/>
              </a:buClr>
              <a:defRPr sz="1400" b="0">
                <a:solidFill>
                  <a:schemeClr val="bg1"/>
                </a:solidFill>
              </a:defRPr>
            </a:lvl3pPr>
            <a:lvl4pPr>
              <a:spcAft>
                <a:spcPts val="500"/>
              </a:spcAft>
              <a:buClr>
                <a:schemeClr val="bg1"/>
              </a:buClr>
              <a:defRPr sz="1400" b="0">
                <a:solidFill>
                  <a:schemeClr val="bg1"/>
                </a:solidFill>
              </a:defRPr>
            </a:lvl4pPr>
            <a:lvl5pPr>
              <a:spcAft>
                <a:spcPts val="500"/>
              </a:spcAft>
              <a:buClr>
                <a:schemeClr val="bg1"/>
              </a:buClr>
              <a:defRPr sz="1400" b="0">
                <a:solidFill>
                  <a:schemeClr val="bg1"/>
                </a:solidFill>
              </a:defRPr>
            </a:lvl5pPr>
            <a:lvl6pPr>
              <a:buClr>
                <a:schemeClr val="bg1"/>
              </a:buClr>
              <a:defRPr sz="1400">
                <a:solidFill>
                  <a:schemeClr val="bg1"/>
                </a:solidFill>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1" name="TextBox 30">
            <a:extLst>
              <a:ext uri="{FF2B5EF4-FFF2-40B4-BE49-F238E27FC236}">
                <a16:creationId xmlns:a16="http://schemas.microsoft.com/office/drawing/2014/main" id="{50191A23-2756-4542-960F-4059415A1A07}"/>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32" name="Footer Placeholder 4">
            <a:extLst>
              <a:ext uri="{FF2B5EF4-FFF2-40B4-BE49-F238E27FC236}">
                <a16:creationId xmlns:a16="http://schemas.microsoft.com/office/drawing/2014/main" id="{BABC1145-28AA-6342-8F61-8A0B6D319591}"/>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2352085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Icons Slide 1">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2" name="Text Placeholder 9">
            <a:extLst>
              <a:ext uri="{FF2B5EF4-FFF2-40B4-BE49-F238E27FC236}">
                <a16:creationId xmlns:a16="http://schemas.microsoft.com/office/drawing/2014/main" id="{421FA036-C023-DD49-A73A-3CFE772AA824}"/>
              </a:ext>
            </a:extLst>
          </p:cNvPr>
          <p:cNvSpPr>
            <a:spLocks noGrp="1"/>
          </p:cNvSpPr>
          <p:nvPr>
            <p:ph type="body" sz="quarter" idx="14"/>
          </p:nvPr>
        </p:nvSpPr>
        <p:spPr>
          <a:xfrm>
            <a:off x="433388" y="3640666"/>
            <a:ext cx="2649781" cy="527296"/>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17" name="Picture Placeholder 16">
            <a:extLst>
              <a:ext uri="{FF2B5EF4-FFF2-40B4-BE49-F238E27FC236}">
                <a16:creationId xmlns:a16="http://schemas.microsoft.com/office/drawing/2014/main" id="{9800785B-6EC9-294C-BEFF-7DE053ED167A}"/>
              </a:ext>
            </a:extLst>
          </p:cNvPr>
          <p:cNvSpPr>
            <a:spLocks noGrp="1"/>
          </p:cNvSpPr>
          <p:nvPr>
            <p:ph type="pic" sz="quarter" idx="16"/>
          </p:nvPr>
        </p:nvSpPr>
        <p:spPr>
          <a:xfrm>
            <a:off x="433388" y="2582924"/>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18" name="Text Placeholder 9">
            <a:extLst>
              <a:ext uri="{FF2B5EF4-FFF2-40B4-BE49-F238E27FC236}">
                <a16:creationId xmlns:a16="http://schemas.microsoft.com/office/drawing/2014/main" id="{F5DA4AE1-DF8B-C64A-A802-A87D4BF36F16}"/>
              </a:ext>
            </a:extLst>
          </p:cNvPr>
          <p:cNvSpPr>
            <a:spLocks noGrp="1"/>
          </p:cNvSpPr>
          <p:nvPr>
            <p:ph type="body" sz="quarter" idx="17"/>
          </p:nvPr>
        </p:nvSpPr>
        <p:spPr>
          <a:xfrm>
            <a:off x="3340711" y="3640666"/>
            <a:ext cx="2649781" cy="527296"/>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0" name="Picture Placeholder 16">
            <a:extLst>
              <a:ext uri="{FF2B5EF4-FFF2-40B4-BE49-F238E27FC236}">
                <a16:creationId xmlns:a16="http://schemas.microsoft.com/office/drawing/2014/main" id="{A528E3D8-972E-2A4B-966F-4886BFBA3398}"/>
              </a:ext>
            </a:extLst>
          </p:cNvPr>
          <p:cNvSpPr>
            <a:spLocks noGrp="1"/>
          </p:cNvSpPr>
          <p:nvPr>
            <p:ph type="pic" sz="quarter" idx="20"/>
          </p:nvPr>
        </p:nvSpPr>
        <p:spPr>
          <a:xfrm>
            <a:off x="3340711" y="2582924"/>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21" name="Text Placeholder 9">
            <a:extLst>
              <a:ext uri="{FF2B5EF4-FFF2-40B4-BE49-F238E27FC236}">
                <a16:creationId xmlns:a16="http://schemas.microsoft.com/office/drawing/2014/main" id="{EDEE83EE-76C5-F746-B1A9-A8D195D3E85A}"/>
              </a:ext>
            </a:extLst>
          </p:cNvPr>
          <p:cNvSpPr>
            <a:spLocks noGrp="1"/>
          </p:cNvSpPr>
          <p:nvPr>
            <p:ph type="body" sz="quarter" idx="21"/>
          </p:nvPr>
        </p:nvSpPr>
        <p:spPr>
          <a:xfrm>
            <a:off x="6254079" y="3640666"/>
            <a:ext cx="2649781" cy="527296"/>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3" name="Picture Placeholder 16">
            <a:extLst>
              <a:ext uri="{FF2B5EF4-FFF2-40B4-BE49-F238E27FC236}">
                <a16:creationId xmlns:a16="http://schemas.microsoft.com/office/drawing/2014/main" id="{EF9AAED6-B79C-5944-B79A-B61616CE935E}"/>
              </a:ext>
            </a:extLst>
          </p:cNvPr>
          <p:cNvSpPr>
            <a:spLocks noGrp="1"/>
          </p:cNvSpPr>
          <p:nvPr>
            <p:ph type="pic" sz="quarter" idx="24"/>
          </p:nvPr>
        </p:nvSpPr>
        <p:spPr>
          <a:xfrm>
            <a:off x="6254079" y="2582924"/>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24" name="Text Placeholder 9">
            <a:extLst>
              <a:ext uri="{FF2B5EF4-FFF2-40B4-BE49-F238E27FC236}">
                <a16:creationId xmlns:a16="http://schemas.microsoft.com/office/drawing/2014/main" id="{7A68164A-3B39-5146-9F92-C7354C84EBB5}"/>
              </a:ext>
            </a:extLst>
          </p:cNvPr>
          <p:cNvSpPr>
            <a:spLocks noGrp="1"/>
          </p:cNvSpPr>
          <p:nvPr>
            <p:ph type="body" sz="quarter" idx="25"/>
          </p:nvPr>
        </p:nvSpPr>
        <p:spPr>
          <a:xfrm>
            <a:off x="9149679" y="3640666"/>
            <a:ext cx="2649781" cy="527296"/>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7" name="Picture Placeholder 16">
            <a:extLst>
              <a:ext uri="{FF2B5EF4-FFF2-40B4-BE49-F238E27FC236}">
                <a16:creationId xmlns:a16="http://schemas.microsoft.com/office/drawing/2014/main" id="{2530F6B9-E0C6-6E42-8049-F7CF69B6FFEB}"/>
              </a:ext>
            </a:extLst>
          </p:cNvPr>
          <p:cNvSpPr>
            <a:spLocks noGrp="1"/>
          </p:cNvSpPr>
          <p:nvPr>
            <p:ph type="pic" sz="quarter" idx="28"/>
          </p:nvPr>
        </p:nvSpPr>
        <p:spPr>
          <a:xfrm>
            <a:off x="9149679" y="2582924"/>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grpSp>
        <p:nvGrpSpPr>
          <p:cNvPr id="28" name="Graphic 36">
            <a:extLst>
              <a:ext uri="{FF2B5EF4-FFF2-40B4-BE49-F238E27FC236}">
                <a16:creationId xmlns:a16="http://schemas.microsoft.com/office/drawing/2014/main" id="{E239E27C-1C6A-7945-BC35-CCA19015ED92}"/>
              </a:ext>
            </a:extLst>
          </p:cNvPr>
          <p:cNvGrpSpPr/>
          <p:nvPr userDrawn="1"/>
        </p:nvGrpSpPr>
        <p:grpSpPr>
          <a:xfrm>
            <a:off x="11607408" y="6132443"/>
            <a:ext cx="290229" cy="432023"/>
            <a:chOff x="11607408" y="6132443"/>
            <a:chExt cx="290229" cy="432023"/>
          </a:xfrm>
        </p:grpSpPr>
        <p:sp>
          <p:nvSpPr>
            <p:cNvPr id="29" name="Freeform 28">
              <a:extLst>
                <a:ext uri="{FF2B5EF4-FFF2-40B4-BE49-F238E27FC236}">
                  <a16:creationId xmlns:a16="http://schemas.microsoft.com/office/drawing/2014/main" id="{6048D841-6486-F241-BF73-2448DD4FB867}"/>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latin typeface="+mn-lt"/>
              </a:endParaRPr>
            </a:p>
          </p:txBody>
        </p:sp>
        <p:sp>
          <p:nvSpPr>
            <p:cNvPr id="30" name="Freeform 29">
              <a:extLst>
                <a:ext uri="{FF2B5EF4-FFF2-40B4-BE49-F238E27FC236}">
                  <a16:creationId xmlns:a16="http://schemas.microsoft.com/office/drawing/2014/main" id="{CEB69106-2602-3845-AE30-B62CDCFF9ED4}"/>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latin typeface="+mn-lt"/>
              </a:endParaRPr>
            </a:p>
          </p:txBody>
        </p:sp>
      </p:grpSp>
      <p:sp>
        <p:nvSpPr>
          <p:cNvPr id="26" name="Text Placeholder 2">
            <a:extLst>
              <a:ext uri="{FF2B5EF4-FFF2-40B4-BE49-F238E27FC236}">
                <a16:creationId xmlns:a16="http://schemas.microsoft.com/office/drawing/2014/main" id="{C8EA2BA7-F205-6B49-A849-C89AF7D11B8A}"/>
              </a:ext>
            </a:extLst>
          </p:cNvPr>
          <p:cNvSpPr>
            <a:spLocks noGrp="1"/>
          </p:cNvSpPr>
          <p:nvPr>
            <p:ph type="body" sz="quarter" idx="29" hasCustomPrompt="1"/>
          </p:nvPr>
        </p:nvSpPr>
        <p:spPr>
          <a:xfrm>
            <a:off x="433388" y="1473201"/>
            <a:ext cx="10234612" cy="1022714"/>
          </a:xfrm>
        </p:spPr>
        <p:txBody>
          <a:bodyPr lIns="0" tIns="0" rIns="0" bIns="0"/>
          <a:lstStyle>
            <a:lvl2pPr marL="0" indent="0">
              <a:buFontTx/>
              <a:buNone/>
              <a:defRPr/>
            </a:lvl2pPr>
          </a:lstStyle>
          <a:p>
            <a:pPr lvl="1"/>
            <a:r>
              <a:rPr lang="en-GB"/>
              <a:t>Second level</a:t>
            </a:r>
            <a:endParaRPr lang="en-US"/>
          </a:p>
        </p:txBody>
      </p:sp>
      <p:sp>
        <p:nvSpPr>
          <p:cNvPr id="7" name="Text Placeholder 6">
            <a:extLst>
              <a:ext uri="{FF2B5EF4-FFF2-40B4-BE49-F238E27FC236}">
                <a16:creationId xmlns:a16="http://schemas.microsoft.com/office/drawing/2014/main" id="{29837D99-6E3B-0246-A029-590049D08A52}"/>
              </a:ext>
            </a:extLst>
          </p:cNvPr>
          <p:cNvSpPr>
            <a:spLocks noGrp="1"/>
          </p:cNvSpPr>
          <p:nvPr>
            <p:ph type="body" sz="quarter" idx="42"/>
          </p:nvPr>
        </p:nvSpPr>
        <p:spPr>
          <a:xfrm>
            <a:off x="433388" y="4202113"/>
            <a:ext cx="2658086" cy="1550987"/>
          </a:xfrm>
        </p:spPr>
        <p:txBody>
          <a:bodyPr lIns="0" tIns="0" rIns="0" bIns="0"/>
          <a:lstStyle>
            <a:lvl1pPr>
              <a:spcAft>
                <a:spcPts val="500"/>
              </a:spcAft>
              <a:defRPr sz="1400" b="0">
                <a:solidFill>
                  <a:schemeClr val="tx1"/>
                </a:solidFill>
              </a:defRPr>
            </a:lvl1pPr>
            <a:lvl2pPr>
              <a:spcAft>
                <a:spcPts val="500"/>
              </a:spcAft>
              <a:defRPr sz="1400"/>
            </a:lvl2pPr>
            <a:lvl3pPr>
              <a:spcAft>
                <a:spcPts val="500"/>
              </a:spcAft>
              <a:defRPr sz="1400"/>
            </a:lvl3pPr>
            <a:lvl4pPr>
              <a:spcAft>
                <a:spcPts val="500"/>
              </a:spcAft>
              <a:defRPr sz="1400"/>
            </a:lvl4pPr>
            <a:lvl5pPr>
              <a:spcAft>
                <a:spcPts val="500"/>
              </a:spcAft>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3" name="Text Placeholder 6">
            <a:extLst>
              <a:ext uri="{FF2B5EF4-FFF2-40B4-BE49-F238E27FC236}">
                <a16:creationId xmlns:a16="http://schemas.microsoft.com/office/drawing/2014/main" id="{6843495E-39DE-5040-A839-DA98EB36C53C}"/>
              </a:ext>
            </a:extLst>
          </p:cNvPr>
          <p:cNvSpPr>
            <a:spLocks noGrp="1"/>
          </p:cNvSpPr>
          <p:nvPr>
            <p:ph type="body" sz="quarter" idx="43"/>
          </p:nvPr>
        </p:nvSpPr>
        <p:spPr>
          <a:xfrm>
            <a:off x="3340711" y="4202113"/>
            <a:ext cx="2649781" cy="1550987"/>
          </a:xfrm>
        </p:spPr>
        <p:txBody>
          <a:bodyPr lIns="0" tIns="0" rIns="0" bIns="0"/>
          <a:lstStyle>
            <a:lvl1pPr>
              <a:spcAft>
                <a:spcPts val="500"/>
              </a:spcAft>
              <a:defRPr sz="1400" b="0">
                <a:solidFill>
                  <a:schemeClr val="tx1"/>
                </a:solidFill>
              </a:defRPr>
            </a:lvl1pPr>
            <a:lvl2pPr>
              <a:spcAft>
                <a:spcPts val="500"/>
              </a:spcAft>
              <a:defRPr sz="1400"/>
            </a:lvl2pPr>
            <a:lvl3pPr>
              <a:spcAft>
                <a:spcPts val="500"/>
              </a:spcAft>
              <a:defRPr sz="1400"/>
            </a:lvl3pPr>
            <a:lvl4pPr>
              <a:spcAft>
                <a:spcPts val="500"/>
              </a:spcAft>
              <a:defRPr sz="1400"/>
            </a:lvl4pPr>
            <a:lvl5pPr>
              <a:spcAft>
                <a:spcPts val="500"/>
              </a:spcAft>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8" name="Text Placeholder 6">
            <a:extLst>
              <a:ext uri="{FF2B5EF4-FFF2-40B4-BE49-F238E27FC236}">
                <a16:creationId xmlns:a16="http://schemas.microsoft.com/office/drawing/2014/main" id="{05A10AC3-555D-CF43-8A73-9799D065152D}"/>
              </a:ext>
            </a:extLst>
          </p:cNvPr>
          <p:cNvSpPr>
            <a:spLocks noGrp="1"/>
          </p:cNvSpPr>
          <p:nvPr>
            <p:ph type="body" sz="quarter" idx="44"/>
          </p:nvPr>
        </p:nvSpPr>
        <p:spPr>
          <a:xfrm>
            <a:off x="6254079" y="4202113"/>
            <a:ext cx="2649781" cy="1550987"/>
          </a:xfrm>
        </p:spPr>
        <p:txBody>
          <a:bodyPr lIns="0" tIns="0" rIns="0" bIns="0"/>
          <a:lstStyle>
            <a:lvl1pPr>
              <a:spcAft>
                <a:spcPts val="500"/>
              </a:spcAft>
              <a:defRPr sz="1400" b="0">
                <a:solidFill>
                  <a:schemeClr val="tx1"/>
                </a:solidFill>
              </a:defRPr>
            </a:lvl1pPr>
            <a:lvl2pPr>
              <a:spcAft>
                <a:spcPts val="500"/>
              </a:spcAft>
              <a:defRPr sz="1400"/>
            </a:lvl2pPr>
            <a:lvl3pPr>
              <a:spcAft>
                <a:spcPts val="500"/>
              </a:spcAft>
              <a:defRPr sz="1400"/>
            </a:lvl3pPr>
            <a:lvl4pPr>
              <a:spcAft>
                <a:spcPts val="500"/>
              </a:spcAft>
              <a:defRPr sz="1400"/>
            </a:lvl4pPr>
            <a:lvl5pPr>
              <a:spcAft>
                <a:spcPts val="500"/>
              </a:spcAft>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9" name="Text Placeholder 6">
            <a:extLst>
              <a:ext uri="{FF2B5EF4-FFF2-40B4-BE49-F238E27FC236}">
                <a16:creationId xmlns:a16="http://schemas.microsoft.com/office/drawing/2014/main" id="{AC8D77ED-EF58-E84E-9C58-3F29853C5281}"/>
              </a:ext>
            </a:extLst>
          </p:cNvPr>
          <p:cNvSpPr>
            <a:spLocks noGrp="1"/>
          </p:cNvSpPr>
          <p:nvPr>
            <p:ph type="body" sz="quarter" idx="45"/>
          </p:nvPr>
        </p:nvSpPr>
        <p:spPr>
          <a:xfrm>
            <a:off x="9149679" y="4202113"/>
            <a:ext cx="2649781" cy="1550987"/>
          </a:xfrm>
        </p:spPr>
        <p:txBody>
          <a:bodyPr lIns="0" tIns="0" rIns="0" bIns="0"/>
          <a:lstStyle>
            <a:lvl1pPr>
              <a:spcAft>
                <a:spcPts val="500"/>
              </a:spcAft>
              <a:defRPr sz="1400" b="0">
                <a:solidFill>
                  <a:schemeClr val="tx1"/>
                </a:solidFill>
              </a:defRPr>
            </a:lvl1pPr>
            <a:lvl2pPr>
              <a:spcAft>
                <a:spcPts val="500"/>
              </a:spcAft>
              <a:defRPr sz="1400"/>
            </a:lvl2pPr>
            <a:lvl3pPr>
              <a:spcAft>
                <a:spcPts val="500"/>
              </a:spcAft>
              <a:defRPr sz="1400"/>
            </a:lvl3pPr>
            <a:lvl4pPr>
              <a:spcAft>
                <a:spcPts val="500"/>
              </a:spcAft>
              <a:defRPr sz="1400"/>
            </a:lvl4pPr>
            <a:lvl5pPr>
              <a:spcAft>
                <a:spcPts val="500"/>
              </a:spcAft>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5" name="TextBox 24">
            <a:extLst>
              <a:ext uri="{FF2B5EF4-FFF2-40B4-BE49-F238E27FC236}">
                <a16:creationId xmlns:a16="http://schemas.microsoft.com/office/drawing/2014/main" id="{FD124DAD-97C0-9D45-AF6E-637D7929CC2F}"/>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31" name="Footer Placeholder 4">
            <a:extLst>
              <a:ext uri="{FF2B5EF4-FFF2-40B4-BE49-F238E27FC236}">
                <a16:creationId xmlns:a16="http://schemas.microsoft.com/office/drawing/2014/main" id="{ACDA2A87-CEA4-3D49-9EA6-84FFB496A332}"/>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16367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cons Slide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2" name="Text Placeholder 9">
            <a:extLst>
              <a:ext uri="{FF2B5EF4-FFF2-40B4-BE49-F238E27FC236}">
                <a16:creationId xmlns:a16="http://schemas.microsoft.com/office/drawing/2014/main" id="{421FA036-C023-DD49-A73A-3CFE772AA824}"/>
              </a:ext>
            </a:extLst>
          </p:cNvPr>
          <p:cNvSpPr>
            <a:spLocks noGrp="1"/>
          </p:cNvSpPr>
          <p:nvPr>
            <p:ph type="body" sz="quarter" idx="14"/>
          </p:nvPr>
        </p:nvSpPr>
        <p:spPr>
          <a:xfrm>
            <a:off x="433388" y="2545515"/>
            <a:ext cx="2649781" cy="325276"/>
          </a:xfrm>
        </p:spPr>
        <p:txBody>
          <a:bodyPr lIns="0" tIns="0" rIns="0" bIns="0">
            <a:noAutofit/>
          </a:bodyPr>
          <a:lstStyle>
            <a:lvl1pPr marL="0" indent="0">
              <a:spcBef>
                <a:spcPts val="0"/>
              </a:spcBef>
              <a:spcAft>
                <a:spcPts val="1000"/>
              </a:spcAft>
              <a:buNone/>
              <a:defRPr sz="14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17" name="Picture Placeholder 16">
            <a:extLst>
              <a:ext uri="{FF2B5EF4-FFF2-40B4-BE49-F238E27FC236}">
                <a16:creationId xmlns:a16="http://schemas.microsoft.com/office/drawing/2014/main" id="{9800785B-6EC9-294C-BEFF-7DE053ED167A}"/>
              </a:ext>
            </a:extLst>
          </p:cNvPr>
          <p:cNvSpPr>
            <a:spLocks noGrp="1"/>
          </p:cNvSpPr>
          <p:nvPr>
            <p:ph type="pic" sz="quarter" idx="16"/>
          </p:nvPr>
        </p:nvSpPr>
        <p:spPr>
          <a:xfrm>
            <a:off x="433388" y="1487773"/>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18" name="Text Placeholder 9">
            <a:extLst>
              <a:ext uri="{FF2B5EF4-FFF2-40B4-BE49-F238E27FC236}">
                <a16:creationId xmlns:a16="http://schemas.microsoft.com/office/drawing/2014/main" id="{F5DA4AE1-DF8B-C64A-A802-A87D4BF36F16}"/>
              </a:ext>
            </a:extLst>
          </p:cNvPr>
          <p:cNvSpPr>
            <a:spLocks noGrp="1"/>
          </p:cNvSpPr>
          <p:nvPr>
            <p:ph type="body" sz="quarter" idx="17"/>
          </p:nvPr>
        </p:nvSpPr>
        <p:spPr>
          <a:xfrm>
            <a:off x="3340711" y="2545515"/>
            <a:ext cx="2649781" cy="325276"/>
          </a:xfrm>
        </p:spPr>
        <p:txBody>
          <a:bodyPr lIns="0" tIns="0" rIns="0" bIns="0">
            <a:noAutofit/>
          </a:bodyPr>
          <a:lstStyle>
            <a:lvl1pPr marL="0" indent="0">
              <a:spcBef>
                <a:spcPts val="0"/>
              </a:spcBef>
              <a:spcAft>
                <a:spcPts val="1000"/>
              </a:spcAft>
              <a:buNone/>
              <a:defRPr sz="14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0" name="Picture Placeholder 16">
            <a:extLst>
              <a:ext uri="{FF2B5EF4-FFF2-40B4-BE49-F238E27FC236}">
                <a16:creationId xmlns:a16="http://schemas.microsoft.com/office/drawing/2014/main" id="{A528E3D8-972E-2A4B-966F-4886BFBA3398}"/>
              </a:ext>
            </a:extLst>
          </p:cNvPr>
          <p:cNvSpPr>
            <a:spLocks noGrp="1"/>
          </p:cNvSpPr>
          <p:nvPr>
            <p:ph type="pic" sz="quarter" idx="20"/>
          </p:nvPr>
        </p:nvSpPr>
        <p:spPr>
          <a:xfrm>
            <a:off x="3340711" y="1487773"/>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21" name="Text Placeholder 9">
            <a:extLst>
              <a:ext uri="{FF2B5EF4-FFF2-40B4-BE49-F238E27FC236}">
                <a16:creationId xmlns:a16="http://schemas.microsoft.com/office/drawing/2014/main" id="{EDEE83EE-76C5-F746-B1A9-A8D195D3E85A}"/>
              </a:ext>
            </a:extLst>
          </p:cNvPr>
          <p:cNvSpPr>
            <a:spLocks noGrp="1"/>
          </p:cNvSpPr>
          <p:nvPr>
            <p:ph type="body" sz="quarter" idx="21"/>
          </p:nvPr>
        </p:nvSpPr>
        <p:spPr>
          <a:xfrm>
            <a:off x="6254079" y="2545515"/>
            <a:ext cx="2649781" cy="325276"/>
          </a:xfrm>
        </p:spPr>
        <p:txBody>
          <a:bodyPr lIns="0" tIns="0" rIns="0" bIns="0">
            <a:noAutofit/>
          </a:bodyPr>
          <a:lstStyle>
            <a:lvl1pPr marL="0" indent="0">
              <a:spcBef>
                <a:spcPts val="0"/>
              </a:spcBef>
              <a:spcAft>
                <a:spcPts val="1000"/>
              </a:spcAft>
              <a:buNone/>
              <a:defRPr sz="14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3" name="Picture Placeholder 16">
            <a:extLst>
              <a:ext uri="{FF2B5EF4-FFF2-40B4-BE49-F238E27FC236}">
                <a16:creationId xmlns:a16="http://schemas.microsoft.com/office/drawing/2014/main" id="{EF9AAED6-B79C-5944-B79A-B61616CE935E}"/>
              </a:ext>
            </a:extLst>
          </p:cNvPr>
          <p:cNvSpPr>
            <a:spLocks noGrp="1"/>
          </p:cNvSpPr>
          <p:nvPr>
            <p:ph type="pic" sz="quarter" idx="24"/>
          </p:nvPr>
        </p:nvSpPr>
        <p:spPr>
          <a:xfrm>
            <a:off x="6254079" y="1487773"/>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24" name="Text Placeholder 9">
            <a:extLst>
              <a:ext uri="{FF2B5EF4-FFF2-40B4-BE49-F238E27FC236}">
                <a16:creationId xmlns:a16="http://schemas.microsoft.com/office/drawing/2014/main" id="{7A68164A-3B39-5146-9F92-C7354C84EBB5}"/>
              </a:ext>
            </a:extLst>
          </p:cNvPr>
          <p:cNvSpPr>
            <a:spLocks noGrp="1"/>
          </p:cNvSpPr>
          <p:nvPr>
            <p:ph type="body" sz="quarter" idx="25"/>
          </p:nvPr>
        </p:nvSpPr>
        <p:spPr>
          <a:xfrm>
            <a:off x="9149679" y="2545515"/>
            <a:ext cx="2649781" cy="325276"/>
          </a:xfrm>
        </p:spPr>
        <p:txBody>
          <a:bodyPr lIns="0" tIns="0" rIns="0" bIns="0">
            <a:noAutofit/>
          </a:bodyPr>
          <a:lstStyle>
            <a:lvl1pPr marL="0" indent="0">
              <a:spcBef>
                <a:spcPts val="0"/>
              </a:spcBef>
              <a:spcAft>
                <a:spcPts val="1000"/>
              </a:spcAft>
              <a:buNone/>
              <a:defRPr sz="14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7" name="Picture Placeholder 16">
            <a:extLst>
              <a:ext uri="{FF2B5EF4-FFF2-40B4-BE49-F238E27FC236}">
                <a16:creationId xmlns:a16="http://schemas.microsoft.com/office/drawing/2014/main" id="{2530F6B9-E0C6-6E42-8049-F7CF69B6FFEB}"/>
              </a:ext>
            </a:extLst>
          </p:cNvPr>
          <p:cNvSpPr>
            <a:spLocks noGrp="1"/>
          </p:cNvSpPr>
          <p:nvPr>
            <p:ph type="pic" sz="quarter" idx="28"/>
          </p:nvPr>
        </p:nvSpPr>
        <p:spPr>
          <a:xfrm>
            <a:off x="9149679" y="1487773"/>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51" name="Text Placeholder 9">
            <a:extLst>
              <a:ext uri="{FF2B5EF4-FFF2-40B4-BE49-F238E27FC236}">
                <a16:creationId xmlns:a16="http://schemas.microsoft.com/office/drawing/2014/main" id="{8A0B9E10-EB50-6942-8D8C-3D58671B96EE}"/>
              </a:ext>
            </a:extLst>
          </p:cNvPr>
          <p:cNvSpPr>
            <a:spLocks noGrp="1"/>
          </p:cNvSpPr>
          <p:nvPr>
            <p:ph type="body" sz="quarter" idx="29"/>
          </p:nvPr>
        </p:nvSpPr>
        <p:spPr>
          <a:xfrm>
            <a:off x="433388" y="4744411"/>
            <a:ext cx="2649781" cy="325276"/>
          </a:xfrm>
        </p:spPr>
        <p:txBody>
          <a:bodyPr lIns="0" tIns="0" rIns="0" bIns="0">
            <a:noAutofit/>
          </a:bodyPr>
          <a:lstStyle>
            <a:lvl1pPr marL="0" indent="0">
              <a:spcBef>
                <a:spcPts val="0"/>
              </a:spcBef>
              <a:spcAft>
                <a:spcPts val="1000"/>
              </a:spcAft>
              <a:buNone/>
              <a:defRPr sz="14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53" name="Picture Placeholder 16">
            <a:extLst>
              <a:ext uri="{FF2B5EF4-FFF2-40B4-BE49-F238E27FC236}">
                <a16:creationId xmlns:a16="http://schemas.microsoft.com/office/drawing/2014/main" id="{4815DAC4-3662-4145-AD01-50828173CBEF}"/>
              </a:ext>
            </a:extLst>
          </p:cNvPr>
          <p:cNvSpPr>
            <a:spLocks noGrp="1"/>
          </p:cNvSpPr>
          <p:nvPr>
            <p:ph type="pic" sz="quarter" idx="31"/>
          </p:nvPr>
        </p:nvSpPr>
        <p:spPr>
          <a:xfrm>
            <a:off x="433388" y="3686669"/>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54" name="Text Placeholder 9">
            <a:extLst>
              <a:ext uri="{FF2B5EF4-FFF2-40B4-BE49-F238E27FC236}">
                <a16:creationId xmlns:a16="http://schemas.microsoft.com/office/drawing/2014/main" id="{816BEAFB-1A00-704A-90C6-FDA39328B063}"/>
              </a:ext>
            </a:extLst>
          </p:cNvPr>
          <p:cNvSpPr>
            <a:spLocks noGrp="1"/>
          </p:cNvSpPr>
          <p:nvPr>
            <p:ph type="body" sz="quarter" idx="32"/>
          </p:nvPr>
        </p:nvSpPr>
        <p:spPr>
          <a:xfrm>
            <a:off x="3340711" y="4744411"/>
            <a:ext cx="2649781" cy="325276"/>
          </a:xfrm>
        </p:spPr>
        <p:txBody>
          <a:bodyPr lIns="0" tIns="0" rIns="0" bIns="0">
            <a:noAutofit/>
          </a:bodyPr>
          <a:lstStyle>
            <a:lvl1pPr marL="0" indent="0">
              <a:spcBef>
                <a:spcPts val="0"/>
              </a:spcBef>
              <a:spcAft>
                <a:spcPts val="1000"/>
              </a:spcAft>
              <a:buNone/>
              <a:defRPr sz="14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57" name="Text Placeholder 9">
            <a:extLst>
              <a:ext uri="{FF2B5EF4-FFF2-40B4-BE49-F238E27FC236}">
                <a16:creationId xmlns:a16="http://schemas.microsoft.com/office/drawing/2014/main" id="{5EE4CFDB-03ED-314C-A052-0388B2C1ADDB}"/>
              </a:ext>
            </a:extLst>
          </p:cNvPr>
          <p:cNvSpPr>
            <a:spLocks noGrp="1"/>
          </p:cNvSpPr>
          <p:nvPr>
            <p:ph type="body" sz="quarter" idx="35"/>
          </p:nvPr>
        </p:nvSpPr>
        <p:spPr>
          <a:xfrm>
            <a:off x="6254079" y="4744411"/>
            <a:ext cx="2649781" cy="325276"/>
          </a:xfrm>
        </p:spPr>
        <p:txBody>
          <a:bodyPr lIns="0" tIns="0" rIns="0" bIns="0">
            <a:noAutofit/>
          </a:bodyPr>
          <a:lstStyle>
            <a:lvl1pPr marL="0" indent="0">
              <a:spcBef>
                <a:spcPts val="0"/>
              </a:spcBef>
              <a:spcAft>
                <a:spcPts val="1000"/>
              </a:spcAft>
              <a:buNone/>
              <a:defRPr sz="14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59" name="Picture Placeholder 16">
            <a:extLst>
              <a:ext uri="{FF2B5EF4-FFF2-40B4-BE49-F238E27FC236}">
                <a16:creationId xmlns:a16="http://schemas.microsoft.com/office/drawing/2014/main" id="{E5986DE0-38EF-0440-91F4-A829E6E11B38}"/>
              </a:ext>
            </a:extLst>
          </p:cNvPr>
          <p:cNvSpPr>
            <a:spLocks noGrp="1"/>
          </p:cNvSpPr>
          <p:nvPr>
            <p:ph type="pic" sz="quarter" idx="37"/>
          </p:nvPr>
        </p:nvSpPr>
        <p:spPr>
          <a:xfrm>
            <a:off x="6254079" y="3686669"/>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60" name="Text Placeholder 9">
            <a:extLst>
              <a:ext uri="{FF2B5EF4-FFF2-40B4-BE49-F238E27FC236}">
                <a16:creationId xmlns:a16="http://schemas.microsoft.com/office/drawing/2014/main" id="{0635FD8B-AFF9-6C4F-96D6-08D1D4F867AC}"/>
              </a:ext>
            </a:extLst>
          </p:cNvPr>
          <p:cNvSpPr>
            <a:spLocks noGrp="1"/>
          </p:cNvSpPr>
          <p:nvPr>
            <p:ph type="body" sz="quarter" idx="38"/>
          </p:nvPr>
        </p:nvSpPr>
        <p:spPr>
          <a:xfrm>
            <a:off x="9149679" y="4744411"/>
            <a:ext cx="2649781" cy="325276"/>
          </a:xfrm>
        </p:spPr>
        <p:txBody>
          <a:bodyPr lIns="0" tIns="0" rIns="0" bIns="0">
            <a:noAutofit/>
          </a:bodyPr>
          <a:lstStyle>
            <a:lvl1pPr marL="0" indent="0">
              <a:spcBef>
                <a:spcPts val="0"/>
              </a:spcBef>
              <a:spcAft>
                <a:spcPts val="1000"/>
              </a:spcAft>
              <a:buNone/>
              <a:defRPr sz="14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62" name="Picture Placeholder 16">
            <a:extLst>
              <a:ext uri="{FF2B5EF4-FFF2-40B4-BE49-F238E27FC236}">
                <a16:creationId xmlns:a16="http://schemas.microsoft.com/office/drawing/2014/main" id="{F293B2B3-B8C7-7242-85DA-705E59C56655}"/>
              </a:ext>
            </a:extLst>
          </p:cNvPr>
          <p:cNvSpPr>
            <a:spLocks noGrp="1"/>
          </p:cNvSpPr>
          <p:nvPr>
            <p:ph type="pic" sz="quarter" idx="40"/>
          </p:nvPr>
        </p:nvSpPr>
        <p:spPr>
          <a:xfrm>
            <a:off x="9149679" y="3686669"/>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grpSp>
        <p:nvGrpSpPr>
          <p:cNvPr id="32" name="Graphic 36">
            <a:extLst>
              <a:ext uri="{FF2B5EF4-FFF2-40B4-BE49-F238E27FC236}">
                <a16:creationId xmlns:a16="http://schemas.microsoft.com/office/drawing/2014/main" id="{5891ECBB-20AF-314A-8F39-9703EA72F0FA}"/>
              </a:ext>
            </a:extLst>
          </p:cNvPr>
          <p:cNvGrpSpPr/>
          <p:nvPr userDrawn="1"/>
        </p:nvGrpSpPr>
        <p:grpSpPr>
          <a:xfrm>
            <a:off x="11607408" y="6132443"/>
            <a:ext cx="290229" cy="432023"/>
            <a:chOff x="11607408" y="6132443"/>
            <a:chExt cx="290229" cy="432023"/>
          </a:xfrm>
        </p:grpSpPr>
        <p:sp>
          <p:nvSpPr>
            <p:cNvPr id="33" name="Freeform 32">
              <a:extLst>
                <a:ext uri="{FF2B5EF4-FFF2-40B4-BE49-F238E27FC236}">
                  <a16:creationId xmlns:a16="http://schemas.microsoft.com/office/drawing/2014/main" id="{AAFDF9D2-0FB3-9442-B6BE-208ECD76DAAA}"/>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534BA4A6-FD95-E94F-A662-274C4A9F0FD5}"/>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43" name="Picture Placeholder 16">
            <a:extLst>
              <a:ext uri="{FF2B5EF4-FFF2-40B4-BE49-F238E27FC236}">
                <a16:creationId xmlns:a16="http://schemas.microsoft.com/office/drawing/2014/main" id="{5BEBC925-2345-514A-B1D7-842517A61437}"/>
              </a:ext>
            </a:extLst>
          </p:cNvPr>
          <p:cNvSpPr>
            <a:spLocks noGrp="1"/>
          </p:cNvSpPr>
          <p:nvPr>
            <p:ph type="pic" sz="quarter" idx="49"/>
          </p:nvPr>
        </p:nvSpPr>
        <p:spPr>
          <a:xfrm>
            <a:off x="3340711" y="3686669"/>
            <a:ext cx="868363" cy="868362"/>
          </a:xfrm>
          <a:no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44" name="Text Placeholder 2">
            <a:extLst>
              <a:ext uri="{FF2B5EF4-FFF2-40B4-BE49-F238E27FC236}">
                <a16:creationId xmlns:a16="http://schemas.microsoft.com/office/drawing/2014/main" id="{FF5A9A5B-B4BA-C543-839D-B92C4063A9D3}"/>
              </a:ext>
            </a:extLst>
          </p:cNvPr>
          <p:cNvSpPr>
            <a:spLocks noGrp="1"/>
          </p:cNvSpPr>
          <p:nvPr>
            <p:ph type="body" sz="quarter" idx="34"/>
          </p:nvPr>
        </p:nvSpPr>
        <p:spPr>
          <a:xfrm>
            <a:off x="433388" y="2907047"/>
            <a:ext cx="2645078" cy="637223"/>
          </a:xfrm>
        </p:spPr>
        <p:txBody>
          <a:bodyPr lIns="0" tIns="0" rIns="0" bIns="0">
            <a:noAutofit/>
          </a:bodyPr>
          <a:lstStyle>
            <a:lvl1pPr>
              <a:spcAft>
                <a:spcPts val="500"/>
              </a:spcAft>
              <a:buClr>
                <a:schemeClr val="bg1"/>
              </a:buClr>
              <a:defRPr sz="1400" b="0">
                <a:solidFill>
                  <a:schemeClr val="tx1"/>
                </a:solidFill>
              </a:defRPr>
            </a:lvl1pPr>
            <a:lvl2pPr marL="180000" indent="-180000">
              <a:spcAft>
                <a:spcPts val="500"/>
              </a:spcAft>
              <a:buClr>
                <a:schemeClr val="tx2"/>
              </a:buClr>
              <a:buFont typeface="Arial" panose="020B0604020202020204" pitchFamily="34" charset="0"/>
              <a:buChar char="•"/>
              <a:defRPr sz="1400" b="0">
                <a:solidFill>
                  <a:schemeClr val="tx1"/>
                </a:solidFill>
              </a:defRPr>
            </a:lvl2pPr>
            <a:lvl3pPr>
              <a:spcAft>
                <a:spcPts val="500"/>
              </a:spcAft>
              <a:buClr>
                <a:schemeClr val="bg1"/>
              </a:buClr>
              <a:defRPr sz="1400" b="0">
                <a:solidFill>
                  <a:schemeClr val="bg1"/>
                </a:solidFill>
              </a:defRPr>
            </a:lvl3pPr>
            <a:lvl4pPr>
              <a:spcAft>
                <a:spcPts val="500"/>
              </a:spcAft>
              <a:buClr>
                <a:schemeClr val="tx1"/>
              </a:buClr>
              <a:defRPr sz="1400" b="0">
                <a:solidFill>
                  <a:schemeClr val="tx1"/>
                </a:solidFill>
              </a:defRPr>
            </a:lvl4pPr>
            <a:lvl5pPr>
              <a:spcAft>
                <a:spcPts val="500"/>
              </a:spcAft>
              <a:buClr>
                <a:schemeClr val="tx2"/>
              </a:buClr>
              <a:defRPr sz="1400" b="0">
                <a:solidFill>
                  <a:schemeClr val="tx1"/>
                </a:solidFill>
              </a:defRPr>
            </a:lvl5pPr>
            <a:lvl6pPr>
              <a:buClr>
                <a:schemeClr val="tx1"/>
              </a:buClr>
              <a:defRPr sz="1400">
                <a:solidFill>
                  <a:schemeClr val="tx1"/>
                </a:solidFill>
              </a:defRPr>
            </a:lvl6pPr>
          </a:lstStyle>
          <a:p>
            <a:pPr lvl="0"/>
            <a:r>
              <a:rPr lang="en-GB"/>
              <a:t>Click to edit Master text styles</a:t>
            </a:r>
          </a:p>
          <a:p>
            <a:pPr lvl="1"/>
            <a:r>
              <a:rPr lang="en-GB"/>
              <a:t>Second level</a:t>
            </a:r>
          </a:p>
        </p:txBody>
      </p:sp>
      <p:sp>
        <p:nvSpPr>
          <p:cNvPr id="45" name="Text Placeholder 2">
            <a:extLst>
              <a:ext uri="{FF2B5EF4-FFF2-40B4-BE49-F238E27FC236}">
                <a16:creationId xmlns:a16="http://schemas.microsoft.com/office/drawing/2014/main" id="{7C18C467-462C-4445-89D8-7D2FA1B4F077}"/>
              </a:ext>
            </a:extLst>
          </p:cNvPr>
          <p:cNvSpPr>
            <a:spLocks noGrp="1"/>
          </p:cNvSpPr>
          <p:nvPr>
            <p:ph type="body" sz="quarter" idx="50"/>
          </p:nvPr>
        </p:nvSpPr>
        <p:spPr>
          <a:xfrm>
            <a:off x="3340711" y="2907047"/>
            <a:ext cx="2645078" cy="637223"/>
          </a:xfrm>
        </p:spPr>
        <p:txBody>
          <a:bodyPr lIns="0" tIns="0" rIns="0" bIns="0">
            <a:noAutofit/>
          </a:bodyPr>
          <a:lstStyle>
            <a:lvl1pPr>
              <a:spcAft>
                <a:spcPts val="500"/>
              </a:spcAft>
              <a:buClr>
                <a:schemeClr val="bg1"/>
              </a:buClr>
              <a:defRPr sz="1400" b="0">
                <a:solidFill>
                  <a:schemeClr val="tx1"/>
                </a:solidFill>
              </a:defRPr>
            </a:lvl1pPr>
            <a:lvl2pPr marL="180000" indent="-180000">
              <a:spcAft>
                <a:spcPts val="500"/>
              </a:spcAft>
              <a:buClr>
                <a:schemeClr val="tx2"/>
              </a:buClr>
              <a:buFont typeface="Arial" panose="020B0604020202020204" pitchFamily="34" charset="0"/>
              <a:buChar char="•"/>
              <a:defRPr sz="1400" b="0">
                <a:solidFill>
                  <a:schemeClr val="tx1"/>
                </a:solidFill>
              </a:defRPr>
            </a:lvl2pPr>
            <a:lvl3pPr>
              <a:spcAft>
                <a:spcPts val="500"/>
              </a:spcAft>
              <a:buClr>
                <a:schemeClr val="bg1"/>
              </a:buClr>
              <a:defRPr sz="1400" b="0">
                <a:solidFill>
                  <a:schemeClr val="bg1"/>
                </a:solidFill>
              </a:defRPr>
            </a:lvl3pPr>
            <a:lvl4pPr>
              <a:spcAft>
                <a:spcPts val="500"/>
              </a:spcAft>
              <a:buClr>
                <a:schemeClr val="tx1"/>
              </a:buClr>
              <a:defRPr sz="1400" b="0">
                <a:solidFill>
                  <a:schemeClr val="tx1"/>
                </a:solidFill>
              </a:defRPr>
            </a:lvl4pPr>
            <a:lvl5pPr>
              <a:spcAft>
                <a:spcPts val="500"/>
              </a:spcAft>
              <a:buClr>
                <a:schemeClr val="tx2"/>
              </a:buClr>
              <a:defRPr sz="1400" b="0">
                <a:solidFill>
                  <a:schemeClr val="tx1"/>
                </a:solidFill>
              </a:defRPr>
            </a:lvl5pPr>
            <a:lvl6pPr>
              <a:buClr>
                <a:schemeClr val="tx1"/>
              </a:buClr>
              <a:defRPr sz="1400">
                <a:solidFill>
                  <a:schemeClr val="tx1"/>
                </a:solidFill>
              </a:defRPr>
            </a:lvl6pPr>
          </a:lstStyle>
          <a:p>
            <a:pPr lvl="0"/>
            <a:r>
              <a:rPr lang="en-GB"/>
              <a:t>Click to edit Master text styles</a:t>
            </a:r>
          </a:p>
          <a:p>
            <a:pPr lvl="1"/>
            <a:r>
              <a:rPr lang="en-GB"/>
              <a:t>Second level</a:t>
            </a:r>
          </a:p>
        </p:txBody>
      </p:sp>
      <p:sp>
        <p:nvSpPr>
          <p:cNvPr id="46" name="Text Placeholder 2">
            <a:extLst>
              <a:ext uri="{FF2B5EF4-FFF2-40B4-BE49-F238E27FC236}">
                <a16:creationId xmlns:a16="http://schemas.microsoft.com/office/drawing/2014/main" id="{6E6DFB1C-E963-AC4D-BC28-1E034F033B54}"/>
              </a:ext>
            </a:extLst>
          </p:cNvPr>
          <p:cNvSpPr>
            <a:spLocks noGrp="1"/>
          </p:cNvSpPr>
          <p:nvPr>
            <p:ph type="body" sz="quarter" idx="51"/>
          </p:nvPr>
        </p:nvSpPr>
        <p:spPr>
          <a:xfrm>
            <a:off x="6254079" y="2907047"/>
            <a:ext cx="2645078" cy="637223"/>
          </a:xfrm>
        </p:spPr>
        <p:txBody>
          <a:bodyPr lIns="0" tIns="0" rIns="0" bIns="0">
            <a:noAutofit/>
          </a:bodyPr>
          <a:lstStyle>
            <a:lvl1pPr>
              <a:spcAft>
                <a:spcPts val="500"/>
              </a:spcAft>
              <a:buClr>
                <a:schemeClr val="bg1"/>
              </a:buClr>
              <a:defRPr sz="1400" b="0">
                <a:solidFill>
                  <a:schemeClr val="tx1"/>
                </a:solidFill>
              </a:defRPr>
            </a:lvl1pPr>
            <a:lvl2pPr marL="180000" indent="-180000">
              <a:spcAft>
                <a:spcPts val="500"/>
              </a:spcAft>
              <a:buClr>
                <a:schemeClr val="tx2"/>
              </a:buClr>
              <a:buFont typeface="Arial" panose="020B0604020202020204" pitchFamily="34" charset="0"/>
              <a:buChar char="•"/>
              <a:defRPr sz="1400" b="0">
                <a:solidFill>
                  <a:schemeClr val="tx1"/>
                </a:solidFill>
              </a:defRPr>
            </a:lvl2pPr>
            <a:lvl3pPr>
              <a:spcAft>
                <a:spcPts val="500"/>
              </a:spcAft>
              <a:buClr>
                <a:schemeClr val="bg1"/>
              </a:buClr>
              <a:defRPr sz="1400" b="0">
                <a:solidFill>
                  <a:schemeClr val="bg1"/>
                </a:solidFill>
              </a:defRPr>
            </a:lvl3pPr>
            <a:lvl4pPr>
              <a:spcAft>
                <a:spcPts val="500"/>
              </a:spcAft>
              <a:buClr>
                <a:schemeClr val="tx1"/>
              </a:buClr>
              <a:defRPr sz="1400" b="0">
                <a:solidFill>
                  <a:schemeClr val="tx1"/>
                </a:solidFill>
              </a:defRPr>
            </a:lvl4pPr>
            <a:lvl5pPr>
              <a:spcAft>
                <a:spcPts val="500"/>
              </a:spcAft>
              <a:buClr>
                <a:schemeClr val="tx2"/>
              </a:buClr>
              <a:defRPr sz="1400" b="0">
                <a:solidFill>
                  <a:schemeClr val="tx1"/>
                </a:solidFill>
              </a:defRPr>
            </a:lvl5pPr>
            <a:lvl6pPr>
              <a:buClr>
                <a:schemeClr val="tx1"/>
              </a:buClr>
              <a:defRPr sz="1400">
                <a:solidFill>
                  <a:schemeClr val="tx1"/>
                </a:solidFill>
              </a:defRPr>
            </a:lvl6pPr>
          </a:lstStyle>
          <a:p>
            <a:pPr lvl="0"/>
            <a:r>
              <a:rPr lang="en-GB"/>
              <a:t>Click to edit Master text styles</a:t>
            </a:r>
          </a:p>
          <a:p>
            <a:pPr lvl="1"/>
            <a:r>
              <a:rPr lang="en-GB"/>
              <a:t>Second level</a:t>
            </a:r>
          </a:p>
        </p:txBody>
      </p:sp>
      <p:sp>
        <p:nvSpPr>
          <p:cNvPr id="47" name="Text Placeholder 2">
            <a:extLst>
              <a:ext uri="{FF2B5EF4-FFF2-40B4-BE49-F238E27FC236}">
                <a16:creationId xmlns:a16="http://schemas.microsoft.com/office/drawing/2014/main" id="{855E8654-7F7C-6F48-B809-D46A512B92CA}"/>
              </a:ext>
            </a:extLst>
          </p:cNvPr>
          <p:cNvSpPr>
            <a:spLocks noGrp="1"/>
          </p:cNvSpPr>
          <p:nvPr>
            <p:ph type="body" sz="quarter" idx="52"/>
          </p:nvPr>
        </p:nvSpPr>
        <p:spPr>
          <a:xfrm>
            <a:off x="9149679" y="2907047"/>
            <a:ext cx="2645078" cy="637223"/>
          </a:xfrm>
        </p:spPr>
        <p:txBody>
          <a:bodyPr lIns="0" tIns="0" rIns="0" bIns="0">
            <a:noAutofit/>
          </a:bodyPr>
          <a:lstStyle>
            <a:lvl1pPr>
              <a:spcAft>
                <a:spcPts val="500"/>
              </a:spcAft>
              <a:buClr>
                <a:schemeClr val="bg1"/>
              </a:buClr>
              <a:defRPr sz="1400" b="0">
                <a:solidFill>
                  <a:schemeClr val="tx1"/>
                </a:solidFill>
              </a:defRPr>
            </a:lvl1pPr>
            <a:lvl2pPr marL="180000" indent="-180000">
              <a:spcAft>
                <a:spcPts val="500"/>
              </a:spcAft>
              <a:buClr>
                <a:schemeClr val="tx2"/>
              </a:buClr>
              <a:buFont typeface="Arial" panose="020B0604020202020204" pitchFamily="34" charset="0"/>
              <a:buChar char="•"/>
              <a:defRPr sz="1400" b="0">
                <a:solidFill>
                  <a:schemeClr val="tx1"/>
                </a:solidFill>
              </a:defRPr>
            </a:lvl2pPr>
            <a:lvl3pPr>
              <a:spcAft>
                <a:spcPts val="500"/>
              </a:spcAft>
              <a:buClr>
                <a:schemeClr val="bg1"/>
              </a:buClr>
              <a:defRPr sz="1400" b="0">
                <a:solidFill>
                  <a:schemeClr val="bg1"/>
                </a:solidFill>
              </a:defRPr>
            </a:lvl3pPr>
            <a:lvl4pPr>
              <a:spcAft>
                <a:spcPts val="500"/>
              </a:spcAft>
              <a:buClr>
                <a:schemeClr val="tx1"/>
              </a:buClr>
              <a:defRPr sz="1400" b="0">
                <a:solidFill>
                  <a:schemeClr val="tx1"/>
                </a:solidFill>
              </a:defRPr>
            </a:lvl4pPr>
            <a:lvl5pPr>
              <a:spcAft>
                <a:spcPts val="500"/>
              </a:spcAft>
              <a:buClr>
                <a:schemeClr val="tx2"/>
              </a:buClr>
              <a:defRPr sz="1400" b="0">
                <a:solidFill>
                  <a:schemeClr val="tx1"/>
                </a:solidFill>
              </a:defRPr>
            </a:lvl5pPr>
            <a:lvl6pPr>
              <a:buClr>
                <a:schemeClr val="tx1"/>
              </a:buClr>
              <a:defRPr sz="1400">
                <a:solidFill>
                  <a:schemeClr val="tx1"/>
                </a:solidFill>
              </a:defRPr>
            </a:lvl6pPr>
          </a:lstStyle>
          <a:p>
            <a:pPr lvl="0"/>
            <a:r>
              <a:rPr lang="en-GB"/>
              <a:t>Click to edit Master text styles</a:t>
            </a:r>
          </a:p>
          <a:p>
            <a:pPr lvl="1"/>
            <a:r>
              <a:rPr lang="en-GB"/>
              <a:t>Second level</a:t>
            </a:r>
          </a:p>
        </p:txBody>
      </p:sp>
      <p:sp>
        <p:nvSpPr>
          <p:cNvPr id="48" name="Text Placeholder 2">
            <a:extLst>
              <a:ext uri="{FF2B5EF4-FFF2-40B4-BE49-F238E27FC236}">
                <a16:creationId xmlns:a16="http://schemas.microsoft.com/office/drawing/2014/main" id="{53705785-77BE-CD41-B53D-4F6893CEA6CC}"/>
              </a:ext>
            </a:extLst>
          </p:cNvPr>
          <p:cNvSpPr>
            <a:spLocks noGrp="1"/>
          </p:cNvSpPr>
          <p:nvPr>
            <p:ph type="body" sz="quarter" idx="53"/>
          </p:nvPr>
        </p:nvSpPr>
        <p:spPr>
          <a:xfrm>
            <a:off x="433388" y="5110601"/>
            <a:ext cx="2645078" cy="637223"/>
          </a:xfrm>
        </p:spPr>
        <p:txBody>
          <a:bodyPr lIns="0" tIns="0" rIns="0" bIns="0">
            <a:noAutofit/>
          </a:bodyPr>
          <a:lstStyle>
            <a:lvl1pPr>
              <a:spcAft>
                <a:spcPts val="500"/>
              </a:spcAft>
              <a:buClr>
                <a:schemeClr val="bg1"/>
              </a:buClr>
              <a:defRPr sz="1400" b="0">
                <a:solidFill>
                  <a:schemeClr val="tx1"/>
                </a:solidFill>
              </a:defRPr>
            </a:lvl1pPr>
            <a:lvl2pPr marL="180000" indent="-180000">
              <a:spcAft>
                <a:spcPts val="500"/>
              </a:spcAft>
              <a:buClr>
                <a:schemeClr val="tx2"/>
              </a:buClr>
              <a:buFont typeface="Arial" panose="020B0604020202020204" pitchFamily="34" charset="0"/>
              <a:buChar char="•"/>
              <a:defRPr sz="1400" b="0">
                <a:solidFill>
                  <a:schemeClr val="tx1"/>
                </a:solidFill>
              </a:defRPr>
            </a:lvl2pPr>
            <a:lvl3pPr>
              <a:spcAft>
                <a:spcPts val="500"/>
              </a:spcAft>
              <a:buClr>
                <a:schemeClr val="bg1"/>
              </a:buClr>
              <a:defRPr sz="1400" b="0">
                <a:solidFill>
                  <a:schemeClr val="bg1"/>
                </a:solidFill>
              </a:defRPr>
            </a:lvl3pPr>
            <a:lvl4pPr>
              <a:spcAft>
                <a:spcPts val="500"/>
              </a:spcAft>
              <a:buClr>
                <a:schemeClr val="tx1"/>
              </a:buClr>
              <a:defRPr sz="1400" b="0">
                <a:solidFill>
                  <a:schemeClr val="tx1"/>
                </a:solidFill>
              </a:defRPr>
            </a:lvl4pPr>
            <a:lvl5pPr>
              <a:spcAft>
                <a:spcPts val="500"/>
              </a:spcAft>
              <a:buClr>
                <a:schemeClr val="tx2"/>
              </a:buClr>
              <a:defRPr sz="1400" b="0">
                <a:solidFill>
                  <a:schemeClr val="tx1"/>
                </a:solidFill>
              </a:defRPr>
            </a:lvl5pPr>
            <a:lvl6pPr>
              <a:buClr>
                <a:schemeClr val="tx1"/>
              </a:buClr>
              <a:defRPr sz="1400">
                <a:solidFill>
                  <a:schemeClr val="tx1"/>
                </a:solidFill>
              </a:defRPr>
            </a:lvl6pPr>
          </a:lstStyle>
          <a:p>
            <a:pPr lvl="0"/>
            <a:r>
              <a:rPr lang="en-GB"/>
              <a:t>Click to edit Master text styles</a:t>
            </a:r>
          </a:p>
          <a:p>
            <a:pPr lvl="1"/>
            <a:r>
              <a:rPr lang="en-GB"/>
              <a:t>Second level</a:t>
            </a:r>
          </a:p>
        </p:txBody>
      </p:sp>
      <p:sp>
        <p:nvSpPr>
          <p:cNvPr id="49" name="Text Placeholder 2">
            <a:extLst>
              <a:ext uri="{FF2B5EF4-FFF2-40B4-BE49-F238E27FC236}">
                <a16:creationId xmlns:a16="http://schemas.microsoft.com/office/drawing/2014/main" id="{25B1C06B-C93D-9B47-B592-B83A2CA7A4B7}"/>
              </a:ext>
            </a:extLst>
          </p:cNvPr>
          <p:cNvSpPr>
            <a:spLocks noGrp="1"/>
          </p:cNvSpPr>
          <p:nvPr>
            <p:ph type="body" sz="quarter" idx="54"/>
          </p:nvPr>
        </p:nvSpPr>
        <p:spPr>
          <a:xfrm>
            <a:off x="3340711" y="5110601"/>
            <a:ext cx="2645078" cy="637223"/>
          </a:xfrm>
        </p:spPr>
        <p:txBody>
          <a:bodyPr lIns="0" tIns="0" rIns="0" bIns="0">
            <a:noAutofit/>
          </a:bodyPr>
          <a:lstStyle>
            <a:lvl1pPr>
              <a:spcAft>
                <a:spcPts val="500"/>
              </a:spcAft>
              <a:buClr>
                <a:schemeClr val="bg1"/>
              </a:buClr>
              <a:defRPr sz="1400" b="0">
                <a:solidFill>
                  <a:schemeClr val="tx1"/>
                </a:solidFill>
              </a:defRPr>
            </a:lvl1pPr>
            <a:lvl2pPr marL="180000" indent="-180000">
              <a:spcAft>
                <a:spcPts val="500"/>
              </a:spcAft>
              <a:buClr>
                <a:schemeClr val="tx2"/>
              </a:buClr>
              <a:buFont typeface="Arial" panose="020B0604020202020204" pitchFamily="34" charset="0"/>
              <a:buChar char="•"/>
              <a:defRPr sz="1400" b="0">
                <a:solidFill>
                  <a:schemeClr val="tx1"/>
                </a:solidFill>
              </a:defRPr>
            </a:lvl2pPr>
            <a:lvl3pPr>
              <a:spcAft>
                <a:spcPts val="500"/>
              </a:spcAft>
              <a:buClr>
                <a:schemeClr val="bg1"/>
              </a:buClr>
              <a:defRPr sz="1400" b="0">
                <a:solidFill>
                  <a:schemeClr val="bg1"/>
                </a:solidFill>
              </a:defRPr>
            </a:lvl3pPr>
            <a:lvl4pPr>
              <a:spcAft>
                <a:spcPts val="500"/>
              </a:spcAft>
              <a:buClr>
                <a:schemeClr val="tx1"/>
              </a:buClr>
              <a:defRPr sz="1400" b="0">
                <a:solidFill>
                  <a:schemeClr val="tx1"/>
                </a:solidFill>
              </a:defRPr>
            </a:lvl4pPr>
            <a:lvl5pPr>
              <a:spcAft>
                <a:spcPts val="500"/>
              </a:spcAft>
              <a:buClr>
                <a:schemeClr val="tx2"/>
              </a:buClr>
              <a:defRPr sz="1400" b="0">
                <a:solidFill>
                  <a:schemeClr val="tx1"/>
                </a:solidFill>
              </a:defRPr>
            </a:lvl5pPr>
            <a:lvl6pPr>
              <a:buClr>
                <a:schemeClr val="tx1"/>
              </a:buClr>
              <a:defRPr sz="1400">
                <a:solidFill>
                  <a:schemeClr val="tx1"/>
                </a:solidFill>
              </a:defRPr>
            </a:lvl6pPr>
          </a:lstStyle>
          <a:p>
            <a:pPr lvl="0"/>
            <a:r>
              <a:rPr lang="en-GB"/>
              <a:t>Click to edit Master text styles</a:t>
            </a:r>
          </a:p>
          <a:p>
            <a:pPr lvl="1"/>
            <a:r>
              <a:rPr lang="en-GB"/>
              <a:t>Second level</a:t>
            </a:r>
          </a:p>
        </p:txBody>
      </p:sp>
      <p:sp>
        <p:nvSpPr>
          <p:cNvPr id="50" name="Text Placeholder 2">
            <a:extLst>
              <a:ext uri="{FF2B5EF4-FFF2-40B4-BE49-F238E27FC236}">
                <a16:creationId xmlns:a16="http://schemas.microsoft.com/office/drawing/2014/main" id="{F5EE33B1-EA22-2943-87E7-1F2E1CFF0ACB}"/>
              </a:ext>
            </a:extLst>
          </p:cNvPr>
          <p:cNvSpPr>
            <a:spLocks noGrp="1"/>
          </p:cNvSpPr>
          <p:nvPr>
            <p:ph type="body" sz="quarter" idx="55"/>
          </p:nvPr>
        </p:nvSpPr>
        <p:spPr>
          <a:xfrm>
            <a:off x="6254079" y="5110601"/>
            <a:ext cx="2645078" cy="637223"/>
          </a:xfrm>
        </p:spPr>
        <p:txBody>
          <a:bodyPr lIns="0" tIns="0" rIns="0" bIns="0">
            <a:noAutofit/>
          </a:bodyPr>
          <a:lstStyle>
            <a:lvl1pPr>
              <a:spcAft>
                <a:spcPts val="500"/>
              </a:spcAft>
              <a:buClr>
                <a:schemeClr val="bg1"/>
              </a:buClr>
              <a:defRPr sz="1400" b="0">
                <a:solidFill>
                  <a:schemeClr val="tx1"/>
                </a:solidFill>
              </a:defRPr>
            </a:lvl1pPr>
            <a:lvl2pPr marL="180000" indent="-180000">
              <a:spcAft>
                <a:spcPts val="500"/>
              </a:spcAft>
              <a:buClr>
                <a:schemeClr val="tx2"/>
              </a:buClr>
              <a:buFont typeface="Arial" panose="020B0604020202020204" pitchFamily="34" charset="0"/>
              <a:buChar char="•"/>
              <a:defRPr sz="1400" b="0">
                <a:solidFill>
                  <a:schemeClr val="tx1"/>
                </a:solidFill>
              </a:defRPr>
            </a:lvl2pPr>
            <a:lvl3pPr>
              <a:spcAft>
                <a:spcPts val="500"/>
              </a:spcAft>
              <a:buClr>
                <a:schemeClr val="bg1"/>
              </a:buClr>
              <a:defRPr sz="1400" b="0">
                <a:solidFill>
                  <a:schemeClr val="bg1"/>
                </a:solidFill>
              </a:defRPr>
            </a:lvl3pPr>
            <a:lvl4pPr>
              <a:spcAft>
                <a:spcPts val="500"/>
              </a:spcAft>
              <a:buClr>
                <a:schemeClr val="tx1"/>
              </a:buClr>
              <a:defRPr sz="1400" b="0">
                <a:solidFill>
                  <a:schemeClr val="tx1"/>
                </a:solidFill>
              </a:defRPr>
            </a:lvl4pPr>
            <a:lvl5pPr>
              <a:spcAft>
                <a:spcPts val="500"/>
              </a:spcAft>
              <a:buClr>
                <a:schemeClr val="tx2"/>
              </a:buClr>
              <a:defRPr sz="1400" b="0">
                <a:solidFill>
                  <a:schemeClr val="tx1"/>
                </a:solidFill>
              </a:defRPr>
            </a:lvl5pPr>
            <a:lvl6pPr>
              <a:buClr>
                <a:schemeClr val="tx1"/>
              </a:buClr>
              <a:defRPr sz="1400">
                <a:solidFill>
                  <a:schemeClr val="tx1"/>
                </a:solidFill>
              </a:defRPr>
            </a:lvl6pPr>
          </a:lstStyle>
          <a:p>
            <a:pPr lvl="0"/>
            <a:r>
              <a:rPr lang="en-GB"/>
              <a:t>Click to edit Master text styles</a:t>
            </a:r>
          </a:p>
          <a:p>
            <a:pPr lvl="1"/>
            <a:r>
              <a:rPr lang="en-GB"/>
              <a:t>Second level</a:t>
            </a:r>
          </a:p>
        </p:txBody>
      </p:sp>
      <p:sp>
        <p:nvSpPr>
          <p:cNvPr id="63" name="Text Placeholder 2">
            <a:extLst>
              <a:ext uri="{FF2B5EF4-FFF2-40B4-BE49-F238E27FC236}">
                <a16:creationId xmlns:a16="http://schemas.microsoft.com/office/drawing/2014/main" id="{55CEA117-DAA9-434A-A0EB-49993FE084D0}"/>
              </a:ext>
            </a:extLst>
          </p:cNvPr>
          <p:cNvSpPr>
            <a:spLocks noGrp="1"/>
          </p:cNvSpPr>
          <p:nvPr>
            <p:ph type="body" sz="quarter" idx="56"/>
          </p:nvPr>
        </p:nvSpPr>
        <p:spPr>
          <a:xfrm>
            <a:off x="9149679" y="5110601"/>
            <a:ext cx="2645078" cy="637223"/>
          </a:xfrm>
        </p:spPr>
        <p:txBody>
          <a:bodyPr lIns="0" tIns="0" rIns="0" bIns="0">
            <a:noAutofit/>
          </a:bodyPr>
          <a:lstStyle>
            <a:lvl1pPr>
              <a:spcAft>
                <a:spcPts val="500"/>
              </a:spcAft>
              <a:buClr>
                <a:schemeClr val="bg1"/>
              </a:buClr>
              <a:defRPr sz="1400" b="0">
                <a:solidFill>
                  <a:schemeClr val="tx1"/>
                </a:solidFill>
              </a:defRPr>
            </a:lvl1pPr>
            <a:lvl2pPr marL="180000" indent="-180000">
              <a:spcAft>
                <a:spcPts val="500"/>
              </a:spcAft>
              <a:buClr>
                <a:schemeClr val="tx2"/>
              </a:buClr>
              <a:buFont typeface="Arial" panose="020B0604020202020204" pitchFamily="34" charset="0"/>
              <a:buChar char="•"/>
              <a:defRPr sz="1400" b="0">
                <a:solidFill>
                  <a:schemeClr val="tx1"/>
                </a:solidFill>
              </a:defRPr>
            </a:lvl2pPr>
            <a:lvl3pPr>
              <a:spcAft>
                <a:spcPts val="500"/>
              </a:spcAft>
              <a:buClr>
                <a:schemeClr val="bg1"/>
              </a:buClr>
              <a:defRPr sz="1400" b="0">
                <a:solidFill>
                  <a:schemeClr val="bg1"/>
                </a:solidFill>
              </a:defRPr>
            </a:lvl3pPr>
            <a:lvl4pPr>
              <a:spcAft>
                <a:spcPts val="500"/>
              </a:spcAft>
              <a:buClr>
                <a:schemeClr val="tx1"/>
              </a:buClr>
              <a:defRPr sz="1400" b="0">
                <a:solidFill>
                  <a:schemeClr val="tx1"/>
                </a:solidFill>
              </a:defRPr>
            </a:lvl4pPr>
            <a:lvl5pPr>
              <a:spcAft>
                <a:spcPts val="500"/>
              </a:spcAft>
              <a:buClr>
                <a:schemeClr val="tx2"/>
              </a:buClr>
              <a:defRPr sz="1400" b="0">
                <a:solidFill>
                  <a:schemeClr val="tx1"/>
                </a:solidFill>
              </a:defRPr>
            </a:lvl5pPr>
            <a:lvl6pPr>
              <a:buClr>
                <a:schemeClr val="tx1"/>
              </a:buClr>
              <a:defRPr sz="1400">
                <a:solidFill>
                  <a:schemeClr val="tx1"/>
                </a:solidFill>
              </a:defRPr>
            </a:lvl6pPr>
          </a:lstStyle>
          <a:p>
            <a:pPr lvl="0"/>
            <a:r>
              <a:rPr lang="en-GB"/>
              <a:t>Click to edit Master text styles</a:t>
            </a:r>
          </a:p>
          <a:p>
            <a:pPr lvl="1"/>
            <a:r>
              <a:rPr lang="en-GB"/>
              <a:t>Second level</a:t>
            </a:r>
          </a:p>
        </p:txBody>
      </p:sp>
      <p:sp>
        <p:nvSpPr>
          <p:cNvPr id="34" name="TextBox 33">
            <a:extLst>
              <a:ext uri="{FF2B5EF4-FFF2-40B4-BE49-F238E27FC236}">
                <a16:creationId xmlns:a16="http://schemas.microsoft.com/office/drawing/2014/main" id="{1F8849A7-4272-4842-AEDA-1264AD25FC19}"/>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36" name="Footer Placeholder 4">
            <a:extLst>
              <a:ext uri="{FF2B5EF4-FFF2-40B4-BE49-F238E27FC236}">
                <a16:creationId xmlns:a16="http://schemas.microsoft.com/office/drawing/2014/main" id="{6A261C34-AC38-B94B-B521-491456555C96}"/>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90438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ep by Step Slide">
    <p:spTree>
      <p:nvGrpSpPr>
        <p:cNvPr id="1" name=""/>
        <p:cNvGrpSpPr/>
        <p:nvPr/>
      </p:nvGrpSpPr>
      <p:grpSpPr>
        <a:xfrm>
          <a:off x="0" y="0"/>
          <a:ext cx="0" cy="0"/>
          <a:chOff x="0" y="0"/>
          <a:chExt cx="0" cy="0"/>
        </a:xfrm>
      </p:grpSpPr>
      <p:sp>
        <p:nvSpPr>
          <p:cNvPr id="22" name="Picture Placeholder 2">
            <a:extLst>
              <a:ext uri="{FF2B5EF4-FFF2-40B4-BE49-F238E27FC236}">
                <a16:creationId xmlns:a16="http://schemas.microsoft.com/office/drawing/2014/main" id="{FF782D8A-0354-6B4B-8CFE-40F6BF487F2E}"/>
              </a:ext>
            </a:extLst>
          </p:cNvPr>
          <p:cNvSpPr>
            <a:spLocks noGrp="1"/>
          </p:cNvSpPr>
          <p:nvPr>
            <p:ph type="pic" sz="quarter" idx="30" hasCustomPrompt="1"/>
          </p:nvPr>
        </p:nvSpPr>
        <p:spPr>
          <a:xfrm>
            <a:off x="433388" y="1489074"/>
            <a:ext cx="1584325" cy="1585913"/>
          </a:xfrm>
          <a:noFill/>
        </p:spPr>
        <p:txBody>
          <a:bodyPr lIns="0" tIns="0" rIns="0" bIns="0"/>
          <a:lstStyle>
            <a:lvl1pPr marL="0" marR="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sz="1200" b="0">
                <a:solidFill>
                  <a:schemeClr val="tx1"/>
                </a:solidFill>
              </a:defRPr>
            </a:lvl1pPr>
          </a:lstStyle>
          <a:p>
            <a:pPr marL="0" marR="0" lvl="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a:pPr>
            <a:r>
              <a:rPr lang="nl-BE"/>
              <a:t>Copy graphical element, select frame and paste. Send shape to back.</a:t>
            </a:r>
            <a:endParaRPr lang="en-US"/>
          </a:p>
        </p:txBody>
      </p:sp>
      <p:sp>
        <p:nvSpPr>
          <p:cNvPr id="30" name="Picture Placeholder 2">
            <a:extLst>
              <a:ext uri="{FF2B5EF4-FFF2-40B4-BE49-F238E27FC236}">
                <a16:creationId xmlns:a16="http://schemas.microsoft.com/office/drawing/2014/main" id="{1AE95501-4184-5248-8F36-C04C69D0EFEC}"/>
              </a:ext>
            </a:extLst>
          </p:cNvPr>
          <p:cNvSpPr>
            <a:spLocks noGrp="1"/>
          </p:cNvSpPr>
          <p:nvPr>
            <p:ph type="pic" sz="quarter" idx="31" hasCustomPrompt="1"/>
          </p:nvPr>
        </p:nvSpPr>
        <p:spPr>
          <a:xfrm>
            <a:off x="3289230" y="1489074"/>
            <a:ext cx="1584325" cy="1585913"/>
          </a:xfrm>
          <a:noFill/>
        </p:spPr>
        <p:txBody>
          <a:bodyPr lIns="0" tIns="0" rIns="0" bIns="0"/>
          <a:lstStyle>
            <a:lvl1pPr marL="0" marR="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sz="1200" b="0">
                <a:solidFill>
                  <a:schemeClr val="tx1"/>
                </a:solidFill>
              </a:defRPr>
            </a:lvl1pPr>
          </a:lstStyle>
          <a:p>
            <a:pPr marL="0" marR="0" lvl="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a:pPr>
            <a:r>
              <a:rPr lang="nl-BE"/>
              <a:t>Copy graphical element, select frame and paste. Send shape to back.</a:t>
            </a:r>
            <a:endParaRPr lang="en-US"/>
          </a:p>
        </p:txBody>
      </p:sp>
      <p:sp>
        <p:nvSpPr>
          <p:cNvPr id="31" name="Picture Placeholder 2">
            <a:extLst>
              <a:ext uri="{FF2B5EF4-FFF2-40B4-BE49-F238E27FC236}">
                <a16:creationId xmlns:a16="http://schemas.microsoft.com/office/drawing/2014/main" id="{A471C715-6FF1-854F-B17E-38DB5829E756}"/>
              </a:ext>
            </a:extLst>
          </p:cNvPr>
          <p:cNvSpPr>
            <a:spLocks noGrp="1"/>
          </p:cNvSpPr>
          <p:nvPr>
            <p:ph type="pic" sz="quarter" idx="32" hasCustomPrompt="1"/>
          </p:nvPr>
        </p:nvSpPr>
        <p:spPr>
          <a:xfrm>
            <a:off x="6167644" y="1489074"/>
            <a:ext cx="1584325" cy="1585913"/>
          </a:xfrm>
          <a:noFill/>
        </p:spPr>
        <p:txBody>
          <a:bodyPr lIns="0" tIns="0" rIns="0" bIns="0"/>
          <a:lstStyle>
            <a:lvl1pPr marL="0" marR="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sz="1200" b="0">
                <a:solidFill>
                  <a:schemeClr val="tx1"/>
                </a:solidFill>
              </a:defRPr>
            </a:lvl1pPr>
          </a:lstStyle>
          <a:p>
            <a:pPr marL="0" marR="0" lvl="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a:pPr>
            <a:r>
              <a:rPr lang="nl-BE"/>
              <a:t>Copy graphical element, select frame and paste. Send shape to back.</a:t>
            </a:r>
            <a:endParaRPr lang="en-US"/>
          </a:p>
        </p:txBody>
      </p:sp>
      <p:sp>
        <p:nvSpPr>
          <p:cNvPr id="32" name="Picture Placeholder 2">
            <a:extLst>
              <a:ext uri="{FF2B5EF4-FFF2-40B4-BE49-F238E27FC236}">
                <a16:creationId xmlns:a16="http://schemas.microsoft.com/office/drawing/2014/main" id="{31B00392-1BF0-FE49-B46B-D74F0E755F8F}"/>
              </a:ext>
            </a:extLst>
          </p:cNvPr>
          <p:cNvSpPr>
            <a:spLocks noGrp="1"/>
          </p:cNvSpPr>
          <p:nvPr>
            <p:ph type="pic" sz="quarter" idx="33" hasCustomPrompt="1"/>
          </p:nvPr>
        </p:nvSpPr>
        <p:spPr>
          <a:xfrm>
            <a:off x="9093059" y="1489074"/>
            <a:ext cx="1584325" cy="1585913"/>
          </a:xfrm>
          <a:noFill/>
        </p:spPr>
        <p:txBody>
          <a:bodyPr lIns="0" tIns="0" rIns="0" bIns="0"/>
          <a:lstStyle>
            <a:lvl1pPr marL="0" marR="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sz="1200" b="0">
                <a:solidFill>
                  <a:schemeClr val="tx1"/>
                </a:solidFill>
              </a:defRPr>
            </a:lvl1pPr>
          </a:lstStyle>
          <a:p>
            <a:pPr marL="0" marR="0" lvl="0" indent="0" algn="l" defTabSz="914400" rtl="0" eaLnBrk="1" fontAlgn="auto" latinLnBrk="0" hangingPunct="1">
              <a:lnSpc>
                <a:spcPct val="90000"/>
              </a:lnSpc>
              <a:spcBef>
                <a:spcPts val="0"/>
              </a:spcBef>
              <a:spcAft>
                <a:spcPts val="1000"/>
              </a:spcAft>
              <a:buClr>
                <a:schemeClr val="tx2"/>
              </a:buClr>
              <a:buSzTx/>
              <a:buFont typeface="Arial" panose="020B0604020202020204" pitchFamily="34" charset="0"/>
              <a:buNone/>
              <a:tabLst/>
              <a:defRPr/>
            </a:pPr>
            <a:r>
              <a:rPr lang="nl-BE"/>
              <a:t>Copy graphical element, select frame and paste. Send shape to back.</a:t>
            </a:r>
            <a:endParaRPr lang="en-US"/>
          </a:p>
        </p:txBody>
      </p:sp>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25" name="Text Placeholder 9">
            <a:extLst>
              <a:ext uri="{FF2B5EF4-FFF2-40B4-BE49-F238E27FC236}">
                <a16:creationId xmlns:a16="http://schemas.microsoft.com/office/drawing/2014/main" id="{99A296B0-4FF2-A047-BA0A-AE23DF873CC5}"/>
              </a:ext>
            </a:extLst>
          </p:cNvPr>
          <p:cNvSpPr>
            <a:spLocks noGrp="1"/>
          </p:cNvSpPr>
          <p:nvPr>
            <p:ph type="body" sz="quarter" idx="17" hasCustomPrompt="1"/>
          </p:nvPr>
        </p:nvSpPr>
        <p:spPr>
          <a:xfrm>
            <a:off x="433388" y="2037522"/>
            <a:ext cx="1584255" cy="606287"/>
          </a:xfrm>
        </p:spPr>
        <p:txBody>
          <a:bodyPr lIns="0" tIns="0" rIns="0" bIns="0">
            <a:noAutofit/>
          </a:bodyPr>
          <a:lstStyle>
            <a:lvl1pPr marL="0" indent="0" algn="ctr">
              <a:spcBef>
                <a:spcPts val="0"/>
              </a:spcBef>
              <a:spcAft>
                <a:spcPts val="1000"/>
              </a:spcAft>
              <a:buNone/>
              <a:defRPr sz="4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1</a:t>
            </a:r>
          </a:p>
        </p:txBody>
      </p:sp>
      <p:sp>
        <p:nvSpPr>
          <p:cNvPr id="27" name="Text Placeholder 9">
            <a:extLst>
              <a:ext uri="{FF2B5EF4-FFF2-40B4-BE49-F238E27FC236}">
                <a16:creationId xmlns:a16="http://schemas.microsoft.com/office/drawing/2014/main" id="{FAA38A2A-F9AE-DB4C-A648-40314FD82B2D}"/>
              </a:ext>
            </a:extLst>
          </p:cNvPr>
          <p:cNvSpPr>
            <a:spLocks noGrp="1"/>
          </p:cNvSpPr>
          <p:nvPr>
            <p:ph type="body" sz="quarter" idx="18" hasCustomPrompt="1"/>
          </p:nvPr>
        </p:nvSpPr>
        <p:spPr>
          <a:xfrm>
            <a:off x="3289230" y="2037522"/>
            <a:ext cx="1584255" cy="606287"/>
          </a:xfrm>
        </p:spPr>
        <p:txBody>
          <a:bodyPr lIns="0" tIns="0" rIns="0" bIns="0">
            <a:noAutofit/>
          </a:bodyPr>
          <a:lstStyle>
            <a:lvl1pPr marL="0" indent="0" algn="ctr">
              <a:spcBef>
                <a:spcPts val="0"/>
              </a:spcBef>
              <a:spcAft>
                <a:spcPts val="1000"/>
              </a:spcAft>
              <a:buNone/>
              <a:defRPr sz="4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2</a:t>
            </a:r>
          </a:p>
        </p:txBody>
      </p:sp>
      <p:sp>
        <p:nvSpPr>
          <p:cNvPr id="28" name="Text Placeholder 9">
            <a:extLst>
              <a:ext uri="{FF2B5EF4-FFF2-40B4-BE49-F238E27FC236}">
                <a16:creationId xmlns:a16="http://schemas.microsoft.com/office/drawing/2014/main" id="{AB81CFF7-69B8-5942-988D-9911B925BD93}"/>
              </a:ext>
            </a:extLst>
          </p:cNvPr>
          <p:cNvSpPr>
            <a:spLocks noGrp="1"/>
          </p:cNvSpPr>
          <p:nvPr>
            <p:ph type="body" sz="quarter" idx="19" hasCustomPrompt="1"/>
          </p:nvPr>
        </p:nvSpPr>
        <p:spPr>
          <a:xfrm>
            <a:off x="6167644" y="2037522"/>
            <a:ext cx="1584255" cy="606287"/>
          </a:xfrm>
        </p:spPr>
        <p:txBody>
          <a:bodyPr lIns="0" tIns="0" rIns="0" bIns="0">
            <a:noAutofit/>
          </a:bodyPr>
          <a:lstStyle>
            <a:lvl1pPr marL="0" indent="0" algn="ctr">
              <a:spcBef>
                <a:spcPts val="0"/>
              </a:spcBef>
              <a:spcAft>
                <a:spcPts val="1000"/>
              </a:spcAft>
              <a:buNone/>
              <a:defRPr sz="4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3</a:t>
            </a:r>
          </a:p>
        </p:txBody>
      </p:sp>
      <p:sp>
        <p:nvSpPr>
          <p:cNvPr id="29" name="Text Placeholder 9">
            <a:extLst>
              <a:ext uri="{FF2B5EF4-FFF2-40B4-BE49-F238E27FC236}">
                <a16:creationId xmlns:a16="http://schemas.microsoft.com/office/drawing/2014/main" id="{6DC56E93-C643-F948-8E00-6FDEA1FDD7A1}"/>
              </a:ext>
            </a:extLst>
          </p:cNvPr>
          <p:cNvSpPr>
            <a:spLocks noGrp="1"/>
          </p:cNvSpPr>
          <p:nvPr>
            <p:ph type="body" sz="quarter" idx="20" hasCustomPrompt="1"/>
          </p:nvPr>
        </p:nvSpPr>
        <p:spPr>
          <a:xfrm>
            <a:off x="9093059" y="2037522"/>
            <a:ext cx="1584255" cy="606287"/>
          </a:xfrm>
        </p:spPr>
        <p:txBody>
          <a:bodyPr lIns="0" tIns="0" rIns="0" bIns="0">
            <a:noAutofit/>
          </a:bodyPr>
          <a:lstStyle>
            <a:lvl1pPr marL="0" indent="0" algn="ctr">
              <a:spcBef>
                <a:spcPts val="0"/>
              </a:spcBef>
              <a:spcAft>
                <a:spcPts val="1000"/>
              </a:spcAft>
              <a:buNone/>
              <a:defRPr sz="4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4</a:t>
            </a:r>
          </a:p>
        </p:txBody>
      </p:sp>
      <p:grpSp>
        <p:nvGrpSpPr>
          <p:cNvPr id="16" name="Graphic 36">
            <a:extLst>
              <a:ext uri="{FF2B5EF4-FFF2-40B4-BE49-F238E27FC236}">
                <a16:creationId xmlns:a16="http://schemas.microsoft.com/office/drawing/2014/main" id="{ED96B7F7-0FDF-6B43-9C71-6DA35B020AD5}"/>
              </a:ext>
            </a:extLst>
          </p:cNvPr>
          <p:cNvGrpSpPr/>
          <p:nvPr userDrawn="1"/>
        </p:nvGrpSpPr>
        <p:grpSpPr>
          <a:xfrm>
            <a:off x="11607408" y="6132443"/>
            <a:ext cx="290229" cy="432023"/>
            <a:chOff x="11607408" y="6132443"/>
            <a:chExt cx="290229" cy="432023"/>
          </a:xfrm>
        </p:grpSpPr>
        <p:sp>
          <p:nvSpPr>
            <p:cNvPr id="20" name="Freeform 19">
              <a:extLst>
                <a:ext uri="{FF2B5EF4-FFF2-40B4-BE49-F238E27FC236}">
                  <a16:creationId xmlns:a16="http://schemas.microsoft.com/office/drawing/2014/main" id="{10C65F7D-991E-0748-8B73-D985B2AB9FF9}"/>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DD6CC47-684B-CD48-BD25-6C29CCDB7AFF}"/>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9" name="Text Placeholder 2">
            <a:extLst>
              <a:ext uri="{FF2B5EF4-FFF2-40B4-BE49-F238E27FC236}">
                <a16:creationId xmlns:a16="http://schemas.microsoft.com/office/drawing/2014/main" id="{686000DD-BE7B-BA49-8133-A5EDD23DBC8A}"/>
              </a:ext>
            </a:extLst>
          </p:cNvPr>
          <p:cNvSpPr>
            <a:spLocks noGrp="1"/>
          </p:cNvSpPr>
          <p:nvPr>
            <p:ph type="body" sz="quarter" idx="26"/>
          </p:nvPr>
        </p:nvSpPr>
        <p:spPr>
          <a:xfrm>
            <a:off x="433388" y="3282950"/>
            <a:ext cx="2389187" cy="2649538"/>
          </a:xfrm>
        </p:spPr>
        <p:txBody>
          <a:bodyPr lIns="0" tIns="0" rIns="0" bIns="0">
            <a:noAutofit/>
          </a:bodyPr>
          <a:lstStyle>
            <a:lvl2pPr marL="0" indent="0">
              <a:spcAft>
                <a:spcPts val="500"/>
              </a:spcAft>
              <a:buNone/>
              <a:defRPr sz="1400"/>
            </a:lvl2pPr>
            <a:lvl3pPr marL="180000">
              <a:spcAft>
                <a:spcPts val="500"/>
              </a:spcAft>
              <a:buClr>
                <a:schemeClr val="tx2"/>
              </a:buClr>
              <a:defRPr sz="1400"/>
            </a:lvl3pPr>
            <a:lvl4pPr marL="360000" indent="-180000">
              <a:spcAft>
                <a:spcPts val="500"/>
              </a:spcAft>
              <a:buClr>
                <a:schemeClr val="tx1"/>
              </a:buClr>
              <a:buFont typeface="Arial" panose="020B0604020202020204" pitchFamily="34" charset="0"/>
              <a:buChar char="•"/>
              <a:defRPr sz="1400"/>
            </a:lvl4pPr>
            <a:lvl5pPr marL="540000">
              <a:spcAft>
                <a:spcPts val="500"/>
              </a:spcAft>
              <a:buClr>
                <a:schemeClr val="tx2"/>
              </a:buCl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Text Placeholder 2">
            <a:extLst>
              <a:ext uri="{FF2B5EF4-FFF2-40B4-BE49-F238E27FC236}">
                <a16:creationId xmlns:a16="http://schemas.microsoft.com/office/drawing/2014/main" id="{5DDCA595-78ED-7D48-A9FD-6C89DB76E409}"/>
              </a:ext>
            </a:extLst>
          </p:cNvPr>
          <p:cNvSpPr>
            <a:spLocks noGrp="1"/>
          </p:cNvSpPr>
          <p:nvPr>
            <p:ph type="body" sz="quarter" idx="27"/>
          </p:nvPr>
        </p:nvSpPr>
        <p:spPr>
          <a:xfrm>
            <a:off x="3289230" y="3282950"/>
            <a:ext cx="2389187" cy="2649538"/>
          </a:xfrm>
        </p:spPr>
        <p:txBody>
          <a:bodyPr lIns="0" tIns="0" rIns="0" bIns="0">
            <a:noAutofit/>
          </a:bodyPr>
          <a:lstStyle>
            <a:lvl2pPr marL="0" indent="0">
              <a:spcAft>
                <a:spcPts val="500"/>
              </a:spcAft>
              <a:buNone/>
              <a:defRPr sz="1400"/>
            </a:lvl2pPr>
            <a:lvl3pPr marL="180000">
              <a:spcAft>
                <a:spcPts val="500"/>
              </a:spcAft>
              <a:buClr>
                <a:schemeClr val="tx2"/>
              </a:buClr>
              <a:defRPr sz="1400"/>
            </a:lvl3pPr>
            <a:lvl4pPr marL="360000" indent="-180000">
              <a:spcAft>
                <a:spcPts val="500"/>
              </a:spcAft>
              <a:buClr>
                <a:schemeClr val="tx1"/>
              </a:buClr>
              <a:buFont typeface="Arial" panose="020B0604020202020204" pitchFamily="34" charset="0"/>
              <a:buChar char="•"/>
              <a:defRPr sz="1400"/>
            </a:lvl4pPr>
            <a:lvl5pPr marL="540000">
              <a:spcAft>
                <a:spcPts val="500"/>
              </a:spcAft>
              <a:buClr>
                <a:schemeClr val="tx2"/>
              </a:buCl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a:extLst>
              <a:ext uri="{FF2B5EF4-FFF2-40B4-BE49-F238E27FC236}">
                <a16:creationId xmlns:a16="http://schemas.microsoft.com/office/drawing/2014/main" id="{A9898635-0348-FC42-BF41-1511D1F9A03C}"/>
              </a:ext>
            </a:extLst>
          </p:cNvPr>
          <p:cNvSpPr>
            <a:spLocks noGrp="1"/>
          </p:cNvSpPr>
          <p:nvPr>
            <p:ph type="body" sz="quarter" idx="28"/>
          </p:nvPr>
        </p:nvSpPr>
        <p:spPr>
          <a:xfrm>
            <a:off x="6167644" y="3282950"/>
            <a:ext cx="2389187" cy="2649538"/>
          </a:xfrm>
        </p:spPr>
        <p:txBody>
          <a:bodyPr lIns="0" tIns="0" rIns="0" bIns="0">
            <a:noAutofit/>
          </a:bodyPr>
          <a:lstStyle>
            <a:lvl2pPr marL="0" indent="0">
              <a:spcAft>
                <a:spcPts val="500"/>
              </a:spcAft>
              <a:buNone/>
              <a:defRPr sz="1400"/>
            </a:lvl2pPr>
            <a:lvl3pPr marL="180000">
              <a:spcAft>
                <a:spcPts val="500"/>
              </a:spcAft>
              <a:buClr>
                <a:schemeClr val="tx2"/>
              </a:buClr>
              <a:defRPr sz="1400"/>
            </a:lvl3pPr>
            <a:lvl4pPr marL="360000" indent="-180000">
              <a:spcAft>
                <a:spcPts val="500"/>
              </a:spcAft>
              <a:buClr>
                <a:schemeClr val="tx1"/>
              </a:buClr>
              <a:buFont typeface="Arial" panose="020B0604020202020204" pitchFamily="34" charset="0"/>
              <a:buChar char="•"/>
              <a:defRPr sz="1400"/>
            </a:lvl4pPr>
            <a:lvl5pPr marL="540000">
              <a:spcAft>
                <a:spcPts val="500"/>
              </a:spcAft>
              <a:buClr>
                <a:schemeClr val="tx2"/>
              </a:buCl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1" name="Text Placeholder 2">
            <a:extLst>
              <a:ext uri="{FF2B5EF4-FFF2-40B4-BE49-F238E27FC236}">
                <a16:creationId xmlns:a16="http://schemas.microsoft.com/office/drawing/2014/main" id="{1D3CA26D-05C3-CC4D-9E3F-BE5AD8EA9172}"/>
              </a:ext>
            </a:extLst>
          </p:cNvPr>
          <p:cNvSpPr>
            <a:spLocks noGrp="1"/>
          </p:cNvSpPr>
          <p:nvPr>
            <p:ph type="body" sz="quarter" idx="29"/>
          </p:nvPr>
        </p:nvSpPr>
        <p:spPr>
          <a:xfrm>
            <a:off x="9093059" y="3282950"/>
            <a:ext cx="2389187" cy="2649538"/>
          </a:xfrm>
        </p:spPr>
        <p:txBody>
          <a:bodyPr lIns="0" tIns="0" rIns="0" bIns="0">
            <a:noAutofit/>
          </a:bodyPr>
          <a:lstStyle>
            <a:lvl2pPr marL="0" indent="0">
              <a:spcAft>
                <a:spcPts val="500"/>
              </a:spcAft>
              <a:buNone/>
              <a:defRPr sz="1400"/>
            </a:lvl2pPr>
            <a:lvl3pPr marL="180000">
              <a:spcAft>
                <a:spcPts val="500"/>
              </a:spcAft>
              <a:buClr>
                <a:schemeClr val="tx2"/>
              </a:buClr>
              <a:defRPr sz="1400"/>
            </a:lvl3pPr>
            <a:lvl4pPr marL="360000" indent="-180000">
              <a:spcAft>
                <a:spcPts val="500"/>
              </a:spcAft>
              <a:buClr>
                <a:schemeClr val="tx1"/>
              </a:buClr>
              <a:buFont typeface="Arial" panose="020B0604020202020204" pitchFamily="34" charset="0"/>
              <a:buChar char="•"/>
              <a:defRPr sz="1400"/>
            </a:lvl4pPr>
            <a:lvl5pPr marL="540000">
              <a:spcAft>
                <a:spcPts val="500"/>
              </a:spcAft>
              <a:buClr>
                <a:schemeClr val="tx2"/>
              </a:buCl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3" name="TextBox 22">
            <a:extLst>
              <a:ext uri="{FF2B5EF4-FFF2-40B4-BE49-F238E27FC236}">
                <a16:creationId xmlns:a16="http://schemas.microsoft.com/office/drawing/2014/main" id="{EDA12553-2B40-144A-A3F2-E71A852BB32C}"/>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26" name="Footer Placeholder 4">
            <a:extLst>
              <a:ext uri="{FF2B5EF4-FFF2-40B4-BE49-F238E27FC236}">
                <a16:creationId xmlns:a16="http://schemas.microsoft.com/office/drawing/2014/main" id="{62D46290-3410-C84C-9595-46D1D5DA5139}"/>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78521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tep by Step with Images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5" name="Picture Placeholder 16">
            <a:extLst>
              <a:ext uri="{FF2B5EF4-FFF2-40B4-BE49-F238E27FC236}">
                <a16:creationId xmlns:a16="http://schemas.microsoft.com/office/drawing/2014/main" id="{2BA0928E-969C-9E4A-A5EF-1DBFB09DF979}"/>
              </a:ext>
            </a:extLst>
          </p:cNvPr>
          <p:cNvSpPr>
            <a:spLocks noGrp="1"/>
          </p:cNvSpPr>
          <p:nvPr>
            <p:ph type="pic" sz="quarter" idx="18"/>
          </p:nvPr>
        </p:nvSpPr>
        <p:spPr>
          <a:xfrm>
            <a:off x="3266081" y="1489075"/>
            <a:ext cx="1625564" cy="1625563"/>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16" name="Picture Placeholder 16">
            <a:extLst>
              <a:ext uri="{FF2B5EF4-FFF2-40B4-BE49-F238E27FC236}">
                <a16:creationId xmlns:a16="http://schemas.microsoft.com/office/drawing/2014/main" id="{8E7DA947-0A81-8841-9CFB-F174FBA979C8}"/>
              </a:ext>
            </a:extLst>
          </p:cNvPr>
          <p:cNvSpPr>
            <a:spLocks noGrp="1"/>
          </p:cNvSpPr>
          <p:nvPr>
            <p:ph type="pic" sz="quarter" idx="19"/>
          </p:nvPr>
        </p:nvSpPr>
        <p:spPr>
          <a:xfrm>
            <a:off x="6147889" y="1489075"/>
            <a:ext cx="1625564" cy="1625563"/>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20" name="Picture Placeholder 16">
            <a:extLst>
              <a:ext uri="{FF2B5EF4-FFF2-40B4-BE49-F238E27FC236}">
                <a16:creationId xmlns:a16="http://schemas.microsoft.com/office/drawing/2014/main" id="{ECB53486-4CDF-864E-A1F8-D98716D35D51}"/>
              </a:ext>
            </a:extLst>
          </p:cNvPr>
          <p:cNvSpPr>
            <a:spLocks noGrp="1"/>
          </p:cNvSpPr>
          <p:nvPr>
            <p:ph type="pic" sz="quarter" idx="20"/>
          </p:nvPr>
        </p:nvSpPr>
        <p:spPr>
          <a:xfrm>
            <a:off x="9070595" y="1489075"/>
            <a:ext cx="1625564" cy="1625563"/>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22" name="Picture Placeholder 16">
            <a:extLst>
              <a:ext uri="{FF2B5EF4-FFF2-40B4-BE49-F238E27FC236}">
                <a16:creationId xmlns:a16="http://schemas.microsoft.com/office/drawing/2014/main" id="{099D1C10-FFE5-B94D-A4FE-98FD51856391}"/>
              </a:ext>
            </a:extLst>
          </p:cNvPr>
          <p:cNvSpPr>
            <a:spLocks noGrp="1"/>
          </p:cNvSpPr>
          <p:nvPr>
            <p:ph type="pic" sz="quarter" idx="17"/>
          </p:nvPr>
        </p:nvSpPr>
        <p:spPr>
          <a:xfrm>
            <a:off x="410238" y="1489075"/>
            <a:ext cx="1625564" cy="1625563"/>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grpSp>
        <p:nvGrpSpPr>
          <p:cNvPr id="21" name="Graphic 36">
            <a:extLst>
              <a:ext uri="{FF2B5EF4-FFF2-40B4-BE49-F238E27FC236}">
                <a16:creationId xmlns:a16="http://schemas.microsoft.com/office/drawing/2014/main" id="{6E70AF45-A695-254F-8532-882BD9480F0D}"/>
              </a:ext>
            </a:extLst>
          </p:cNvPr>
          <p:cNvGrpSpPr/>
          <p:nvPr userDrawn="1"/>
        </p:nvGrpSpPr>
        <p:grpSpPr>
          <a:xfrm>
            <a:off x="11607408" y="6132443"/>
            <a:ext cx="290229" cy="432023"/>
            <a:chOff x="11607408" y="6132443"/>
            <a:chExt cx="290229" cy="432023"/>
          </a:xfrm>
        </p:grpSpPr>
        <p:sp>
          <p:nvSpPr>
            <p:cNvPr id="23" name="Freeform 22">
              <a:extLst>
                <a:ext uri="{FF2B5EF4-FFF2-40B4-BE49-F238E27FC236}">
                  <a16:creationId xmlns:a16="http://schemas.microsoft.com/office/drawing/2014/main" id="{EA1517DB-4D10-1846-A811-1ECF0335CF25}"/>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C6E5905D-20A6-9B4C-B6A8-01AEF7645EB2}"/>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7" name="Text Placeholder 2">
            <a:extLst>
              <a:ext uri="{FF2B5EF4-FFF2-40B4-BE49-F238E27FC236}">
                <a16:creationId xmlns:a16="http://schemas.microsoft.com/office/drawing/2014/main" id="{DFE232A4-6F81-F745-8B82-0D20F0F4C80C}"/>
              </a:ext>
            </a:extLst>
          </p:cNvPr>
          <p:cNvSpPr>
            <a:spLocks noGrp="1"/>
          </p:cNvSpPr>
          <p:nvPr>
            <p:ph type="body" sz="quarter" idx="26"/>
          </p:nvPr>
        </p:nvSpPr>
        <p:spPr>
          <a:xfrm>
            <a:off x="433388" y="3282950"/>
            <a:ext cx="2389187" cy="2649538"/>
          </a:xfrm>
        </p:spPr>
        <p:txBody>
          <a:bodyPr lIns="0" tIns="0" rIns="0" bIns="0">
            <a:noAutofit/>
          </a:bodyPr>
          <a:lstStyle>
            <a:lvl2pPr marL="0" indent="0">
              <a:spcAft>
                <a:spcPts val="500"/>
              </a:spcAft>
              <a:buNone/>
              <a:defRPr sz="1400"/>
            </a:lvl2pPr>
            <a:lvl3pPr marL="180000">
              <a:spcAft>
                <a:spcPts val="500"/>
              </a:spcAft>
              <a:buClr>
                <a:schemeClr val="tx2"/>
              </a:buClr>
              <a:defRPr sz="1400"/>
            </a:lvl3pPr>
            <a:lvl4pPr marL="360000" indent="-180000">
              <a:spcAft>
                <a:spcPts val="500"/>
              </a:spcAft>
              <a:buClr>
                <a:schemeClr val="tx1"/>
              </a:buClr>
              <a:buFont typeface="Arial" panose="020B0604020202020204" pitchFamily="34" charset="0"/>
              <a:buChar char="•"/>
              <a:defRPr sz="1400"/>
            </a:lvl4pPr>
            <a:lvl5pPr marL="540000">
              <a:spcAft>
                <a:spcPts val="500"/>
              </a:spcAft>
              <a:buClr>
                <a:schemeClr val="tx2"/>
              </a:buCl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a:extLst>
              <a:ext uri="{FF2B5EF4-FFF2-40B4-BE49-F238E27FC236}">
                <a16:creationId xmlns:a16="http://schemas.microsoft.com/office/drawing/2014/main" id="{B454F8A5-ADC7-8742-B9F3-BD74933E3F16}"/>
              </a:ext>
            </a:extLst>
          </p:cNvPr>
          <p:cNvSpPr>
            <a:spLocks noGrp="1"/>
          </p:cNvSpPr>
          <p:nvPr>
            <p:ph type="body" sz="quarter" idx="27"/>
          </p:nvPr>
        </p:nvSpPr>
        <p:spPr>
          <a:xfrm>
            <a:off x="3289230" y="3282950"/>
            <a:ext cx="2389187" cy="2649538"/>
          </a:xfrm>
        </p:spPr>
        <p:txBody>
          <a:bodyPr lIns="0" tIns="0" rIns="0" bIns="0">
            <a:noAutofit/>
          </a:bodyPr>
          <a:lstStyle>
            <a:lvl2pPr marL="0" indent="0">
              <a:spcAft>
                <a:spcPts val="500"/>
              </a:spcAft>
              <a:buNone/>
              <a:defRPr sz="1400"/>
            </a:lvl2pPr>
            <a:lvl3pPr marL="180000">
              <a:spcAft>
                <a:spcPts val="500"/>
              </a:spcAft>
              <a:buClr>
                <a:schemeClr val="tx2"/>
              </a:buClr>
              <a:defRPr sz="1400"/>
            </a:lvl3pPr>
            <a:lvl4pPr marL="360000" indent="-180000">
              <a:spcAft>
                <a:spcPts val="500"/>
              </a:spcAft>
              <a:buClr>
                <a:schemeClr val="tx1"/>
              </a:buClr>
              <a:buFont typeface="Arial" panose="020B0604020202020204" pitchFamily="34" charset="0"/>
              <a:buChar char="•"/>
              <a:defRPr sz="1400"/>
            </a:lvl4pPr>
            <a:lvl5pPr marL="540000">
              <a:spcAft>
                <a:spcPts val="500"/>
              </a:spcAft>
              <a:buClr>
                <a:schemeClr val="tx2"/>
              </a:buCl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ext Placeholder 2">
            <a:extLst>
              <a:ext uri="{FF2B5EF4-FFF2-40B4-BE49-F238E27FC236}">
                <a16:creationId xmlns:a16="http://schemas.microsoft.com/office/drawing/2014/main" id="{1DBE7CD3-38C9-2748-ADC0-013AB9A9014A}"/>
              </a:ext>
            </a:extLst>
          </p:cNvPr>
          <p:cNvSpPr>
            <a:spLocks noGrp="1"/>
          </p:cNvSpPr>
          <p:nvPr>
            <p:ph type="body" sz="quarter" idx="28"/>
          </p:nvPr>
        </p:nvSpPr>
        <p:spPr>
          <a:xfrm>
            <a:off x="6167644" y="3282950"/>
            <a:ext cx="2389187" cy="2649538"/>
          </a:xfrm>
        </p:spPr>
        <p:txBody>
          <a:bodyPr lIns="0" tIns="0" rIns="0" bIns="0">
            <a:noAutofit/>
          </a:bodyPr>
          <a:lstStyle>
            <a:lvl2pPr marL="0" indent="0">
              <a:spcAft>
                <a:spcPts val="500"/>
              </a:spcAft>
              <a:buNone/>
              <a:defRPr sz="1400"/>
            </a:lvl2pPr>
            <a:lvl3pPr marL="180000">
              <a:spcAft>
                <a:spcPts val="500"/>
              </a:spcAft>
              <a:buClr>
                <a:schemeClr val="tx2"/>
              </a:buClr>
              <a:defRPr sz="1400"/>
            </a:lvl3pPr>
            <a:lvl4pPr marL="360000" indent="-180000">
              <a:spcAft>
                <a:spcPts val="500"/>
              </a:spcAft>
              <a:buClr>
                <a:schemeClr val="tx1"/>
              </a:buClr>
              <a:buFont typeface="Arial" panose="020B0604020202020204" pitchFamily="34" charset="0"/>
              <a:buChar char="•"/>
              <a:defRPr sz="1400"/>
            </a:lvl4pPr>
            <a:lvl5pPr marL="540000">
              <a:spcAft>
                <a:spcPts val="500"/>
              </a:spcAft>
              <a:buClr>
                <a:schemeClr val="tx2"/>
              </a:buCl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4" name="Text Placeholder 2">
            <a:extLst>
              <a:ext uri="{FF2B5EF4-FFF2-40B4-BE49-F238E27FC236}">
                <a16:creationId xmlns:a16="http://schemas.microsoft.com/office/drawing/2014/main" id="{0F29DF49-9502-B749-A283-B936A3DCAA5F}"/>
              </a:ext>
            </a:extLst>
          </p:cNvPr>
          <p:cNvSpPr>
            <a:spLocks noGrp="1"/>
          </p:cNvSpPr>
          <p:nvPr>
            <p:ph type="body" sz="quarter" idx="29"/>
          </p:nvPr>
        </p:nvSpPr>
        <p:spPr>
          <a:xfrm>
            <a:off x="9093059" y="3282950"/>
            <a:ext cx="2389187" cy="2649538"/>
          </a:xfrm>
        </p:spPr>
        <p:txBody>
          <a:bodyPr lIns="0" tIns="0" rIns="0" bIns="0">
            <a:noAutofit/>
          </a:bodyPr>
          <a:lstStyle>
            <a:lvl2pPr marL="0" indent="0">
              <a:spcAft>
                <a:spcPts val="500"/>
              </a:spcAft>
              <a:buNone/>
              <a:defRPr sz="1400"/>
            </a:lvl2pPr>
            <a:lvl3pPr marL="180000">
              <a:spcAft>
                <a:spcPts val="500"/>
              </a:spcAft>
              <a:buClr>
                <a:schemeClr val="tx2"/>
              </a:buClr>
              <a:defRPr sz="1400"/>
            </a:lvl3pPr>
            <a:lvl4pPr marL="360000" indent="-180000">
              <a:spcAft>
                <a:spcPts val="500"/>
              </a:spcAft>
              <a:buClr>
                <a:schemeClr val="tx1"/>
              </a:buClr>
              <a:buFont typeface="Arial" panose="020B0604020202020204" pitchFamily="34" charset="0"/>
              <a:buChar char="•"/>
              <a:defRPr sz="1400"/>
            </a:lvl4pPr>
            <a:lvl5pPr marL="540000">
              <a:spcAft>
                <a:spcPts val="500"/>
              </a:spcAft>
              <a:buClr>
                <a:schemeClr val="tx2"/>
              </a:buCl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6" name="TextBox 25">
            <a:extLst>
              <a:ext uri="{FF2B5EF4-FFF2-40B4-BE49-F238E27FC236}">
                <a16:creationId xmlns:a16="http://schemas.microsoft.com/office/drawing/2014/main" id="{F5870B95-EE66-8247-ACB2-9B67C1E9736C}"/>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28" name="Footer Placeholder 4">
            <a:extLst>
              <a:ext uri="{FF2B5EF4-FFF2-40B4-BE49-F238E27FC236}">
                <a16:creationId xmlns:a16="http://schemas.microsoft.com/office/drawing/2014/main" id="{CD1E79DF-867C-6340-8A34-54E7AB9DB0EE}"/>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3097666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0" name="Media Placeholder 9">
            <a:extLst>
              <a:ext uri="{FF2B5EF4-FFF2-40B4-BE49-F238E27FC236}">
                <a16:creationId xmlns:a16="http://schemas.microsoft.com/office/drawing/2014/main" id="{C0A9D30B-382C-634A-ACE9-36006C7D2087}"/>
              </a:ext>
            </a:extLst>
          </p:cNvPr>
          <p:cNvSpPr>
            <a:spLocks noGrp="1"/>
          </p:cNvSpPr>
          <p:nvPr>
            <p:ph type="media" sz="quarter" idx="14"/>
          </p:nvPr>
        </p:nvSpPr>
        <p:spPr>
          <a:xfrm>
            <a:off x="3668232" y="1489076"/>
            <a:ext cx="7740502" cy="4354032"/>
          </a:xfr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media</a:t>
            </a:r>
            <a:endParaRPr lang="en-US"/>
          </a:p>
        </p:txBody>
      </p:sp>
      <p:grpSp>
        <p:nvGrpSpPr>
          <p:cNvPr id="12" name="Graphic 36">
            <a:extLst>
              <a:ext uri="{FF2B5EF4-FFF2-40B4-BE49-F238E27FC236}">
                <a16:creationId xmlns:a16="http://schemas.microsoft.com/office/drawing/2014/main" id="{51FF44EF-CFFC-C745-86B1-EA2BF07A8BFF}"/>
              </a:ext>
            </a:extLst>
          </p:cNvPr>
          <p:cNvGrpSpPr/>
          <p:nvPr userDrawn="1"/>
        </p:nvGrpSpPr>
        <p:grpSpPr>
          <a:xfrm>
            <a:off x="11607408" y="6132443"/>
            <a:ext cx="290229" cy="432023"/>
            <a:chOff x="11607408" y="6132443"/>
            <a:chExt cx="290229" cy="432023"/>
          </a:xfrm>
        </p:grpSpPr>
        <p:sp>
          <p:nvSpPr>
            <p:cNvPr id="13" name="Freeform 12">
              <a:extLst>
                <a:ext uri="{FF2B5EF4-FFF2-40B4-BE49-F238E27FC236}">
                  <a16:creationId xmlns:a16="http://schemas.microsoft.com/office/drawing/2014/main" id="{2B1F285B-EE4E-2E43-B230-67CE80DB3203}"/>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531E71D0-C467-B345-B663-307BD553B2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5" name="Text Placeholder 2">
            <a:extLst>
              <a:ext uri="{FF2B5EF4-FFF2-40B4-BE49-F238E27FC236}">
                <a16:creationId xmlns:a16="http://schemas.microsoft.com/office/drawing/2014/main" id="{25BCF543-CEEF-A84C-8537-FE9ADEF96741}"/>
              </a:ext>
            </a:extLst>
          </p:cNvPr>
          <p:cNvSpPr>
            <a:spLocks noGrp="1"/>
          </p:cNvSpPr>
          <p:nvPr>
            <p:ph type="body" sz="quarter" idx="21"/>
          </p:nvPr>
        </p:nvSpPr>
        <p:spPr>
          <a:xfrm>
            <a:off x="433250" y="1489075"/>
            <a:ext cx="2887306" cy="4354031"/>
          </a:xfrm>
        </p:spPr>
        <p:txBody>
          <a:bodyPr lIns="0" tIns="0" rIns="0" b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16" name="TextBox 15">
            <a:extLst>
              <a:ext uri="{FF2B5EF4-FFF2-40B4-BE49-F238E27FC236}">
                <a16:creationId xmlns:a16="http://schemas.microsoft.com/office/drawing/2014/main" id="{2DD62D11-E303-A344-AFD0-3070EC355B07}"/>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7" name="Footer Placeholder 4">
            <a:extLst>
              <a:ext uri="{FF2B5EF4-FFF2-40B4-BE49-F238E27FC236}">
                <a16:creationId xmlns:a16="http://schemas.microsoft.com/office/drawing/2014/main" id="{392A535D-14C0-974B-A960-40C5EFAEF5B9}"/>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105192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2" name="Chart Placeholder 2">
            <a:extLst>
              <a:ext uri="{FF2B5EF4-FFF2-40B4-BE49-F238E27FC236}">
                <a16:creationId xmlns:a16="http://schemas.microsoft.com/office/drawing/2014/main" id="{932A1779-D8BE-FA45-91C9-ABCBEBA44E7D}"/>
              </a:ext>
            </a:extLst>
          </p:cNvPr>
          <p:cNvSpPr>
            <a:spLocks noGrp="1"/>
          </p:cNvSpPr>
          <p:nvPr>
            <p:ph type="chart" sz="quarter" idx="17"/>
          </p:nvPr>
        </p:nvSpPr>
        <p:spPr>
          <a:xfrm>
            <a:off x="6226427" y="1313230"/>
            <a:ext cx="5205412" cy="3837788"/>
          </a:xfrm>
        </p:spPr>
        <p:txBody>
          <a:bodyPr lIns="0" tIns="0" rIns="0" bIns="0">
            <a:noAutofit/>
          </a:bodyPr>
          <a:lstStyle>
            <a:lvl1pPr marL="0" indent="0">
              <a:buNone/>
              <a:defRPr sz="1400" b="0" i="0">
                <a:solidFill>
                  <a:schemeClr val="tx1"/>
                </a:solidFill>
                <a:latin typeface="+mn-lt"/>
              </a:defRPr>
            </a:lvl1pPr>
          </a:lstStyle>
          <a:p>
            <a:r>
              <a:rPr lang="en-GB"/>
              <a:t>Click icon to add chart</a:t>
            </a:r>
            <a:endParaRPr lang="en-US"/>
          </a:p>
        </p:txBody>
      </p:sp>
      <p:sp>
        <p:nvSpPr>
          <p:cNvPr id="13" name="Text Placeholder 9">
            <a:extLst>
              <a:ext uri="{FF2B5EF4-FFF2-40B4-BE49-F238E27FC236}">
                <a16:creationId xmlns:a16="http://schemas.microsoft.com/office/drawing/2014/main" id="{BE82FE66-078C-0A43-A733-4682A7858091}"/>
              </a:ext>
            </a:extLst>
          </p:cNvPr>
          <p:cNvSpPr>
            <a:spLocks noGrp="1"/>
          </p:cNvSpPr>
          <p:nvPr>
            <p:ph type="body" sz="quarter" idx="18" hasCustomPrompt="1"/>
          </p:nvPr>
        </p:nvSpPr>
        <p:spPr>
          <a:xfrm>
            <a:off x="6226427" y="5571890"/>
            <a:ext cx="5205412"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grpSp>
        <p:nvGrpSpPr>
          <p:cNvPr id="15" name="Graphic 36">
            <a:extLst>
              <a:ext uri="{FF2B5EF4-FFF2-40B4-BE49-F238E27FC236}">
                <a16:creationId xmlns:a16="http://schemas.microsoft.com/office/drawing/2014/main" id="{F305F540-F40A-2E4D-8A4B-3F1803C2BF75}"/>
              </a:ext>
            </a:extLst>
          </p:cNvPr>
          <p:cNvGrpSpPr/>
          <p:nvPr userDrawn="1"/>
        </p:nvGrpSpPr>
        <p:grpSpPr>
          <a:xfrm>
            <a:off x="11607408" y="6132443"/>
            <a:ext cx="290229" cy="432023"/>
            <a:chOff x="11607408" y="6132443"/>
            <a:chExt cx="290229" cy="432023"/>
          </a:xfrm>
        </p:grpSpPr>
        <p:sp>
          <p:nvSpPr>
            <p:cNvPr id="16" name="Freeform 15">
              <a:extLst>
                <a:ext uri="{FF2B5EF4-FFF2-40B4-BE49-F238E27FC236}">
                  <a16:creationId xmlns:a16="http://schemas.microsoft.com/office/drawing/2014/main" id="{F8DF67F2-A405-8446-B7D0-8B8A73B4CFF4}"/>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779B798-4BF9-CC42-9BE7-2D5F1CABA2BA}"/>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7" name="Text Placeholder 9">
            <a:extLst>
              <a:ext uri="{FF2B5EF4-FFF2-40B4-BE49-F238E27FC236}">
                <a16:creationId xmlns:a16="http://schemas.microsoft.com/office/drawing/2014/main" id="{A353C400-B0ED-D647-BC1A-4BA3A4553FC0}"/>
              </a:ext>
            </a:extLst>
          </p:cNvPr>
          <p:cNvSpPr>
            <a:spLocks noGrp="1"/>
          </p:cNvSpPr>
          <p:nvPr>
            <p:ph type="body" sz="quarter" idx="19"/>
          </p:nvPr>
        </p:nvSpPr>
        <p:spPr>
          <a:xfrm>
            <a:off x="433388" y="1493631"/>
            <a:ext cx="5205412" cy="4445459"/>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Box 13">
            <a:extLst>
              <a:ext uri="{FF2B5EF4-FFF2-40B4-BE49-F238E27FC236}">
                <a16:creationId xmlns:a16="http://schemas.microsoft.com/office/drawing/2014/main" id="{7E894579-15FD-7C47-B955-3C617DF5477C}"/>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8" name="Footer Placeholder 4">
            <a:extLst>
              <a:ext uri="{FF2B5EF4-FFF2-40B4-BE49-F238E27FC236}">
                <a16:creationId xmlns:a16="http://schemas.microsoft.com/office/drawing/2014/main" id="{E0409736-959D-8645-A15F-CB033F0CC3B6}"/>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3450773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Grey background right and Chart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59040DC-18B9-0E2D-8AB7-FAEEBE73826D}"/>
              </a:ext>
            </a:extLst>
          </p:cNvPr>
          <p:cNvSpPr/>
          <p:nvPr userDrawn="1"/>
        </p:nvSpPr>
        <p:spPr>
          <a:xfrm>
            <a:off x="7732059" y="0"/>
            <a:ext cx="4459941" cy="6858000"/>
          </a:xfrm>
          <a:prstGeom prst="rect">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3" name="Chart Placeholder 2">
            <a:extLst>
              <a:ext uri="{FF2B5EF4-FFF2-40B4-BE49-F238E27FC236}">
                <a16:creationId xmlns:a16="http://schemas.microsoft.com/office/drawing/2014/main" id="{12D32350-2080-B649-B400-D3953ED2C291}"/>
              </a:ext>
            </a:extLst>
          </p:cNvPr>
          <p:cNvSpPr>
            <a:spLocks noGrp="1"/>
          </p:cNvSpPr>
          <p:nvPr>
            <p:ph type="chart" sz="quarter" idx="14"/>
          </p:nvPr>
        </p:nvSpPr>
        <p:spPr>
          <a:xfrm>
            <a:off x="433388" y="1313230"/>
            <a:ext cx="6711045" cy="3837788"/>
          </a:xfrm>
        </p:spPr>
        <p:txBody>
          <a:bodyPr lIns="0" tIns="0" rIns="0" bIns="0">
            <a:noAutofit/>
          </a:bodyPr>
          <a:lstStyle>
            <a:lvl1pPr marL="0" indent="0">
              <a:buNone/>
              <a:defRPr sz="1400" b="0" i="0">
                <a:solidFill>
                  <a:schemeClr val="tx1"/>
                </a:solidFill>
                <a:latin typeface="+mn-lt"/>
              </a:defRPr>
            </a:lvl1pPr>
          </a:lstStyle>
          <a:p>
            <a:r>
              <a:rPr lang="en-GB"/>
              <a:t>Click icon to add chart</a:t>
            </a:r>
            <a:endParaRPr lang="en-US"/>
          </a:p>
        </p:txBody>
      </p:sp>
      <p:sp>
        <p:nvSpPr>
          <p:cNvPr id="10" name="Text Placeholder 9">
            <a:extLst>
              <a:ext uri="{FF2B5EF4-FFF2-40B4-BE49-F238E27FC236}">
                <a16:creationId xmlns:a16="http://schemas.microsoft.com/office/drawing/2014/main" id="{D93D50BD-AB51-E646-AAE2-1D5A9E7F3E85}"/>
              </a:ext>
            </a:extLst>
          </p:cNvPr>
          <p:cNvSpPr>
            <a:spLocks noGrp="1"/>
          </p:cNvSpPr>
          <p:nvPr>
            <p:ph type="body" sz="quarter" idx="13" hasCustomPrompt="1"/>
          </p:nvPr>
        </p:nvSpPr>
        <p:spPr>
          <a:xfrm>
            <a:off x="433387" y="5571890"/>
            <a:ext cx="6711045"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grpSp>
        <p:nvGrpSpPr>
          <p:cNvPr id="11" name="Graphic 36">
            <a:extLst>
              <a:ext uri="{FF2B5EF4-FFF2-40B4-BE49-F238E27FC236}">
                <a16:creationId xmlns:a16="http://schemas.microsoft.com/office/drawing/2014/main" id="{62BDA401-531D-4047-8975-93E9CA2B2184}"/>
              </a:ext>
            </a:extLst>
          </p:cNvPr>
          <p:cNvGrpSpPr/>
          <p:nvPr userDrawn="1"/>
        </p:nvGrpSpPr>
        <p:grpSpPr>
          <a:xfrm>
            <a:off x="11607408" y="6132443"/>
            <a:ext cx="290229" cy="432023"/>
            <a:chOff x="11607408" y="6132443"/>
            <a:chExt cx="290229" cy="432023"/>
          </a:xfrm>
        </p:grpSpPr>
        <p:sp>
          <p:nvSpPr>
            <p:cNvPr id="12" name="Freeform 11">
              <a:extLst>
                <a:ext uri="{FF2B5EF4-FFF2-40B4-BE49-F238E27FC236}">
                  <a16:creationId xmlns:a16="http://schemas.microsoft.com/office/drawing/2014/main" id="{D4FC8F08-E97B-0D44-A6A7-C7BFBC728302}"/>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C68D0EE5-71EB-3543-A5AB-A0FFB72C900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4" name="TextBox 13">
            <a:extLst>
              <a:ext uri="{FF2B5EF4-FFF2-40B4-BE49-F238E27FC236}">
                <a16:creationId xmlns:a16="http://schemas.microsoft.com/office/drawing/2014/main" id="{540BD60D-34C8-CD4B-B5AE-0E3FB0F70354}"/>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5" name="Footer Placeholder 4">
            <a:extLst>
              <a:ext uri="{FF2B5EF4-FFF2-40B4-BE49-F238E27FC236}">
                <a16:creationId xmlns:a16="http://schemas.microsoft.com/office/drawing/2014/main" id="{45F4E546-47F0-F44A-AE1C-D3BF50263F5A}"/>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
        <p:nvSpPr>
          <p:cNvPr id="17" name="Text Placeholder 9">
            <a:extLst>
              <a:ext uri="{FF2B5EF4-FFF2-40B4-BE49-F238E27FC236}">
                <a16:creationId xmlns:a16="http://schemas.microsoft.com/office/drawing/2014/main" id="{B91F24DE-5BC0-ED82-2B50-71511E03BBC6}"/>
              </a:ext>
            </a:extLst>
          </p:cNvPr>
          <p:cNvSpPr>
            <a:spLocks noGrp="1"/>
          </p:cNvSpPr>
          <p:nvPr>
            <p:ph type="body" sz="quarter" idx="19"/>
          </p:nvPr>
        </p:nvSpPr>
        <p:spPr>
          <a:xfrm>
            <a:off x="8325825" y="1493630"/>
            <a:ext cx="3106012" cy="4445459"/>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02536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Grey background left and Chart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59040DC-18B9-0E2D-8AB7-FAEEBE73826D}"/>
              </a:ext>
            </a:extLst>
          </p:cNvPr>
          <p:cNvSpPr/>
          <p:nvPr userDrawn="1"/>
        </p:nvSpPr>
        <p:spPr>
          <a:xfrm>
            <a:off x="0" y="0"/>
            <a:ext cx="4459941" cy="6858000"/>
          </a:xfrm>
          <a:prstGeom prst="rect">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11"/>
            <a:ext cx="3438560" cy="1639640"/>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3" name="Chart Placeholder 2">
            <a:extLst>
              <a:ext uri="{FF2B5EF4-FFF2-40B4-BE49-F238E27FC236}">
                <a16:creationId xmlns:a16="http://schemas.microsoft.com/office/drawing/2014/main" id="{12D32350-2080-B649-B400-D3953ED2C291}"/>
              </a:ext>
            </a:extLst>
          </p:cNvPr>
          <p:cNvSpPr>
            <a:spLocks noGrp="1"/>
          </p:cNvSpPr>
          <p:nvPr>
            <p:ph type="chart" sz="quarter" idx="14"/>
          </p:nvPr>
        </p:nvSpPr>
        <p:spPr>
          <a:xfrm>
            <a:off x="5047568" y="1313230"/>
            <a:ext cx="6384269" cy="3837788"/>
          </a:xfrm>
        </p:spPr>
        <p:txBody>
          <a:bodyPr lIns="0" tIns="0" rIns="0" bIns="0">
            <a:noAutofit/>
          </a:bodyPr>
          <a:lstStyle>
            <a:lvl1pPr marL="0" indent="0">
              <a:buNone/>
              <a:defRPr sz="1400" b="0" i="0">
                <a:solidFill>
                  <a:schemeClr val="tx1"/>
                </a:solidFill>
                <a:latin typeface="+mn-lt"/>
              </a:defRPr>
            </a:lvl1pPr>
          </a:lstStyle>
          <a:p>
            <a:r>
              <a:rPr lang="en-GB"/>
              <a:t>Click icon to add chart</a:t>
            </a:r>
            <a:endParaRPr lang="en-US"/>
          </a:p>
        </p:txBody>
      </p:sp>
      <p:sp>
        <p:nvSpPr>
          <p:cNvPr id="10" name="Text Placeholder 9">
            <a:extLst>
              <a:ext uri="{FF2B5EF4-FFF2-40B4-BE49-F238E27FC236}">
                <a16:creationId xmlns:a16="http://schemas.microsoft.com/office/drawing/2014/main" id="{D93D50BD-AB51-E646-AAE2-1D5A9E7F3E85}"/>
              </a:ext>
            </a:extLst>
          </p:cNvPr>
          <p:cNvSpPr>
            <a:spLocks noGrp="1"/>
          </p:cNvSpPr>
          <p:nvPr>
            <p:ph type="body" sz="quarter" idx="13" hasCustomPrompt="1"/>
          </p:nvPr>
        </p:nvSpPr>
        <p:spPr>
          <a:xfrm>
            <a:off x="5047567" y="5571890"/>
            <a:ext cx="6384269"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grpSp>
        <p:nvGrpSpPr>
          <p:cNvPr id="11" name="Graphic 36">
            <a:extLst>
              <a:ext uri="{FF2B5EF4-FFF2-40B4-BE49-F238E27FC236}">
                <a16:creationId xmlns:a16="http://schemas.microsoft.com/office/drawing/2014/main" id="{62BDA401-531D-4047-8975-93E9CA2B2184}"/>
              </a:ext>
            </a:extLst>
          </p:cNvPr>
          <p:cNvGrpSpPr/>
          <p:nvPr userDrawn="1"/>
        </p:nvGrpSpPr>
        <p:grpSpPr>
          <a:xfrm>
            <a:off x="11607408" y="6132443"/>
            <a:ext cx="290229" cy="432023"/>
            <a:chOff x="11607408" y="6132443"/>
            <a:chExt cx="290229" cy="432023"/>
          </a:xfrm>
        </p:grpSpPr>
        <p:sp>
          <p:nvSpPr>
            <p:cNvPr id="12" name="Freeform 11">
              <a:extLst>
                <a:ext uri="{FF2B5EF4-FFF2-40B4-BE49-F238E27FC236}">
                  <a16:creationId xmlns:a16="http://schemas.microsoft.com/office/drawing/2014/main" id="{D4FC8F08-E97B-0D44-A6A7-C7BFBC728302}"/>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C68D0EE5-71EB-3543-A5AB-A0FFB72C900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4" name="TextBox 13">
            <a:extLst>
              <a:ext uri="{FF2B5EF4-FFF2-40B4-BE49-F238E27FC236}">
                <a16:creationId xmlns:a16="http://schemas.microsoft.com/office/drawing/2014/main" id="{540BD60D-34C8-CD4B-B5AE-0E3FB0F70354}"/>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5" name="Footer Placeholder 4">
            <a:extLst>
              <a:ext uri="{FF2B5EF4-FFF2-40B4-BE49-F238E27FC236}">
                <a16:creationId xmlns:a16="http://schemas.microsoft.com/office/drawing/2014/main" id="{45F4E546-47F0-F44A-AE1C-D3BF50263F5A}"/>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
        <p:nvSpPr>
          <p:cNvPr id="17" name="Text Placeholder 9">
            <a:extLst>
              <a:ext uri="{FF2B5EF4-FFF2-40B4-BE49-F238E27FC236}">
                <a16:creationId xmlns:a16="http://schemas.microsoft.com/office/drawing/2014/main" id="{B91F24DE-5BC0-ED82-2B50-71511E03BBC6}"/>
              </a:ext>
            </a:extLst>
          </p:cNvPr>
          <p:cNvSpPr>
            <a:spLocks noGrp="1"/>
          </p:cNvSpPr>
          <p:nvPr>
            <p:ph type="body" sz="quarter" idx="19"/>
          </p:nvPr>
        </p:nvSpPr>
        <p:spPr>
          <a:xfrm>
            <a:off x="433388" y="2141204"/>
            <a:ext cx="3438926" cy="3797886"/>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 Placeholder 9">
            <a:extLst>
              <a:ext uri="{FF2B5EF4-FFF2-40B4-BE49-F238E27FC236}">
                <a16:creationId xmlns:a16="http://schemas.microsoft.com/office/drawing/2014/main" id="{0445E37E-9F4F-5DA5-1E1B-F40F88DB0F8A}"/>
              </a:ext>
            </a:extLst>
          </p:cNvPr>
          <p:cNvSpPr>
            <a:spLocks noGrp="1"/>
          </p:cNvSpPr>
          <p:nvPr>
            <p:ph type="body" sz="quarter" idx="20"/>
          </p:nvPr>
        </p:nvSpPr>
        <p:spPr>
          <a:xfrm>
            <a:off x="5047566" y="360611"/>
            <a:ext cx="6384269" cy="811666"/>
          </a:xfrm>
        </p:spPr>
        <p:txBody>
          <a:bodyPr lIns="0" tIns="0" rIns="0" bIns="0"/>
          <a:lstStyle/>
          <a:p>
            <a:pPr lvl="0"/>
            <a:r>
              <a:rPr lang="en-GB"/>
              <a:t>Click to edit Master text styles</a:t>
            </a:r>
          </a:p>
        </p:txBody>
      </p:sp>
    </p:spTree>
    <p:extLst>
      <p:ext uri="{BB962C8B-B14F-4D97-AF65-F5344CB8AC3E}">
        <p14:creationId xmlns:p14="http://schemas.microsoft.com/office/powerpoint/2010/main" val="4273587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Slide 1">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3" name="Chart Placeholder 2">
            <a:extLst>
              <a:ext uri="{FF2B5EF4-FFF2-40B4-BE49-F238E27FC236}">
                <a16:creationId xmlns:a16="http://schemas.microsoft.com/office/drawing/2014/main" id="{12D32350-2080-B649-B400-D3953ED2C291}"/>
              </a:ext>
            </a:extLst>
          </p:cNvPr>
          <p:cNvSpPr>
            <a:spLocks noGrp="1"/>
          </p:cNvSpPr>
          <p:nvPr>
            <p:ph type="chart" sz="quarter" idx="14"/>
          </p:nvPr>
        </p:nvSpPr>
        <p:spPr>
          <a:xfrm>
            <a:off x="433387" y="1313230"/>
            <a:ext cx="10998451" cy="3837788"/>
          </a:xfrm>
        </p:spPr>
        <p:txBody>
          <a:bodyPr lIns="0" tIns="0" rIns="0" bIns="0">
            <a:noAutofit/>
          </a:bodyPr>
          <a:lstStyle>
            <a:lvl1pPr marL="0" indent="0">
              <a:buNone/>
              <a:defRPr sz="1400" b="0" i="0">
                <a:solidFill>
                  <a:schemeClr val="tx1"/>
                </a:solidFill>
                <a:latin typeface="+mn-lt"/>
              </a:defRPr>
            </a:lvl1pPr>
          </a:lstStyle>
          <a:p>
            <a:r>
              <a:rPr lang="en-GB"/>
              <a:t>Click icon to add chart</a:t>
            </a:r>
            <a:endParaRPr lang="en-US"/>
          </a:p>
        </p:txBody>
      </p:sp>
      <p:sp>
        <p:nvSpPr>
          <p:cNvPr id="10" name="Text Placeholder 9">
            <a:extLst>
              <a:ext uri="{FF2B5EF4-FFF2-40B4-BE49-F238E27FC236}">
                <a16:creationId xmlns:a16="http://schemas.microsoft.com/office/drawing/2014/main" id="{D93D50BD-AB51-E646-AAE2-1D5A9E7F3E85}"/>
              </a:ext>
            </a:extLst>
          </p:cNvPr>
          <p:cNvSpPr>
            <a:spLocks noGrp="1"/>
          </p:cNvSpPr>
          <p:nvPr>
            <p:ph type="body" sz="quarter" idx="13" hasCustomPrompt="1"/>
          </p:nvPr>
        </p:nvSpPr>
        <p:spPr>
          <a:xfrm>
            <a:off x="433388" y="5571890"/>
            <a:ext cx="5205412"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grpSp>
        <p:nvGrpSpPr>
          <p:cNvPr id="11" name="Graphic 36">
            <a:extLst>
              <a:ext uri="{FF2B5EF4-FFF2-40B4-BE49-F238E27FC236}">
                <a16:creationId xmlns:a16="http://schemas.microsoft.com/office/drawing/2014/main" id="{62BDA401-531D-4047-8975-93E9CA2B2184}"/>
              </a:ext>
            </a:extLst>
          </p:cNvPr>
          <p:cNvGrpSpPr/>
          <p:nvPr userDrawn="1"/>
        </p:nvGrpSpPr>
        <p:grpSpPr>
          <a:xfrm>
            <a:off x="11607408" y="6132443"/>
            <a:ext cx="290229" cy="432023"/>
            <a:chOff x="11607408" y="6132443"/>
            <a:chExt cx="290229" cy="432023"/>
          </a:xfrm>
        </p:grpSpPr>
        <p:sp>
          <p:nvSpPr>
            <p:cNvPr id="12" name="Freeform 11">
              <a:extLst>
                <a:ext uri="{FF2B5EF4-FFF2-40B4-BE49-F238E27FC236}">
                  <a16:creationId xmlns:a16="http://schemas.microsoft.com/office/drawing/2014/main" id="{D4FC8F08-E97B-0D44-A6A7-C7BFBC728302}"/>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C68D0EE5-71EB-3543-A5AB-A0FFB72C900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4" name="TextBox 13">
            <a:extLst>
              <a:ext uri="{FF2B5EF4-FFF2-40B4-BE49-F238E27FC236}">
                <a16:creationId xmlns:a16="http://schemas.microsoft.com/office/drawing/2014/main" id="{540BD60D-34C8-CD4B-B5AE-0E3FB0F70354}"/>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5" name="Footer Placeholder 4">
            <a:extLst>
              <a:ext uri="{FF2B5EF4-FFF2-40B4-BE49-F238E27FC236}">
                <a16:creationId xmlns:a16="http://schemas.microsoft.com/office/drawing/2014/main" id="{45F4E546-47F0-F44A-AE1C-D3BF50263F5A}"/>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4265756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rt Slide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3" name="Chart Placeholder 2">
            <a:extLst>
              <a:ext uri="{FF2B5EF4-FFF2-40B4-BE49-F238E27FC236}">
                <a16:creationId xmlns:a16="http://schemas.microsoft.com/office/drawing/2014/main" id="{12D32350-2080-B649-B400-D3953ED2C291}"/>
              </a:ext>
            </a:extLst>
          </p:cNvPr>
          <p:cNvSpPr>
            <a:spLocks noGrp="1"/>
          </p:cNvSpPr>
          <p:nvPr>
            <p:ph type="chart" sz="quarter" idx="14"/>
          </p:nvPr>
        </p:nvSpPr>
        <p:spPr>
          <a:xfrm>
            <a:off x="433388" y="1313230"/>
            <a:ext cx="5205412" cy="3837788"/>
          </a:xfrm>
        </p:spPr>
        <p:txBody>
          <a:bodyPr lIns="0" tIns="0" rIns="0" bIns="0">
            <a:noAutofit/>
          </a:bodyPr>
          <a:lstStyle>
            <a:lvl1pPr marL="0" indent="0">
              <a:buNone/>
              <a:defRPr sz="1400" b="0" i="0">
                <a:solidFill>
                  <a:schemeClr val="tx1"/>
                </a:solidFill>
                <a:latin typeface="+mn-lt"/>
              </a:defRPr>
            </a:lvl1pPr>
          </a:lstStyle>
          <a:p>
            <a:r>
              <a:rPr lang="en-GB"/>
              <a:t>Click icon to add chart</a:t>
            </a:r>
            <a:endParaRPr lang="en-US"/>
          </a:p>
        </p:txBody>
      </p:sp>
      <p:sp>
        <p:nvSpPr>
          <p:cNvPr id="10" name="Text Placeholder 9">
            <a:extLst>
              <a:ext uri="{FF2B5EF4-FFF2-40B4-BE49-F238E27FC236}">
                <a16:creationId xmlns:a16="http://schemas.microsoft.com/office/drawing/2014/main" id="{D93D50BD-AB51-E646-AAE2-1D5A9E7F3E85}"/>
              </a:ext>
            </a:extLst>
          </p:cNvPr>
          <p:cNvSpPr>
            <a:spLocks noGrp="1"/>
          </p:cNvSpPr>
          <p:nvPr>
            <p:ph type="body" sz="quarter" idx="13" hasCustomPrompt="1"/>
          </p:nvPr>
        </p:nvSpPr>
        <p:spPr>
          <a:xfrm>
            <a:off x="433388" y="5571890"/>
            <a:ext cx="5205412"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2" name="Chart Placeholder 2">
            <a:extLst>
              <a:ext uri="{FF2B5EF4-FFF2-40B4-BE49-F238E27FC236}">
                <a16:creationId xmlns:a16="http://schemas.microsoft.com/office/drawing/2014/main" id="{932A1779-D8BE-FA45-91C9-ABCBEBA44E7D}"/>
              </a:ext>
            </a:extLst>
          </p:cNvPr>
          <p:cNvSpPr>
            <a:spLocks noGrp="1"/>
          </p:cNvSpPr>
          <p:nvPr>
            <p:ph type="chart" sz="quarter" idx="17"/>
          </p:nvPr>
        </p:nvSpPr>
        <p:spPr>
          <a:xfrm>
            <a:off x="6226427" y="1313230"/>
            <a:ext cx="5205412" cy="3837788"/>
          </a:xfrm>
        </p:spPr>
        <p:txBody>
          <a:bodyPr lIns="0" tIns="0" rIns="0" bIns="0">
            <a:noAutofit/>
          </a:bodyPr>
          <a:lstStyle>
            <a:lvl1pPr marL="0" indent="0">
              <a:buNone/>
              <a:defRPr sz="1400" b="0" i="0">
                <a:solidFill>
                  <a:schemeClr val="tx1"/>
                </a:solidFill>
                <a:latin typeface="+mn-lt"/>
              </a:defRPr>
            </a:lvl1pPr>
          </a:lstStyle>
          <a:p>
            <a:r>
              <a:rPr lang="en-GB"/>
              <a:t>Click icon to add chart</a:t>
            </a:r>
            <a:endParaRPr lang="en-US"/>
          </a:p>
        </p:txBody>
      </p:sp>
      <p:sp>
        <p:nvSpPr>
          <p:cNvPr id="13" name="Text Placeholder 9">
            <a:extLst>
              <a:ext uri="{FF2B5EF4-FFF2-40B4-BE49-F238E27FC236}">
                <a16:creationId xmlns:a16="http://schemas.microsoft.com/office/drawing/2014/main" id="{BE82FE66-078C-0A43-A733-4682A7858091}"/>
              </a:ext>
            </a:extLst>
          </p:cNvPr>
          <p:cNvSpPr>
            <a:spLocks noGrp="1"/>
          </p:cNvSpPr>
          <p:nvPr>
            <p:ph type="body" sz="quarter" idx="18" hasCustomPrompt="1"/>
          </p:nvPr>
        </p:nvSpPr>
        <p:spPr>
          <a:xfrm>
            <a:off x="6226427" y="5571890"/>
            <a:ext cx="5205412"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grpSp>
        <p:nvGrpSpPr>
          <p:cNvPr id="15" name="Graphic 36">
            <a:extLst>
              <a:ext uri="{FF2B5EF4-FFF2-40B4-BE49-F238E27FC236}">
                <a16:creationId xmlns:a16="http://schemas.microsoft.com/office/drawing/2014/main" id="{B29E7C8E-CE2A-9A45-BC02-4D639FA55B56}"/>
              </a:ext>
            </a:extLst>
          </p:cNvPr>
          <p:cNvGrpSpPr/>
          <p:nvPr userDrawn="1"/>
        </p:nvGrpSpPr>
        <p:grpSpPr>
          <a:xfrm>
            <a:off x="11607408" y="6132443"/>
            <a:ext cx="290229" cy="432023"/>
            <a:chOff x="11607408" y="6132443"/>
            <a:chExt cx="290229" cy="432023"/>
          </a:xfrm>
        </p:grpSpPr>
        <p:sp>
          <p:nvSpPr>
            <p:cNvPr id="16" name="Freeform 15">
              <a:extLst>
                <a:ext uri="{FF2B5EF4-FFF2-40B4-BE49-F238E27FC236}">
                  <a16:creationId xmlns:a16="http://schemas.microsoft.com/office/drawing/2014/main" id="{A28134CA-86C4-014B-8C40-16D6BD4447AE}"/>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3DB984C0-4962-8E4C-8C75-CBAE914843F2}"/>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7" name="TextBox 16">
            <a:extLst>
              <a:ext uri="{FF2B5EF4-FFF2-40B4-BE49-F238E27FC236}">
                <a16:creationId xmlns:a16="http://schemas.microsoft.com/office/drawing/2014/main" id="{8E288232-4D7E-BA47-B04D-1BF65836CF76}"/>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8" name="Footer Placeholder 4">
            <a:extLst>
              <a:ext uri="{FF2B5EF4-FFF2-40B4-BE49-F238E27FC236}">
                <a16:creationId xmlns:a16="http://schemas.microsoft.com/office/drawing/2014/main" id="{06DD2543-58BA-7640-9BA8-70105807BDE7}"/>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369759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3" name="Text Placeholder 9">
            <a:extLst>
              <a:ext uri="{FF2B5EF4-FFF2-40B4-BE49-F238E27FC236}">
                <a16:creationId xmlns:a16="http://schemas.microsoft.com/office/drawing/2014/main" id="{BE82FE66-078C-0A43-A733-4682A7858091}"/>
              </a:ext>
            </a:extLst>
          </p:cNvPr>
          <p:cNvSpPr>
            <a:spLocks noGrp="1"/>
          </p:cNvSpPr>
          <p:nvPr>
            <p:ph type="body" sz="quarter" idx="18" hasCustomPrompt="1"/>
          </p:nvPr>
        </p:nvSpPr>
        <p:spPr>
          <a:xfrm>
            <a:off x="6226427" y="5571890"/>
            <a:ext cx="5205412"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0" name="Table Placeholder 3">
            <a:extLst>
              <a:ext uri="{FF2B5EF4-FFF2-40B4-BE49-F238E27FC236}">
                <a16:creationId xmlns:a16="http://schemas.microsoft.com/office/drawing/2014/main" id="{4FB3C6E3-7125-3E48-9687-93F5338C10CD}"/>
              </a:ext>
            </a:extLst>
          </p:cNvPr>
          <p:cNvSpPr>
            <a:spLocks noGrp="1"/>
          </p:cNvSpPr>
          <p:nvPr>
            <p:ph type="tbl" sz="quarter" idx="20"/>
          </p:nvPr>
        </p:nvSpPr>
        <p:spPr>
          <a:xfrm>
            <a:off x="6226427" y="1489075"/>
            <a:ext cx="5205412" cy="3661943"/>
          </a:xfrm>
        </p:spPr>
        <p:txBody>
          <a:bodyPr lIns="0" tIns="0" rIns="0" bIns="0">
            <a:noAutofit/>
          </a:bodyPr>
          <a:lstStyle>
            <a:lvl1pPr marL="0" indent="0">
              <a:buNone/>
              <a:defRPr sz="1400" b="0" i="0">
                <a:solidFill>
                  <a:schemeClr val="tx1"/>
                </a:solidFill>
                <a:latin typeface="+mn-lt"/>
              </a:defRPr>
            </a:lvl1pPr>
          </a:lstStyle>
          <a:p>
            <a:r>
              <a:rPr lang="en-GB"/>
              <a:t>Click icon to add table</a:t>
            </a:r>
            <a:endParaRPr lang="en-US"/>
          </a:p>
        </p:txBody>
      </p:sp>
      <p:grpSp>
        <p:nvGrpSpPr>
          <p:cNvPr id="12" name="Graphic 36">
            <a:extLst>
              <a:ext uri="{FF2B5EF4-FFF2-40B4-BE49-F238E27FC236}">
                <a16:creationId xmlns:a16="http://schemas.microsoft.com/office/drawing/2014/main" id="{AFBE8578-7105-1145-8656-74F5009D1682}"/>
              </a:ext>
            </a:extLst>
          </p:cNvPr>
          <p:cNvGrpSpPr/>
          <p:nvPr userDrawn="1"/>
        </p:nvGrpSpPr>
        <p:grpSpPr>
          <a:xfrm>
            <a:off x="11607408" y="6132443"/>
            <a:ext cx="290229" cy="432023"/>
            <a:chOff x="11607408" y="6132443"/>
            <a:chExt cx="290229" cy="432023"/>
          </a:xfrm>
        </p:grpSpPr>
        <p:sp>
          <p:nvSpPr>
            <p:cNvPr id="15" name="Freeform 14">
              <a:extLst>
                <a:ext uri="{FF2B5EF4-FFF2-40B4-BE49-F238E27FC236}">
                  <a16:creationId xmlns:a16="http://schemas.microsoft.com/office/drawing/2014/main" id="{5224426A-C980-0E4C-A977-E0CCDD3D66ED}"/>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C33AA0DE-3388-AF4A-8388-586A551656D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7" name="Text Placeholder 9">
            <a:extLst>
              <a:ext uri="{FF2B5EF4-FFF2-40B4-BE49-F238E27FC236}">
                <a16:creationId xmlns:a16="http://schemas.microsoft.com/office/drawing/2014/main" id="{13625CDB-7478-AD48-9B4E-D04023999152}"/>
              </a:ext>
            </a:extLst>
          </p:cNvPr>
          <p:cNvSpPr>
            <a:spLocks noGrp="1"/>
          </p:cNvSpPr>
          <p:nvPr>
            <p:ph type="body" sz="quarter" idx="21"/>
          </p:nvPr>
        </p:nvSpPr>
        <p:spPr>
          <a:xfrm>
            <a:off x="433388" y="1489075"/>
            <a:ext cx="5205412" cy="4450015"/>
          </a:xfrm>
        </p:spPr>
        <p:txBody>
          <a:bodyPr lIns="0" tIns="0" rIns="0" bIns="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Box 13">
            <a:extLst>
              <a:ext uri="{FF2B5EF4-FFF2-40B4-BE49-F238E27FC236}">
                <a16:creationId xmlns:a16="http://schemas.microsoft.com/office/drawing/2014/main" id="{2A017ED8-108F-AD4F-9828-ED5E57BD5ADD}"/>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8" name="Footer Placeholder 4">
            <a:extLst>
              <a:ext uri="{FF2B5EF4-FFF2-40B4-BE49-F238E27FC236}">
                <a16:creationId xmlns:a16="http://schemas.microsoft.com/office/drawing/2014/main" id="{327F43CE-1A2F-1E4E-B278-96F3D3A8E73A}"/>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1778683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able Slide 1">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0" name="Text Placeholder 9">
            <a:extLst>
              <a:ext uri="{FF2B5EF4-FFF2-40B4-BE49-F238E27FC236}">
                <a16:creationId xmlns:a16="http://schemas.microsoft.com/office/drawing/2014/main" id="{D93D50BD-AB51-E646-AAE2-1D5A9E7F3E85}"/>
              </a:ext>
            </a:extLst>
          </p:cNvPr>
          <p:cNvSpPr>
            <a:spLocks noGrp="1"/>
          </p:cNvSpPr>
          <p:nvPr>
            <p:ph type="body" sz="quarter" idx="13" hasCustomPrompt="1"/>
          </p:nvPr>
        </p:nvSpPr>
        <p:spPr>
          <a:xfrm>
            <a:off x="433388" y="5571890"/>
            <a:ext cx="5205412"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4" name="Table Placeholder 3">
            <a:extLst>
              <a:ext uri="{FF2B5EF4-FFF2-40B4-BE49-F238E27FC236}">
                <a16:creationId xmlns:a16="http://schemas.microsoft.com/office/drawing/2014/main" id="{E35C29FC-1ED7-3C48-9AD7-E0EC81A6F9E6}"/>
              </a:ext>
            </a:extLst>
          </p:cNvPr>
          <p:cNvSpPr>
            <a:spLocks noGrp="1"/>
          </p:cNvSpPr>
          <p:nvPr>
            <p:ph type="tbl" sz="quarter" idx="19"/>
          </p:nvPr>
        </p:nvSpPr>
        <p:spPr>
          <a:xfrm>
            <a:off x="433387" y="1489075"/>
            <a:ext cx="10998451" cy="3661943"/>
          </a:xfrm>
        </p:spPr>
        <p:txBody>
          <a:bodyPr lIns="0" tIns="0" rIns="0" bIns="0">
            <a:noAutofit/>
          </a:bodyPr>
          <a:lstStyle>
            <a:lvl1pPr marL="0" indent="0">
              <a:buNone/>
              <a:defRPr sz="1400" b="0" i="0">
                <a:solidFill>
                  <a:schemeClr val="tx1"/>
                </a:solidFill>
                <a:latin typeface="+mn-lt"/>
              </a:defRPr>
            </a:lvl1pPr>
          </a:lstStyle>
          <a:p>
            <a:r>
              <a:rPr lang="en-GB"/>
              <a:t>Click icon to add table</a:t>
            </a:r>
            <a:endParaRPr lang="en-US"/>
          </a:p>
        </p:txBody>
      </p:sp>
      <p:grpSp>
        <p:nvGrpSpPr>
          <p:cNvPr id="11" name="Graphic 36">
            <a:extLst>
              <a:ext uri="{FF2B5EF4-FFF2-40B4-BE49-F238E27FC236}">
                <a16:creationId xmlns:a16="http://schemas.microsoft.com/office/drawing/2014/main" id="{50B598E1-3640-E047-9AF8-3800019C217C}"/>
              </a:ext>
            </a:extLst>
          </p:cNvPr>
          <p:cNvGrpSpPr/>
          <p:nvPr userDrawn="1"/>
        </p:nvGrpSpPr>
        <p:grpSpPr>
          <a:xfrm>
            <a:off x="11607408" y="6132443"/>
            <a:ext cx="290229" cy="432023"/>
            <a:chOff x="11607408" y="6132443"/>
            <a:chExt cx="290229" cy="432023"/>
          </a:xfrm>
        </p:grpSpPr>
        <p:sp>
          <p:nvSpPr>
            <p:cNvPr id="13" name="Freeform 12">
              <a:extLst>
                <a:ext uri="{FF2B5EF4-FFF2-40B4-BE49-F238E27FC236}">
                  <a16:creationId xmlns:a16="http://schemas.microsoft.com/office/drawing/2014/main" id="{66A251E5-DC8E-7B4A-8F06-0D32A4E39FEA}"/>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5EFD5D76-10A0-C045-927D-5AB20937F6FC}"/>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5" name="TextBox 14">
            <a:extLst>
              <a:ext uri="{FF2B5EF4-FFF2-40B4-BE49-F238E27FC236}">
                <a16:creationId xmlns:a16="http://schemas.microsoft.com/office/drawing/2014/main" id="{2E6F22F3-BD15-AC4A-89C4-661305315E5E}"/>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6" name="Footer Placeholder 4">
            <a:extLst>
              <a:ext uri="{FF2B5EF4-FFF2-40B4-BE49-F238E27FC236}">
                <a16:creationId xmlns:a16="http://schemas.microsoft.com/office/drawing/2014/main" id="{4B80BFFB-6D85-084B-BE7F-D97816B12F9C}"/>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25663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 Slide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0" name="Text Placeholder 9">
            <a:extLst>
              <a:ext uri="{FF2B5EF4-FFF2-40B4-BE49-F238E27FC236}">
                <a16:creationId xmlns:a16="http://schemas.microsoft.com/office/drawing/2014/main" id="{D93D50BD-AB51-E646-AAE2-1D5A9E7F3E85}"/>
              </a:ext>
            </a:extLst>
          </p:cNvPr>
          <p:cNvSpPr>
            <a:spLocks noGrp="1"/>
          </p:cNvSpPr>
          <p:nvPr>
            <p:ph type="body" sz="quarter" idx="13" hasCustomPrompt="1"/>
          </p:nvPr>
        </p:nvSpPr>
        <p:spPr>
          <a:xfrm>
            <a:off x="433388" y="5571890"/>
            <a:ext cx="5205412"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3" name="Text Placeholder 9">
            <a:extLst>
              <a:ext uri="{FF2B5EF4-FFF2-40B4-BE49-F238E27FC236}">
                <a16:creationId xmlns:a16="http://schemas.microsoft.com/office/drawing/2014/main" id="{BE82FE66-078C-0A43-A733-4682A7858091}"/>
              </a:ext>
            </a:extLst>
          </p:cNvPr>
          <p:cNvSpPr>
            <a:spLocks noGrp="1"/>
          </p:cNvSpPr>
          <p:nvPr>
            <p:ph type="body" sz="quarter" idx="18" hasCustomPrompt="1"/>
          </p:nvPr>
        </p:nvSpPr>
        <p:spPr>
          <a:xfrm>
            <a:off x="6226427" y="5571890"/>
            <a:ext cx="5205412" cy="367200"/>
          </a:xfrm>
        </p:spPr>
        <p:txBody>
          <a:bodyPr lIns="0" tIns="0" rIns="0" bIns="0" anchor="ctr" anchorCtr="0">
            <a:noAutofit/>
          </a:bodyPr>
          <a:lstStyle>
            <a:lvl1pPr marL="0" indent="0">
              <a:spcBef>
                <a:spcPts val="0"/>
              </a:spcBef>
              <a:spcAft>
                <a:spcPts val="1000"/>
              </a:spcAft>
              <a:buNone/>
              <a:defRPr sz="1400" b="0" i="0">
                <a:solidFill>
                  <a:schemeClr val="tx1"/>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GB"/>
              <a:t>click to edit master text styles</a:t>
            </a:r>
          </a:p>
        </p:txBody>
      </p:sp>
      <p:sp>
        <p:nvSpPr>
          <p:cNvPr id="14" name="Table Placeholder 3">
            <a:extLst>
              <a:ext uri="{FF2B5EF4-FFF2-40B4-BE49-F238E27FC236}">
                <a16:creationId xmlns:a16="http://schemas.microsoft.com/office/drawing/2014/main" id="{E35C29FC-1ED7-3C48-9AD7-E0EC81A6F9E6}"/>
              </a:ext>
            </a:extLst>
          </p:cNvPr>
          <p:cNvSpPr>
            <a:spLocks noGrp="1"/>
          </p:cNvSpPr>
          <p:nvPr>
            <p:ph type="tbl" sz="quarter" idx="19"/>
          </p:nvPr>
        </p:nvSpPr>
        <p:spPr>
          <a:xfrm>
            <a:off x="433388" y="1489075"/>
            <a:ext cx="5205412" cy="3661943"/>
          </a:xfrm>
        </p:spPr>
        <p:txBody>
          <a:bodyPr lIns="0" tIns="0" rIns="0" bIns="0">
            <a:noAutofit/>
          </a:bodyPr>
          <a:lstStyle>
            <a:lvl1pPr marL="0" indent="0">
              <a:buNone/>
              <a:defRPr sz="1400" b="0" i="0">
                <a:solidFill>
                  <a:schemeClr val="tx1"/>
                </a:solidFill>
                <a:latin typeface="+mn-lt"/>
              </a:defRPr>
            </a:lvl1pPr>
          </a:lstStyle>
          <a:p>
            <a:r>
              <a:rPr lang="en-GB"/>
              <a:t>Click icon to add table</a:t>
            </a:r>
            <a:endParaRPr lang="en-US"/>
          </a:p>
        </p:txBody>
      </p:sp>
      <p:sp>
        <p:nvSpPr>
          <p:cNvPr id="16" name="Table Placeholder 3">
            <a:extLst>
              <a:ext uri="{FF2B5EF4-FFF2-40B4-BE49-F238E27FC236}">
                <a16:creationId xmlns:a16="http://schemas.microsoft.com/office/drawing/2014/main" id="{814B9AF2-7041-2844-8F87-FD4B97DBACC1}"/>
              </a:ext>
            </a:extLst>
          </p:cNvPr>
          <p:cNvSpPr>
            <a:spLocks noGrp="1"/>
          </p:cNvSpPr>
          <p:nvPr>
            <p:ph type="tbl" sz="quarter" idx="20"/>
          </p:nvPr>
        </p:nvSpPr>
        <p:spPr>
          <a:xfrm>
            <a:off x="6226427" y="1489075"/>
            <a:ext cx="5205412" cy="3661943"/>
          </a:xfrm>
        </p:spPr>
        <p:txBody>
          <a:bodyPr lIns="0" tIns="0" rIns="0" bIns="0">
            <a:noAutofit/>
          </a:bodyPr>
          <a:lstStyle>
            <a:lvl1pPr marL="0" indent="0">
              <a:buNone/>
              <a:defRPr sz="1400" b="0" i="0">
                <a:solidFill>
                  <a:schemeClr val="tx1"/>
                </a:solidFill>
                <a:latin typeface="+mn-lt"/>
              </a:defRPr>
            </a:lvl1pPr>
          </a:lstStyle>
          <a:p>
            <a:r>
              <a:rPr lang="en-GB"/>
              <a:t>Click icon to add table</a:t>
            </a:r>
            <a:endParaRPr lang="en-US"/>
          </a:p>
        </p:txBody>
      </p:sp>
      <p:grpSp>
        <p:nvGrpSpPr>
          <p:cNvPr id="15" name="Graphic 36">
            <a:extLst>
              <a:ext uri="{FF2B5EF4-FFF2-40B4-BE49-F238E27FC236}">
                <a16:creationId xmlns:a16="http://schemas.microsoft.com/office/drawing/2014/main" id="{D808B424-94EF-8C40-B95A-01F59149A2EF}"/>
              </a:ext>
            </a:extLst>
          </p:cNvPr>
          <p:cNvGrpSpPr/>
          <p:nvPr userDrawn="1"/>
        </p:nvGrpSpPr>
        <p:grpSpPr>
          <a:xfrm>
            <a:off x="11607408" y="6132443"/>
            <a:ext cx="290229" cy="432023"/>
            <a:chOff x="11607408" y="6132443"/>
            <a:chExt cx="290229" cy="432023"/>
          </a:xfrm>
        </p:grpSpPr>
        <p:sp>
          <p:nvSpPr>
            <p:cNvPr id="17" name="Freeform 16">
              <a:extLst>
                <a:ext uri="{FF2B5EF4-FFF2-40B4-BE49-F238E27FC236}">
                  <a16:creationId xmlns:a16="http://schemas.microsoft.com/office/drawing/2014/main" id="{40F25A33-9AB6-D643-B639-EC0C7A28432F}"/>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DF3E94BF-4F00-7240-AD0F-AEE6A5F41985}"/>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8" name="TextBox 17">
            <a:extLst>
              <a:ext uri="{FF2B5EF4-FFF2-40B4-BE49-F238E27FC236}">
                <a16:creationId xmlns:a16="http://schemas.microsoft.com/office/drawing/2014/main" id="{2DC78085-E090-F344-987F-10C6F3DF13F3}"/>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9" name="Footer Placeholder 4">
            <a:extLst>
              <a:ext uri="{FF2B5EF4-FFF2-40B4-BE49-F238E27FC236}">
                <a16:creationId xmlns:a16="http://schemas.microsoft.com/office/drawing/2014/main" id="{1D4A67A7-9BF6-7148-9D00-71067FB385E9}"/>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125105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Whit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0" name="Graphic 36">
            <a:extLst>
              <a:ext uri="{FF2B5EF4-FFF2-40B4-BE49-F238E27FC236}">
                <a16:creationId xmlns:a16="http://schemas.microsoft.com/office/drawing/2014/main" id="{B9AC6E5A-99B1-CE41-BDA1-F5698E5875CA}"/>
              </a:ext>
            </a:extLst>
          </p:cNvPr>
          <p:cNvGrpSpPr/>
          <p:nvPr userDrawn="1"/>
        </p:nvGrpSpPr>
        <p:grpSpPr>
          <a:xfrm>
            <a:off x="11607408" y="6132443"/>
            <a:ext cx="290229" cy="432023"/>
            <a:chOff x="11607408" y="6132443"/>
            <a:chExt cx="290229" cy="432023"/>
          </a:xfrm>
        </p:grpSpPr>
        <p:sp>
          <p:nvSpPr>
            <p:cNvPr id="11" name="Freeform 10">
              <a:extLst>
                <a:ext uri="{FF2B5EF4-FFF2-40B4-BE49-F238E27FC236}">
                  <a16:creationId xmlns:a16="http://schemas.microsoft.com/office/drawing/2014/main" id="{F87B87E3-26A2-F441-807D-35E7B38A8872}"/>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D2B73D8-3C25-A347-91D9-D0B671452392}"/>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3E072F6A-2A74-964C-B3AA-DE0F7F431639}"/>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3" name="Footer Placeholder 4">
            <a:extLst>
              <a:ext uri="{FF2B5EF4-FFF2-40B4-BE49-F238E27FC236}">
                <a16:creationId xmlns:a16="http://schemas.microsoft.com/office/drawing/2014/main" id="{72E20034-984C-9D48-B6DA-CCA8550001DB}"/>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81212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White Slide Grey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E8C9E2-AF10-2193-CBBE-4D6BDD5E0768}"/>
              </a:ext>
            </a:extLst>
          </p:cNvPr>
          <p:cNvSpPr/>
          <p:nvPr userDrawn="1"/>
        </p:nvSpPr>
        <p:spPr>
          <a:xfrm>
            <a:off x="-16201" y="1"/>
            <a:ext cx="12208201" cy="1701365"/>
          </a:xfrm>
          <a:prstGeom prst="rect">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entury Gothic" panose="020F0302020204030204"/>
              <a:ea typeface="+mn-ea"/>
              <a:cs typeface="+mn-cs"/>
            </a:endParaRPr>
          </a:p>
        </p:txBody>
      </p:sp>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0" name="Graphic 36">
            <a:extLst>
              <a:ext uri="{FF2B5EF4-FFF2-40B4-BE49-F238E27FC236}">
                <a16:creationId xmlns:a16="http://schemas.microsoft.com/office/drawing/2014/main" id="{B9AC6E5A-99B1-CE41-BDA1-F5698E5875CA}"/>
              </a:ext>
            </a:extLst>
          </p:cNvPr>
          <p:cNvGrpSpPr/>
          <p:nvPr userDrawn="1"/>
        </p:nvGrpSpPr>
        <p:grpSpPr>
          <a:xfrm>
            <a:off x="11607408" y="6132443"/>
            <a:ext cx="290229" cy="432023"/>
            <a:chOff x="11607408" y="6132443"/>
            <a:chExt cx="290229" cy="432023"/>
          </a:xfrm>
        </p:grpSpPr>
        <p:sp>
          <p:nvSpPr>
            <p:cNvPr id="11" name="Freeform 10">
              <a:extLst>
                <a:ext uri="{FF2B5EF4-FFF2-40B4-BE49-F238E27FC236}">
                  <a16:creationId xmlns:a16="http://schemas.microsoft.com/office/drawing/2014/main" id="{F87B87E3-26A2-F441-807D-35E7B38A8872}"/>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D2B73D8-3C25-A347-91D9-D0B671452392}"/>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3E072F6A-2A74-964C-B3AA-DE0F7F431639}"/>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13" name="Footer Placeholder 4">
            <a:extLst>
              <a:ext uri="{FF2B5EF4-FFF2-40B4-BE49-F238E27FC236}">
                <a16:creationId xmlns:a16="http://schemas.microsoft.com/office/drawing/2014/main" id="{72E20034-984C-9D48-B6DA-CCA8550001DB}"/>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155599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go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10"/>
            <a:ext cx="10234246" cy="629358"/>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grpSp>
        <p:nvGrpSpPr>
          <p:cNvPr id="11" name="Graphic 36">
            <a:extLst>
              <a:ext uri="{FF2B5EF4-FFF2-40B4-BE49-F238E27FC236}">
                <a16:creationId xmlns:a16="http://schemas.microsoft.com/office/drawing/2014/main" id="{4B7705F0-7F44-BD4B-BA32-7B4168599E69}"/>
              </a:ext>
            </a:extLst>
          </p:cNvPr>
          <p:cNvGrpSpPr/>
          <p:nvPr userDrawn="1"/>
        </p:nvGrpSpPr>
        <p:grpSpPr>
          <a:xfrm>
            <a:off x="11607408" y="6132443"/>
            <a:ext cx="290229" cy="432023"/>
            <a:chOff x="11607408" y="6132443"/>
            <a:chExt cx="290229" cy="432023"/>
          </a:xfrm>
        </p:grpSpPr>
        <p:sp>
          <p:nvSpPr>
            <p:cNvPr id="12" name="Freeform 11">
              <a:extLst>
                <a:ext uri="{FF2B5EF4-FFF2-40B4-BE49-F238E27FC236}">
                  <a16:creationId xmlns:a16="http://schemas.microsoft.com/office/drawing/2014/main" id="{7E3A25CA-0285-564E-BAA3-D5223FA06823}"/>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B66E7D70-EC24-0F47-8F3C-586D48BFF088}"/>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13" name="Text Placeholder 2">
            <a:extLst>
              <a:ext uri="{FF2B5EF4-FFF2-40B4-BE49-F238E27FC236}">
                <a16:creationId xmlns:a16="http://schemas.microsoft.com/office/drawing/2014/main" id="{D42E0CBD-8450-404E-8EBA-0499365966CF}"/>
              </a:ext>
            </a:extLst>
          </p:cNvPr>
          <p:cNvSpPr>
            <a:spLocks noGrp="1"/>
          </p:cNvSpPr>
          <p:nvPr>
            <p:ph type="body" sz="quarter" idx="16"/>
          </p:nvPr>
        </p:nvSpPr>
        <p:spPr>
          <a:xfrm>
            <a:off x="433388" y="1015885"/>
            <a:ext cx="10234246" cy="367437"/>
          </a:xfrm>
        </p:spPr>
        <p:txBody>
          <a:bodyPr lIns="0" tIns="0" rIns="0" b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19" name="Picture Placeholder 2">
            <a:extLst>
              <a:ext uri="{FF2B5EF4-FFF2-40B4-BE49-F238E27FC236}">
                <a16:creationId xmlns:a16="http://schemas.microsoft.com/office/drawing/2014/main" id="{3F13EFBB-60D2-4F44-B27A-915CEB0C8D7A}"/>
              </a:ext>
            </a:extLst>
          </p:cNvPr>
          <p:cNvSpPr>
            <a:spLocks noGrp="1"/>
          </p:cNvSpPr>
          <p:nvPr>
            <p:ph type="pic" sz="quarter" idx="19"/>
          </p:nvPr>
        </p:nvSpPr>
        <p:spPr>
          <a:xfrm>
            <a:off x="3223066" y="1522239"/>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20" name="Picture Placeholder 2">
            <a:extLst>
              <a:ext uri="{FF2B5EF4-FFF2-40B4-BE49-F238E27FC236}">
                <a16:creationId xmlns:a16="http://schemas.microsoft.com/office/drawing/2014/main" id="{4DABF1B6-A2F9-0A4C-94B7-549A23794BE3}"/>
              </a:ext>
            </a:extLst>
          </p:cNvPr>
          <p:cNvSpPr>
            <a:spLocks noGrp="1"/>
          </p:cNvSpPr>
          <p:nvPr>
            <p:ph type="pic" sz="quarter" idx="20"/>
          </p:nvPr>
        </p:nvSpPr>
        <p:spPr>
          <a:xfrm>
            <a:off x="4617722" y="1522239"/>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21" name="Picture Placeholder 2">
            <a:extLst>
              <a:ext uri="{FF2B5EF4-FFF2-40B4-BE49-F238E27FC236}">
                <a16:creationId xmlns:a16="http://schemas.microsoft.com/office/drawing/2014/main" id="{43F7CFF0-9986-3246-A050-76D9E94E23BE}"/>
              </a:ext>
            </a:extLst>
          </p:cNvPr>
          <p:cNvSpPr>
            <a:spLocks noGrp="1"/>
          </p:cNvSpPr>
          <p:nvPr>
            <p:ph type="pic" sz="quarter" idx="21"/>
          </p:nvPr>
        </p:nvSpPr>
        <p:spPr>
          <a:xfrm>
            <a:off x="6012378" y="1522239"/>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22" name="Picture Placeholder 2">
            <a:extLst>
              <a:ext uri="{FF2B5EF4-FFF2-40B4-BE49-F238E27FC236}">
                <a16:creationId xmlns:a16="http://schemas.microsoft.com/office/drawing/2014/main" id="{5024B76C-3C6D-C641-801B-7DBD968CCFDD}"/>
              </a:ext>
            </a:extLst>
          </p:cNvPr>
          <p:cNvSpPr>
            <a:spLocks noGrp="1"/>
          </p:cNvSpPr>
          <p:nvPr>
            <p:ph type="pic" sz="quarter" idx="22"/>
          </p:nvPr>
        </p:nvSpPr>
        <p:spPr>
          <a:xfrm>
            <a:off x="7407034" y="1522239"/>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23" name="Picture Placeholder 2">
            <a:extLst>
              <a:ext uri="{FF2B5EF4-FFF2-40B4-BE49-F238E27FC236}">
                <a16:creationId xmlns:a16="http://schemas.microsoft.com/office/drawing/2014/main" id="{8F9AF23F-29AD-3F40-8DC9-C00AD8463F2A}"/>
              </a:ext>
            </a:extLst>
          </p:cNvPr>
          <p:cNvSpPr>
            <a:spLocks noGrp="1"/>
          </p:cNvSpPr>
          <p:nvPr>
            <p:ph type="pic" sz="quarter" idx="23"/>
          </p:nvPr>
        </p:nvSpPr>
        <p:spPr>
          <a:xfrm>
            <a:off x="8801690" y="1522239"/>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24" name="Picture Placeholder 2">
            <a:extLst>
              <a:ext uri="{FF2B5EF4-FFF2-40B4-BE49-F238E27FC236}">
                <a16:creationId xmlns:a16="http://schemas.microsoft.com/office/drawing/2014/main" id="{4164469D-839D-2149-926C-FCA9A9C47C38}"/>
              </a:ext>
            </a:extLst>
          </p:cNvPr>
          <p:cNvSpPr>
            <a:spLocks noGrp="1"/>
          </p:cNvSpPr>
          <p:nvPr>
            <p:ph type="pic" sz="quarter" idx="24"/>
          </p:nvPr>
        </p:nvSpPr>
        <p:spPr>
          <a:xfrm>
            <a:off x="10196348" y="1522239"/>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36" name="Picture Placeholder 2">
            <a:extLst>
              <a:ext uri="{FF2B5EF4-FFF2-40B4-BE49-F238E27FC236}">
                <a16:creationId xmlns:a16="http://schemas.microsoft.com/office/drawing/2014/main" id="{1AAC26C2-0DE9-E847-BBEE-357AA193D0BC}"/>
              </a:ext>
            </a:extLst>
          </p:cNvPr>
          <p:cNvSpPr>
            <a:spLocks noGrp="1"/>
          </p:cNvSpPr>
          <p:nvPr>
            <p:ph type="pic" sz="quarter" idx="25"/>
          </p:nvPr>
        </p:nvSpPr>
        <p:spPr>
          <a:xfrm>
            <a:off x="433754" y="26481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37" name="Picture Placeholder 2">
            <a:extLst>
              <a:ext uri="{FF2B5EF4-FFF2-40B4-BE49-F238E27FC236}">
                <a16:creationId xmlns:a16="http://schemas.microsoft.com/office/drawing/2014/main" id="{8C68DC73-4437-0A41-AEC7-268F8C45ACDF}"/>
              </a:ext>
            </a:extLst>
          </p:cNvPr>
          <p:cNvSpPr>
            <a:spLocks noGrp="1"/>
          </p:cNvSpPr>
          <p:nvPr>
            <p:ph type="pic" sz="quarter" idx="26"/>
          </p:nvPr>
        </p:nvSpPr>
        <p:spPr>
          <a:xfrm>
            <a:off x="1828410" y="26481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38" name="Picture Placeholder 2">
            <a:extLst>
              <a:ext uri="{FF2B5EF4-FFF2-40B4-BE49-F238E27FC236}">
                <a16:creationId xmlns:a16="http://schemas.microsoft.com/office/drawing/2014/main" id="{28F58A2B-F91E-9E4A-82A5-CCCE9FC7A3B4}"/>
              </a:ext>
            </a:extLst>
          </p:cNvPr>
          <p:cNvSpPr>
            <a:spLocks noGrp="1"/>
          </p:cNvSpPr>
          <p:nvPr>
            <p:ph type="pic" sz="quarter" idx="27"/>
          </p:nvPr>
        </p:nvSpPr>
        <p:spPr>
          <a:xfrm>
            <a:off x="3223066" y="26481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39" name="Picture Placeholder 2">
            <a:extLst>
              <a:ext uri="{FF2B5EF4-FFF2-40B4-BE49-F238E27FC236}">
                <a16:creationId xmlns:a16="http://schemas.microsoft.com/office/drawing/2014/main" id="{CFF0DD91-7085-FD46-868E-212A639ED677}"/>
              </a:ext>
            </a:extLst>
          </p:cNvPr>
          <p:cNvSpPr>
            <a:spLocks noGrp="1"/>
          </p:cNvSpPr>
          <p:nvPr>
            <p:ph type="pic" sz="quarter" idx="28"/>
          </p:nvPr>
        </p:nvSpPr>
        <p:spPr>
          <a:xfrm>
            <a:off x="4617722" y="26481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40" name="Picture Placeholder 2">
            <a:extLst>
              <a:ext uri="{FF2B5EF4-FFF2-40B4-BE49-F238E27FC236}">
                <a16:creationId xmlns:a16="http://schemas.microsoft.com/office/drawing/2014/main" id="{D77E16E4-6087-E14C-BFCF-A5AFA6A0B992}"/>
              </a:ext>
            </a:extLst>
          </p:cNvPr>
          <p:cNvSpPr>
            <a:spLocks noGrp="1"/>
          </p:cNvSpPr>
          <p:nvPr>
            <p:ph type="pic" sz="quarter" idx="29"/>
          </p:nvPr>
        </p:nvSpPr>
        <p:spPr>
          <a:xfrm>
            <a:off x="6012378" y="26481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41" name="Picture Placeholder 2">
            <a:extLst>
              <a:ext uri="{FF2B5EF4-FFF2-40B4-BE49-F238E27FC236}">
                <a16:creationId xmlns:a16="http://schemas.microsoft.com/office/drawing/2014/main" id="{B49BC6EB-CCB1-6048-A9B1-017D1A9E4679}"/>
              </a:ext>
            </a:extLst>
          </p:cNvPr>
          <p:cNvSpPr>
            <a:spLocks noGrp="1"/>
          </p:cNvSpPr>
          <p:nvPr>
            <p:ph type="pic" sz="quarter" idx="30"/>
          </p:nvPr>
        </p:nvSpPr>
        <p:spPr>
          <a:xfrm>
            <a:off x="7407034" y="26481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42" name="Picture Placeholder 2">
            <a:extLst>
              <a:ext uri="{FF2B5EF4-FFF2-40B4-BE49-F238E27FC236}">
                <a16:creationId xmlns:a16="http://schemas.microsoft.com/office/drawing/2014/main" id="{E4C743F2-3F81-6D41-B432-F54A3A220F2C}"/>
              </a:ext>
            </a:extLst>
          </p:cNvPr>
          <p:cNvSpPr>
            <a:spLocks noGrp="1"/>
          </p:cNvSpPr>
          <p:nvPr>
            <p:ph type="pic" sz="quarter" idx="31"/>
          </p:nvPr>
        </p:nvSpPr>
        <p:spPr>
          <a:xfrm>
            <a:off x="8801690" y="26481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43" name="Picture Placeholder 2">
            <a:extLst>
              <a:ext uri="{FF2B5EF4-FFF2-40B4-BE49-F238E27FC236}">
                <a16:creationId xmlns:a16="http://schemas.microsoft.com/office/drawing/2014/main" id="{C190544E-1605-5C49-A624-B2C7F5961027}"/>
              </a:ext>
            </a:extLst>
          </p:cNvPr>
          <p:cNvSpPr>
            <a:spLocks noGrp="1"/>
          </p:cNvSpPr>
          <p:nvPr>
            <p:ph type="pic" sz="quarter" idx="32"/>
          </p:nvPr>
        </p:nvSpPr>
        <p:spPr>
          <a:xfrm>
            <a:off x="10196348" y="26481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52" name="Picture Placeholder 2">
            <a:extLst>
              <a:ext uri="{FF2B5EF4-FFF2-40B4-BE49-F238E27FC236}">
                <a16:creationId xmlns:a16="http://schemas.microsoft.com/office/drawing/2014/main" id="{2ABBD357-98CE-CE47-A76E-E160E8B56FD2}"/>
              </a:ext>
            </a:extLst>
          </p:cNvPr>
          <p:cNvSpPr>
            <a:spLocks noGrp="1"/>
          </p:cNvSpPr>
          <p:nvPr>
            <p:ph type="pic" sz="quarter" idx="33"/>
          </p:nvPr>
        </p:nvSpPr>
        <p:spPr>
          <a:xfrm>
            <a:off x="433754" y="380787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53" name="Picture Placeholder 2">
            <a:extLst>
              <a:ext uri="{FF2B5EF4-FFF2-40B4-BE49-F238E27FC236}">
                <a16:creationId xmlns:a16="http://schemas.microsoft.com/office/drawing/2014/main" id="{4F784FC9-2F80-414A-AB71-88172F8CAF5E}"/>
              </a:ext>
            </a:extLst>
          </p:cNvPr>
          <p:cNvSpPr>
            <a:spLocks noGrp="1"/>
          </p:cNvSpPr>
          <p:nvPr>
            <p:ph type="pic" sz="quarter" idx="34"/>
          </p:nvPr>
        </p:nvSpPr>
        <p:spPr>
          <a:xfrm>
            <a:off x="1828410" y="380787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54" name="Picture Placeholder 2">
            <a:extLst>
              <a:ext uri="{FF2B5EF4-FFF2-40B4-BE49-F238E27FC236}">
                <a16:creationId xmlns:a16="http://schemas.microsoft.com/office/drawing/2014/main" id="{ECD6E54C-47C2-E644-834C-7025DF7C7890}"/>
              </a:ext>
            </a:extLst>
          </p:cNvPr>
          <p:cNvSpPr>
            <a:spLocks noGrp="1"/>
          </p:cNvSpPr>
          <p:nvPr>
            <p:ph type="pic" sz="quarter" idx="35"/>
          </p:nvPr>
        </p:nvSpPr>
        <p:spPr>
          <a:xfrm>
            <a:off x="3223066" y="380787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55" name="Picture Placeholder 2">
            <a:extLst>
              <a:ext uri="{FF2B5EF4-FFF2-40B4-BE49-F238E27FC236}">
                <a16:creationId xmlns:a16="http://schemas.microsoft.com/office/drawing/2014/main" id="{A9D1D076-5915-7C44-926F-EF326B02634B}"/>
              </a:ext>
            </a:extLst>
          </p:cNvPr>
          <p:cNvSpPr>
            <a:spLocks noGrp="1"/>
          </p:cNvSpPr>
          <p:nvPr>
            <p:ph type="pic" sz="quarter" idx="36"/>
          </p:nvPr>
        </p:nvSpPr>
        <p:spPr>
          <a:xfrm>
            <a:off x="4617722" y="380787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56" name="Picture Placeholder 2">
            <a:extLst>
              <a:ext uri="{FF2B5EF4-FFF2-40B4-BE49-F238E27FC236}">
                <a16:creationId xmlns:a16="http://schemas.microsoft.com/office/drawing/2014/main" id="{2E3EB8BA-7299-2F47-AA3C-C81B51CED87C}"/>
              </a:ext>
            </a:extLst>
          </p:cNvPr>
          <p:cNvSpPr>
            <a:spLocks noGrp="1"/>
          </p:cNvSpPr>
          <p:nvPr>
            <p:ph type="pic" sz="quarter" idx="37"/>
          </p:nvPr>
        </p:nvSpPr>
        <p:spPr>
          <a:xfrm>
            <a:off x="6012378" y="380787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57" name="Picture Placeholder 2">
            <a:extLst>
              <a:ext uri="{FF2B5EF4-FFF2-40B4-BE49-F238E27FC236}">
                <a16:creationId xmlns:a16="http://schemas.microsoft.com/office/drawing/2014/main" id="{DC1A56FE-0C5E-E04F-84EB-0CB58D515551}"/>
              </a:ext>
            </a:extLst>
          </p:cNvPr>
          <p:cNvSpPr>
            <a:spLocks noGrp="1"/>
          </p:cNvSpPr>
          <p:nvPr>
            <p:ph type="pic" sz="quarter" idx="38"/>
          </p:nvPr>
        </p:nvSpPr>
        <p:spPr>
          <a:xfrm>
            <a:off x="7407034" y="380787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58" name="Picture Placeholder 2">
            <a:extLst>
              <a:ext uri="{FF2B5EF4-FFF2-40B4-BE49-F238E27FC236}">
                <a16:creationId xmlns:a16="http://schemas.microsoft.com/office/drawing/2014/main" id="{AC90916C-4D03-0541-AD51-ABD396DD9A8A}"/>
              </a:ext>
            </a:extLst>
          </p:cNvPr>
          <p:cNvSpPr>
            <a:spLocks noGrp="1"/>
          </p:cNvSpPr>
          <p:nvPr>
            <p:ph type="pic" sz="quarter" idx="39"/>
          </p:nvPr>
        </p:nvSpPr>
        <p:spPr>
          <a:xfrm>
            <a:off x="8801690" y="380787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59" name="Picture Placeholder 2">
            <a:extLst>
              <a:ext uri="{FF2B5EF4-FFF2-40B4-BE49-F238E27FC236}">
                <a16:creationId xmlns:a16="http://schemas.microsoft.com/office/drawing/2014/main" id="{4F11BA2A-C0F9-1846-AAAB-B7F75B805C02}"/>
              </a:ext>
            </a:extLst>
          </p:cNvPr>
          <p:cNvSpPr>
            <a:spLocks noGrp="1"/>
          </p:cNvSpPr>
          <p:nvPr>
            <p:ph type="pic" sz="quarter" idx="40"/>
          </p:nvPr>
        </p:nvSpPr>
        <p:spPr>
          <a:xfrm>
            <a:off x="10196348" y="380787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60" name="Picture Placeholder 2">
            <a:extLst>
              <a:ext uri="{FF2B5EF4-FFF2-40B4-BE49-F238E27FC236}">
                <a16:creationId xmlns:a16="http://schemas.microsoft.com/office/drawing/2014/main" id="{44908A63-49EC-B043-9B37-89D632FEBE8E}"/>
              </a:ext>
            </a:extLst>
          </p:cNvPr>
          <p:cNvSpPr>
            <a:spLocks noGrp="1"/>
          </p:cNvSpPr>
          <p:nvPr>
            <p:ph type="pic" sz="quarter" idx="41"/>
          </p:nvPr>
        </p:nvSpPr>
        <p:spPr>
          <a:xfrm>
            <a:off x="433754" y="49676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61" name="Picture Placeholder 2">
            <a:extLst>
              <a:ext uri="{FF2B5EF4-FFF2-40B4-BE49-F238E27FC236}">
                <a16:creationId xmlns:a16="http://schemas.microsoft.com/office/drawing/2014/main" id="{7DC1D62B-58C3-144E-A505-11F49CD6683D}"/>
              </a:ext>
            </a:extLst>
          </p:cNvPr>
          <p:cNvSpPr>
            <a:spLocks noGrp="1"/>
          </p:cNvSpPr>
          <p:nvPr>
            <p:ph type="pic" sz="quarter" idx="42"/>
          </p:nvPr>
        </p:nvSpPr>
        <p:spPr>
          <a:xfrm>
            <a:off x="1828410" y="49676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62" name="Picture Placeholder 2">
            <a:extLst>
              <a:ext uri="{FF2B5EF4-FFF2-40B4-BE49-F238E27FC236}">
                <a16:creationId xmlns:a16="http://schemas.microsoft.com/office/drawing/2014/main" id="{0DE63EDA-B318-F04D-A92A-FF1753B7003F}"/>
              </a:ext>
            </a:extLst>
          </p:cNvPr>
          <p:cNvSpPr>
            <a:spLocks noGrp="1"/>
          </p:cNvSpPr>
          <p:nvPr>
            <p:ph type="pic" sz="quarter" idx="43"/>
          </p:nvPr>
        </p:nvSpPr>
        <p:spPr>
          <a:xfrm>
            <a:off x="3223066" y="49676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63" name="Picture Placeholder 2">
            <a:extLst>
              <a:ext uri="{FF2B5EF4-FFF2-40B4-BE49-F238E27FC236}">
                <a16:creationId xmlns:a16="http://schemas.microsoft.com/office/drawing/2014/main" id="{7238555B-65CC-DD44-BC34-7EAAFADA7EA6}"/>
              </a:ext>
            </a:extLst>
          </p:cNvPr>
          <p:cNvSpPr>
            <a:spLocks noGrp="1"/>
          </p:cNvSpPr>
          <p:nvPr>
            <p:ph type="pic" sz="quarter" idx="44"/>
          </p:nvPr>
        </p:nvSpPr>
        <p:spPr>
          <a:xfrm>
            <a:off x="4617722" y="49676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64" name="Picture Placeholder 2">
            <a:extLst>
              <a:ext uri="{FF2B5EF4-FFF2-40B4-BE49-F238E27FC236}">
                <a16:creationId xmlns:a16="http://schemas.microsoft.com/office/drawing/2014/main" id="{224B89F1-DFB6-284E-A862-06C9CB278AC0}"/>
              </a:ext>
            </a:extLst>
          </p:cNvPr>
          <p:cNvSpPr>
            <a:spLocks noGrp="1"/>
          </p:cNvSpPr>
          <p:nvPr>
            <p:ph type="pic" sz="quarter" idx="45"/>
          </p:nvPr>
        </p:nvSpPr>
        <p:spPr>
          <a:xfrm>
            <a:off x="6012378" y="49676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65" name="Picture Placeholder 2">
            <a:extLst>
              <a:ext uri="{FF2B5EF4-FFF2-40B4-BE49-F238E27FC236}">
                <a16:creationId xmlns:a16="http://schemas.microsoft.com/office/drawing/2014/main" id="{EE1D228C-F335-5A4E-AF8F-4104180D7CCE}"/>
              </a:ext>
            </a:extLst>
          </p:cNvPr>
          <p:cNvSpPr>
            <a:spLocks noGrp="1"/>
          </p:cNvSpPr>
          <p:nvPr>
            <p:ph type="pic" sz="quarter" idx="46"/>
          </p:nvPr>
        </p:nvSpPr>
        <p:spPr>
          <a:xfrm>
            <a:off x="7407034" y="49676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66" name="Picture Placeholder 2">
            <a:extLst>
              <a:ext uri="{FF2B5EF4-FFF2-40B4-BE49-F238E27FC236}">
                <a16:creationId xmlns:a16="http://schemas.microsoft.com/office/drawing/2014/main" id="{84D4482A-5E10-E24E-B71B-06E600BDB216}"/>
              </a:ext>
            </a:extLst>
          </p:cNvPr>
          <p:cNvSpPr>
            <a:spLocks noGrp="1"/>
          </p:cNvSpPr>
          <p:nvPr>
            <p:ph type="pic" sz="quarter" idx="47"/>
          </p:nvPr>
        </p:nvSpPr>
        <p:spPr>
          <a:xfrm>
            <a:off x="8801690" y="49676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67" name="Picture Placeholder 2">
            <a:extLst>
              <a:ext uri="{FF2B5EF4-FFF2-40B4-BE49-F238E27FC236}">
                <a16:creationId xmlns:a16="http://schemas.microsoft.com/office/drawing/2014/main" id="{8C7BD691-6A9D-E54A-AA1D-7DAC4AFCC1A2}"/>
              </a:ext>
            </a:extLst>
          </p:cNvPr>
          <p:cNvSpPr>
            <a:spLocks noGrp="1"/>
          </p:cNvSpPr>
          <p:nvPr>
            <p:ph type="pic" sz="quarter" idx="48"/>
          </p:nvPr>
        </p:nvSpPr>
        <p:spPr>
          <a:xfrm>
            <a:off x="10196348" y="4967623"/>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44" name="Picture Placeholder 2">
            <a:extLst>
              <a:ext uri="{FF2B5EF4-FFF2-40B4-BE49-F238E27FC236}">
                <a16:creationId xmlns:a16="http://schemas.microsoft.com/office/drawing/2014/main" id="{072DA06B-6D9B-7C46-9565-888888771DCB}"/>
              </a:ext>
            </a:extLst>
          </p:cNvPr>
          <p:cNvSpPr>
            <a:spLocks noGrp="1"/>
          </p:cNvSpPr>
          <p:nvPr>
            <p:ph type="pic" sz="quarter" idx="49"/>
          </p:nvPr>
        </p:nvSpPr>
        <p:spPr>
          <a:xfrm>
            <a:off x="1829168" y="1522239"/>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95" name="Picture Placeholder 2">
            <a:extLst>
              <a:ext uri="{FF2B5EF4-FFF2-40B4-BE49-F238E27FC236}">
                <a16:creationId xmlns:a16="http://schemas.microsoft.com/office/drawing/2014/main" id="{3D9B38F2-0C41-724A-9880-494F6C8CCAD3}"/>
              </a:ext>
            </a:extLst>
          </p:cNvPr>
          <p:cNvSpPr>
            <a:spLocks noGrp="1"/>
          </p:cNvSpPr>
          <p:nvPr>
            <p:ph type="pic" sz="quarter" idx="17"/>
          </p:nvPr>
        </p:nvSpPr>
        <p:spPr>
          <a:xfrm>
            <a:off x="433754" y="1522239"/>
            <a:ext cx="1260000" cy="990000"/>
          </a:xfrm>
          <a:prstGeom prst="roundRect">
            <a:avLst/>
          </a:prstGeom>
          <a:ln w="15875">
            <a:solidFill>
              <a:schemeClr val="accent6"/>
            </a:solidFill>
          </a:ln>
        </p:spPr>
        <p:txBody>
          <a:bodyPr/>
          <a:lstStyle>
            <a:lvl1pPr>
              <a:defRPr sz="1400" b="0">
                <a:solidFill>
                  <a:schemeClr val="tx1"/>
                </a:solidFill>
              </a:defRPr>
            </a:lvl1pPr>
          </a:lstStyle>
          <a:p>
            <a:r>
              <a:rPr lang="en-GB"/>
              <a:t>Click icon to add picture</a:t>
            </a:r>
            <a:endParaRPr lang="en-US"/>
          </a:p>
        </p:txBody>
      </p:sp>
      <p:sp>
        <p:nvSpPr>
          <p:cNvPr id="46" name="TextBox 45">
            <a:extLst>
              <a:ext uri="{FF2B5EF4-FFF2-40B4-BE49-F238E27FC236}">
                <a16:creationId xmlns:a16="http://schemas.microsoft.com/office/drawing/2014/main" id="{096F9A4F-7B77-E04F-8BED-3D450DA19305}"/>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47" name="Footer Placeholder 4">
            <a:extLst>
              <a:ext uri="{FF2B5EF4-FFF2-40B4-BE49-F238E27FC236}">
                <a16:creationId xmlns:a16="http://schemas.microsoft.com/office/drawing/2014/main" id="{461741B9-31B6-7444-8EB3-0C89FC9BAEB1}"/>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541137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Red Slide">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1"/>
                </a:solidFill>
                <a:latin typeface="+mj-lt"/>
              </a:defRPr>
            </a:lvl1pPr>
          </a:lstStyle>
          <a:p>
            <a:r>
              <a:rPr lang="en-GB"/>
              <a:t>click to edit master title style</a:t>
            </a:r>
            <a:endParaRPr lang="en-US"/>
          </a:p>
        </p:txBody>
      </p:sp>
      <p:grpSp>
        <p:nvGrpSpPr>
          <p:cNvPr id="13" name="Graphic 17">
            <a:extLst>
              <a:ext uri="{FF2B5EF4-FFF2-40B4-BE49-F238E27FC236}">
                <a16:creationId xmlns:a16="http://schemas.microsoft.com/office/drawing/2014/main" id="{0E48C6BD-B499-604A-8E25-39DE1D17443C}"/>
              </a:ext>
            </a:extLst>
          </p:cNvPr>
          <p:cNvGrpSpPr/>
          <p:nvPr userDrawn="1"/>
        </p:nvGrpSpPr>
        <p:grpSpPr>
          <a:xfrm>
            <a:off x="11607408" y="6132443"/>
            <a:ext cx="290229" cy="432023"/>
            <a:chOff x="11607408" y="6132443"/>
            <a:chExt cx="290229" cy="432023"/>
          </a:xfrm>
        </p:grpSpPr>
        <p:sp>
          <p:nvSpPr>
            <p:cNvPr id="14" name="Freeform 13">
              <a:extLst>
                <a:ext uri="{FF2B5EF4-FFF2-40B4-BE49-F238E27FC236}">
                  <a16:creationId xmlns:a16="http://schemas.microsoft.com/office/drawing/2014/main" id="{11A55BF8-BAB1-C244-A1A4-6F8FEFC1BA3D}"/>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BF35FA2-40EC-854C-94E1-FDF934EA55C5}"/>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10" name="TextBox 9">
            <a:extLst>
              <a:ext uri="{FF2B5EF4-FFF2-40B4-BE49-F238E27FC236}">
                <a16:creationId xmlns:a16="http://schemas.microsoft.com/office/drawing/2014/main" id="{9D89A43A-1E24-C348-A098-D4CE996BBAAD}"/>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11" name="Footer Placeholder 4">
            <a:extLst>
              <a:ext uri="{FF2B5EF4-FFF2-40B4-BE49-F238E27FC236}">
                <a16:creationId xmlns:a16="http://schemas.microsoft.com/office/drawing/2014/main" id="{A8BF08E8-77FA-3541-A2AB-75D2C6570979}"/>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696208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Contacts Slide ">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BB7BB7-AA66-3F4C-8FE5-DBB70022093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734577" y="-4547"/>
            <a:ext cx="5457422" cy="6858000"/>
          </a:xfrm>
          <a:prstGeom prst="rect">
            <a:avLst/>
          </a:prstGeom>
        </p:spPr>
      </p:pic>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AD76A9D1-7996-FB4E-AD88-AF662C8F51AB}"/>
              </a:ext>
            </a:extLst>
          </p:cNvPr>
          <p:cNvSpPr>
            <a:spLocks noGrp="1"/>
          </p:cNvSpPr>
          <p:nvPr>
            <p:ph type="body" sz="quarter" idx="13"/>
          </p:nvPr>
        </p:nvSpPr>
        <p:spPr>
          <a:xfrm>
            <a:off x="1887415" y="1509031"/>
            <a:ext cx="4103077"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15" name="Text Placeholder 9">
            <a:extLst>
              <a:ext uri="{FF2B5EF4-FFF2-40B4-BE49-F238E27FC236}">
                <a16:creationId xmlns:a16="http://schemas.microsoft.com/office/drawing/2014/main" id="{EEBB5BDC-E8CB-104A-96C8-391B643ECD3E}"/>
              </a:ext>
            </a:extLst>
          </p:cNvPr>
          <p:cNvSpPr>
            <a:spLocks noGrp="1"/>
          </p:cNvSpPr>
          <p:nvPr>
            <p:ph type="body" sz="quarter" idx="15" hasCustomPrompt="1"/>
          </p:nvPr>
        </p:nvSpPr>
        <p:spPr>
          <a:xfrm>
            <a:off x="1887415" y="1853038"/>
            <a:ext cx="4103077" cy="76992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17" name="Picture Placeholder 16">
            <a:extLst>
              <a:ext uri="{FF2B5EF4-FFF2-40B4-BE49-F238E27FC236}">
                <a16:creationId xmlns:a16="http://schemas.microsoft.com/office/drawing/2014/main" id="{FF0D998A-2B98-9F4C-9DF7-6A27A55A45DD}"/>
              </a:ext>
            </a:extLst>
          </p:cNvPr>
          <p:cNvSpPr>
            <a:spLocks noGrp="1"/>
          </p:cNvSpPr>
          <p:nvPr>
            <p:ph type="pic" sz="quarter" idx="16"/>
          </p:nvPr>
        </p:nvSpPr>
        <p:spPr>
          <a:xfrm>
            <a:off x="433388" y="1509031"/>
            <a:ext cx="1160829" cy="1160828"/>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51" name="Text Placeholder 9">
            <a:extLst>
              <a:ext uri="{FF2B5EF4-FFF2-40B4-BE49-F238E27FC236}">
                <a16:creationId xmlns:a16="http://schemas.microsoft.com/office/drawing/2014/main" id="{7DC7F4FD-B3FC-AD40-BA5E-981AFACC56BE}"/>
              </a:ext>
            </a:extLst>
          </p:cNvPr>
          <p:cNvSpPr>
            <a:spLocks noGrp="1"/>
          </p:cNvSpPr>
          <p:nvPr>
            <p:ph type="body" sz="quarter" idx="22"/>
          </p:nvPr>
        </p:nvSpPr>
        <p:spPr>
          <a:xfrm>
            <a:off x="1887415" y="3052115"/>
            <a:ext cx="4103077"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52" name="Text Placeholder 9">
            <a:extLst>
              <a:ext uri="{FF2B5EF4-FFF2-40B4-BE49-F238E27FC236}">
                <a16:creationId xmlns:a16="http://schemas.microsoft.com/office/drawing/2014/main" id="{9E3D32AC-5CDD-6B42-9981-5D97C576C5BB}"/>
              </a:ext>
            </a:extLst>
          </p:cNvPr>
          <p:cNvSpPr>
            <a:spLocks noGrp="1"/>
          </p:cNvSpPr>
          <p:nvPr>
            <p:ph type="body" sz="quarter" idx="23" hasCustomPrompt="1"/>
          </p:nvPr>
        </p:nvSpPr>
        <p:spPr>
          <a:xfrm>
            <a:off x="1887415" y="3396122"/>
            <a:ext cx="4103077" cy="76992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53" name="Picture Placeholder 16">
            <a:extLst>
              <a:ext uri="{FF2B5EF4-FFF2-40B4-BE49-F238E27FC236}">
                <a16:creationId xmlns:a16="http://schemas.microsoft.com/office/drawing/2014/main" id="{1203B61B-7A30-1448-B0AA-E44A6398F9D0}"/>
              </a:ext>
            </a:extLst>
          </p:cNvPr>
          <p:cNvSpPr>
            <a:spLocks noGrp="1"/>
          </p:cNvSpPr>
          <p:nvPr>
            <p:ph type="pic" sz="quarter" idx="24"/>
          </p:nvPr>
        </p:nvSpPr>
        <p:spPr>
          <a:xfrm>
            <a:off x="433388" y="3052115"/>
            <a:ext cx="1160829" cy="1160828"/>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54" name="Text Placeholder 9">
            <a:extLst>
              <a:ext uri="{FF2B5EF4-FFF2-40B4-BE49-F238E27FC236}">
                <a16:creationId xmlns:a16="http://schemas.microsoft.com/office/drawing/2014/main" id="{C220689C-9457-E247-A040-D3CD42C9B3C3}"/>
              </a:ext>
            </a:extLst>
          </p:cNvPr>
          <p:cNvSpPr>
            <a:spLocks noGrp="1"/>
          </p:cNvSpPr>
          <p:nvPr>
            <p:ph type="body" sz="quarter" idx="25"/>
          </p:nvPr>
        </p:nvSpPr>
        <p:spPr>
          <a:xfrm>
            <a:off x="1887415" y="4595199"/>
            <a:ext cx="4103077" cy="367201"/>
          </a:xfrm>
        </p:spPr>
        <p:txBody>
          <a:bodyPr lIns="0" tIns="0" rIns="0" bIns="0">
            <a:noAutofit/>
          </a:bodyPr>
          <a:lstStyle>
            <a:lvl1pPr marL="0" indent="0">
              <a:spcBef>
                <a:spcPts val="0"/>
              </a:spcBef>
              <a:spcAft>
                <a:spcPts val="1000"/>
              </a:spcAft>
              <a:buNone/>
              <a:defRPr sz="2000" b="1" i="0">
                <a:solidFill>
                  <a:schemeClr val="tx2"/>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55" name="Text Placeholder 9">
            <a:extLst>
              <a:ext uri="{FF2B5EF4-FFF2-40B4-BE49-F238E27FC236}">
                <a16:creationId xmlns:a16="http://schemas.microsoft.com/office/drawing/2014/main" id="{B15092F0-A7F5-3142-BD9C-B7B22E9EB4FB}"/>
              </a:ext>
            </a:extLst>
          </p:cNvPr>
          <p:cNvSpPr>
            <a:spLocks noGrp="1"/>
          </p:cNvSpPr>
          <p:nvPr>
            <p:ph type="body" sz="quarter" idx="26" hasCustomPrompt="1"/>
          </p:nvPr>
        </p:nvSpPr>
        <p:spPr>
          <a:xfrm>
            <a:off x="1887415" y="4939206"/>
            <a:ext cx="4103077" cy="769929"/>
          </a:xfrm>
        </p:spPr>
        <p:txBody>
          <a:bodyPr lIns="0" tIns="0" rIns="0" bIns="0">
            <a:noAutofit/>
          </a:bodyPr>
          <a:lstStyle>
            <a:lvl1pPr marL="0" indent="0">
              <a:spcBef>
                <a:spcPts val="0"/>
              </a:spcBef>
              <a:spcAft>
                <a:spcPts val="500"/>
              </a:spcAft>
              <a:buNone/>
              <a:defRPr sz="1400" b="0" i="0">
                <a:solidFill>
                  <a:schemeClr val="tx1"/>
                </a:solidFill>
                <a:latin typeface="+mn-lt"/>
              </a:defRPr>
            </a:lvl1pPr>
            <a:lvl2pPr marL="0" indent="0">
              <a:spcBef>
                <a:spcPts val="0"/>
              </a:spcBef>
              <a:spcAft>
                <a:spcPts val="500"/>
              </a:spcAft>
              <a:buNone/>
              <a:defRPr sz="2000" b="0" i="0">
                <a:solidFill>
                  <a:schemeClr val="tx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56" name="Picture Placeholder 16">
            <a:extLst>
              <a:ext uri="{FF2B5EF4-FFF2-40B4-BE49-F238E27FC236}">
                <a16:creationId xmlns:a16="http://schemas.microsoft.com/office/drawing/2014/main" id="{F57FE2B1-CB03-904D-ADFE-650D09728785}"/>
              </a:ext>
            </a:extLst>
          </p:cNvPr>
          <p:cNvSpPr>
            <a:spLocks noGrp="1"/>
          </p:cNvSpPr>
          <p:nvPr>
            <p:ph type="pic" sz="quarter" idx="27"/>
          </p:nvPr>
        </p:nvSpPr>
        <p:spPr>
          <a:xfrm>
            <a:off x="433388" y="4595199"/>
            <a:ext cx="1160829" cy="1160828"/>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grpSp>
        <p:nvGrpSpPr>
          <p:cNvPr id="18" name="Graphic 17">
            <a:extLst>
              <a:ext uri="{FF2B5EF4-FFF2-40B4-BE49-F238E27FC236}">
                <a16:creationId xmlns:a16="http://schemas.microsoft.com/office/drawing/2014/main" id="{BE3397E1-3692-4B4F-A7AA-6EE4754B79A3}"/>
              </a:ext>
            </a:extLst>
          </p:cNvPr>
          <p:cNvGrpSpPr/>
          <p:nvPr userDrawn="1"/>
        </p:nvGrpSpPr>
        <p:grpSpPr>
          <a:xfrm>
            <a:off x="11607408" y="6132443"/>
            <a:ext cx="290229" cy="432023"/>
            <a:chOff x="11607408" y="6132443"/>
            <a:chExt cx="290229" cy="432023"/>
          </a:xfrm>
        </p:grpSpPr>
        <p:sp>
          <p:nvSpPr>
            <p:cNvPr id="19" name="Freeform 18">
              <a:extLst>
                <a:ext uri="{FF2B5EF4-FFF2-40B4-BE49-F238E27FC236}">
                  <a16:creationId xmlns:a16="http://schemas.microsoft.com/office/drawing/2014/main" id="{373D7729-7C2D-7E45-A13B-F8C4D28C0C81}"/>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2C3FA4B0-DA25-494D-A547-B657A42B3AD4}"/>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22" name="TextBox 21">
            <a:extLst>
              <a:ext uri="{FF2B5EF4-FFF2-40B4-BE49-F238E27FC236}">
                <a16:creationId xmlns:a16="http://schemas.microsoft.com/office/drawing/2014/main" id="{F69EAD7A-59C2-284E-BB71-2BAFBB22CD31}"/>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23" name="Footer Placeholder 4">
            <a:extLst>
              <a:ext uri="{FF2B5EF4-FFF2-40B4-BE49-F238E27FC236}">
                <a16:creationId xmlns:a16="http://schemas.microsoft.com/office/drawing/2014/main" id="{23F41D1B-E605-D846-AA4C-09BDBA0D0E4D}"/>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78828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 Contacts Slide">
    <p:bg>
      <p:bgPr>
        <a:solidFill>
          <a:schemeClr val="tx2"/>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5BE2892C-4EC0-3E4F-BF25-B3189FD5175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958886" y="3781087"/>
            <a:ext cx="4225635" cy="2817090"/>
          </a:xfrm>
          <a:prstGeom prst="rect">
            <a:avLst/>
          </a:prstGeom>
        </p:spPr>
      </p:pic>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1"/>
                </a:solidFill>
                <a:latin typeface="+mj-lt"/>
              </a:defRPr>
            </a:lvl1pPr>
          </a:lstStyle>
          <a:p>
            <a:r>
              <a:rPr lang="en-GB"/>
              <a:t>click to edit master title style</a:t>
            </a:r>
            <a:endParaRPr lang="en-US"/>
          </a:p>
        </p:txBody>
      </p:sp>
      <p:sp>
        <p:nvSpPr>
          <p:cNvPr id="11" name="Text Placeholder 9">
            <a:extLst>
              <a:ext uri="{FF2B5EF4-FFF2-40B4-BE49-F238E27FC236}">
                <a16:creationId xmlns:a16="http://schemas.microsoft.com/office/drawing/2014/main" id="{AD76A9D1-7996-FB4E-AD88-AF662C8F51AB}"/>
              </a:ext>
            </a:extLst>
          </p:cNvPr>
          <p:cNvSpPr>
            <a:spLocks noGrp="1"/>
          </p:cNvSpPr>
          <p:nvPr>
            <p:ph type="body" sz="quarter" idx="13"/>
          </p:nvPr>
        </p:nvSpPr>
        <p:spPr>
          <a:xfrm>
            <a:off x="1887415" y="1509031"/>
            <a:ext cx="4103077"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15" name="Text Placeholder 9">
            <a:extLst>
              <a:ext uri="{FF2B5EF4-FFF2-40B4-BE49-F238E27FC236}">
                <a16:creationId xmlns:a16="http://schemas.microsoft.com/office/drawing/2014/main" id="{EEBB5BDC-E8CB-104A-96C8-391B643ECD3E}"/>
              </a:ext>
            </a:extLst>
          </p:cNvPr>
          <p:cNvSpPr>
            <a:spLocks noGrp="1"/>
          </p:cNvSpPr>
          <p:nvPr>
            <p:ph type="body" sz="quarter" idx="15" hasCustomPrompt="1"/>
          </p:nvPr>
        </p:nvSpPr>
        <p:spPr>
          <a:xfrm>
            <a:off x="1887415" y="1853038"/>
            <a:ext cx="4103077" cy="76992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17" name="Picture Placeholder 16">
            <a:extLst>
              <a:ext uri="{FF2B5EF4-FFF2-40B4-BE49-F238E27FC236}">
                <a16:creationId xmlns:a16="http://schemas.microsoft.com/office/drawing/2014/main" id="{FF0D998A-2B98-9F4C-9DF7-6A27A55A45DD}"/>
              </a:ext>
            </a:extLst>
          </p:cNvPr>
          <p:cNvSpPr>
            <a:spLocks noGrp="1"/>
          </p:cNvSpPr>
          <p:nvPr>
            <p:ph type="pic" sz="quarter" idx="16"/>
          </p:nvPr>
        </p:nvSpPr>
        <p:spPr>
          <a:xfrm>
            <a:off x="433388" y="1509031"/>
            <a:ext cx="1160829" cy="1160828"/>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51" name="Text Placeholder 9">
            <a:extLst>
              <a:ext uri="{FF2B5EF4-FFF2-40B4-BE49-F238E27FC236}">
                <a16:creationId xmlns:a16="http://schemas.microsoft.com/office/drawing/2014/main" id="{7DC7F4FD-B3FC-AD40-BA5E-981AFACC56BE}"/>
              </a:ext>
            </a:extLst>
          </p:cNvPr>
          <p:cNvSpPr>
            <a:spLocks noGrp="1"/>
          </p:cNvSpPr>
          <p:nvPr>
            <p:ph type="body" sz="quarter" idx="22"/>
          </p:nvPr>
        </p:nvSpPr>
        <p:spPr>
          <a:xfrm>
            <a:off x="1887415" y="3052115"/>
            <a:ext cx="4103077"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52" name="Text Placeholder 9">
            <a:extLst>
              <a:ext uri="{FF2B5EF4-FFF2-40B4-BE49-F238E27FC236}">
                <a16:creationId xmlns:a16="http://schemas.microsoft.com/office/drawing/2014/main" id="{9E3D32AC-5CDD-6B42-9981-5D97C576C5BB}"/>
              </a:ext>
            </a:extLst>
          </p:cNvPr>
          <p:cNvSpPr>
            <a:spLocks noGrp="1"/>
          </p:cNvSpPr>
          <p:nvPr>
            <p:ph type="body" sz="quarter" idx="23" hasCustomPrompt="1"/>
          </p:nvPr>
        </p:nvSpPr>
        <p:spPr>
          <a:xfrm>
            <a:off x="1887415" y="3396122"/>
            <a:ext cx="4103077" cy="76992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53" name="Picture Placeholder 16">
            <a:extLst>
              <a:ext uri="{FF2B5EF4-FFF2-40B4-BE49-F238E27FC236}">
                <a16:creationId xmlns:a16="http://schemas.microsoft.com/office/drawing/2014/main" id="{1203B61B-7A30-1448-B0AA-E44A6398F9D0}"/>
              </a:ext>
            </a:extLst>
          </p:cNvPr>
          <p:cNvSpPr>
            <a:spLocks noGrp="1"/>
          </p:cNvSpPr>
          <p:nvPr>
            <p:ph type="pic" sz="quarter" idx="24"/>
          </p:nvPr>
        </p:nvSpPr>
        <p:spPr>
          <a:xfrm>
            <a:off x="433388" y="3052115"/>
            <a:ext cx="1160829" cy="1160828"/>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54" name="Text Placeholder 9">
            <a:extLst>
              <a:ext uri="{FF2B5EF4-FFF2-40B4-BE49-F238E27FC236}">
                <a16:creationId xmlns:a16="http://schemas.microsoft.com/office/drawing/2014/main" id="{C220689C-9457-E247-A040-D3CD42C9B3C3}"/>
              </a:ext>
            </a:extLst>
          </p:cNvPr>
          <p:cNvSpPr>
            <a:spLocks noGrp="1"/>
          </p:cNvSpPr>
          <p:nvPr>
            <p:ph type="body" sz="quarter" idx="25"/>
          </p:nvPr>
        </p:nvSpPr>
        <p:spPr>
          <a:xfrm>
            <a:off x="1887415" y="4595199"/>
            <a:ext cx="4103077"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55" name="Text Placeholder 9">
            <a:extLst>
              <a:ext uri="{FF2B5EF4-FFF2-40B4-BE49-F238E27FC236}">
                <a16:creationId xmlns:a16="http://schemas.microsoft.com/office/drawing/2014/main" id="{B15092F0-A7F5-3142-BD9C-B7B22E9EB4FB}"/>
              </a:ext>
            </a:extLst>
          </p:cNvPr>
          <p:cNvSpPr>
            <a:spLocks noGrp="1"/>
          </p:cNvSpPr>
          <p:nvPr>
            <p:ph type="body" sz="quarter" idx="26" hasCustomPrompt="1"/>
          </p:nvPr>
        </p:nvSpPr>
        <p:spPr>
          <a:xfrm>
            <a:off x="1887415" y="4939206"/>
            <a:ext cx="4103077" cy="76992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56" name="Picture Placeholder 16">
            <a:extLst>
              <a:ext uri="{FF2B5EF4-FFF2-40B4-BE49-F238E27FC236}">
                <a16:creationId xmlns:a16="http://schemas.microsoft.com/office/drawing/2014/main" id="{F57FE2B1-CB03-904D-ADFE-650D09728785}"/>
              </a:ext>
            </a:extLst>
          </p:cNvPr>
          <p:cNvSpPr>
            <a:spLocks noGrp="1"/>
          </p:cNvSpPr>
          <p:nvPr>
            <p:ph type="pic" sz="quarter" idx="27"/>
          </p:nvPr>
        </p:nvSpPr>
        <p:spPr>
          <a:xfrm>
            <a:off x="433388" y="4595199"/>
            <a:ext cx="1160829" cy="1160828"/>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grpSp>
        <p:nvGrpSpPr>
          <p:cNvPr id="18" name="Graphic 17">
            <a:extLst>
              <a:ext uri="{FF2B5EF4-FFF2-40B4-BE49-F238E27FC236}">
                <a16:creationId xmlns:a16="http://schemas.microsoft.com/office/drawing/2014/main" id="{BE3397E1-3692-4B4F-A7AA-6EE4754B79A3}"/>
              </a:ext>
            </a:extLst>
          </p:cNvPr>
          <p:cNvGrpSpPr/>
          <p:nvPr userDrawn="1"/>
        </p:nvGrpSpPr>
        <p:grpSpPr>
          <a:xfrm>
            <a:off x="11607408" y="6132443"/>
            <a:ext cx="290229" cy="432023"/>
            <a:chOff x="11607408" y="6132443"/>
            <a:chExt cx="290229" cy="432023"/>
          </a:xfrm>
        </p:grpSpPr>
        <p:sp>
          <p:nvSpPr>
            <p:cNvPr id="19" name="Freeform 18">
              <a:extLst>
                <a:ext uri="{FF2B5EF4-FFF2-40B4-BE49-F238E27FC236}">
                  <a16:creationId xmlns:a16="http://schemas.microsoft.com/office/drawing/2014/main" id="{373D7729-7C2D-7E45-A13B-F8C4D28C0C81}"/>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latin typeface="+mn-lt"/>
              </a:endParaRPr>
            </a:p>
          </p:txBody>
        </p:sp>
        <p:sp>
          <p:nvSpPr>
            <p:cNvPr id="20" name="Freeform 19">
              <a:extLst>
                <a:ext uri="{FF2B5EF4-FFF2-40B4-BE49-F238E27FC236}">
                  <a16:creationId xmlns:a16="http://schemas.microsoft.com/office/drawing/2014/main" id="{2C3FA4B0-DA25-494D-A547-B657A42B3AD4}"/>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latin typeface="+mn-lt"/>
              </a:endParaRPr>
            </a:p>
          </p:txBody>
        </p:sp>
      </p:grpSp>
      <p:sp>
        <p:nvSpPr>
          <p:cNvPr id="21" name="Text Placeholder 9">
            <a:extLst>
              <a:ext uri="{FF2B5EF4-FFF2-40B4-BE49-F238E27FC236}">
                <a16:creationId xmlns:a16="http://schemas.microsoft.com/office/drawing/2014/main" id="{1CDB8649-C887-B74B-AD2F-736ABB49040A}"/>
              </a:ext>
            </a:extLst>
          </p:cNvPr>
          <p:cNvSpPr>
            <a:spLocks noGrp="1"/>
          </p:cNvSpPr>
          <p:nvPr>
            <p:ph type="body" sz="quarter" idx="28"/>
          </p:nvPr>
        </p:nvSpPr>
        <p:spPr>
          <a:xfrm>
            <a:off x="7471380" y="1509031"/>
            <a:ext cx="4103077"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2" name="Text Placeholder 9">
            <a:extLst>
              <a:ext uri="{FF2B5EF4-FFF2-40B4-BE49-F238E27FC236}">
                <a16:creationId xmlns:a16="http://schemas.microsoft.com/office/drawing/2014/main" id="{3837F3AA-E78A-7549-97C9-5B1A69B0ED17}"/>
              </a:ext>
            </a:extLst>
          </p:cNvPr>
          <p:cNvSpPr>
            <a:spLocks noGrp="1"/>
          </p:cNvSpPr>
          <p:nvPr>
            <p:ph type="body" sz="quarter" idx="29" hasCustomPrompt="1"/>
          </p:nvPr>
        </p:nvSpPr>
        <p:spPr>
          <a:xfrm>
            <a:off x="7471380" y="1853038"/>
            <a:ext cx="4103077" cy="76992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3" name="Picture Placeholder 16">
            <a:extLst>
              <a:ext uri="{FF2B5EF4-FFF2-40B4-BE49-F238E27FC236}">
                <a16:creationId xmlns:a16="http://schemas.microsoft.com/office/drawing/2014/main" id="{6F499C29-688B-AF4B-81C0-55900B1C347D}"/>
              </a:ext>
            </a:extLst>
          </p:cNvPr>
          <p:cNvSpPr>
            <a:spLocks noGrp="1"/>
          </p:cNvSpPr>
          <p:nvPr>
            <p:ph type="pic" sz="quarter" idx="30"/>
          </p:nvPr>
        </p:nvSpPr>
        <p:spPr>
          <a:xfrm>
            <a:off x="6017353" y="1509031"/>
            <a:ext cx="1160829" cy="1160828"/>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24" name="Text Placeholder 9">
            <a:extLst>
              <a:ext uri="{FF2B5EF4-FFF2-40B4-BE49-F238E27FC236}">
                <a16:creationId xmlns:a16="http://schemas.microsoft.com/office/drawing/2014/main" id="{C3A3CF7F-B568-F440-9422-9622A389214B}"/>
              </a:ext>
            </a:extLst>
          </p:cNvPr>
          <p:cNvSpPr>
            <a:spLocks noGrp="1"/>
          </p:cNvSpPr>
          <p:nvPr>
            <p:ph type="body" sz="quarter" idx="31"/>
          </p:nvPr>
        </p:nvSpPr>
        <p:spPr>
          <a:xfrm>
            <a:off x="7471380" y="3052115"/>
            <a:ext cx="4103077"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5" name="Text Placeholder 9">
            <a:extLst>
              <a:ext uri="{FF2B5EF4-FFF2-40B4-BE49-F238E27FC236}">
                <a16:creationId xmlns:a16="http://schemas.microsoft.com/office/drawing/2014/main" id="{FE455FCA-7D96-584A-89E4-AE95F11318FD}"/>
              </a:ext>
            </a:extLst>
          </p:cNvPr>
          <p:cNvSpPr>
            <a:spLocks noGrp="1"/>
          </p:cNvSpPr>
          <p:nvPr>
            <p:ph type="body" sz="quarter" idx="32" hasCustomPrompt="1"/>
          </p:nvPr>
        </p:nvSpPr>
        <p:spPr>
          <a:xfrm>
            <a:off x="7471380" y="3396122"/>
            <a:ext cx="4103077" cy="76992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6" name="Picture Placeholder 16">
            <a:extLst>
              <a:ext uri="{FF2B5EF4-FFF2-40B4-BE49-F238E27FC236}">
                <a16:creationId xmlns:a16="http://schemas.microsoft.com/office/drawing/2014/main" id="{2C513262-C2BF-4C47-8AC0-144A3E43CA1C}"/>
              </a:ext>
            </a:extLst>
          </p:cNvPr>
          <p:cNvSpPr>
            <a:spLocks noGrp="1"/>
          </p:cNvSpPr>
          <p:nvPr>
            <p:ph type="pic" sz="quarter" idx="33"/>
          </p:nvPr>
        </p:nvSpPr>
        <p:spPr>
          <a:xfrm>
            <a:off x="6017353" y="3052115"/>
            <a:ext cx="1160829" cy="1160828"/>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27" name="Text Placeholder 9">
            <a:extLst>
              <a:ext uri="{FF2B5EF4-FFF2-40B4-BE49-F238E27FC236}">
                <a16:creationId xmlns:a16="http://schemas.microsoft.com/office/drawing/2014/main" id="{9CD5A10C-F99E-6340-A49F-9AFCA6C4243B}"/>
              </a:ext>
            </a:extLst>
          </p:cNvPr>
          <p:cNvSpPr>
            <a:spLocks noGrp="1"/>
          </p:cNvSpPr>
          <p:nvPr>
            <p:ph type="body" sz="quarter" idx="34"/>
          </p:nvPr>
        </p:nvSpPr>
        <p:spPr>
          <a:xfrm>
            <a:off x="7471380" y="4595199"/>
            <a:ext cx="4103077" cy="367201"/>
          </a:xfrm>
        </p:spPr>
        <p:txBody>
          <a:bodyPr lIns="0" tIns="0" rIns="0" bIns="0">
            <a:noAutofit/>
          </a:bodyPr>
          <a:lstStyle>
            <a:lvl1pPr marL="0" indent="0">
              <a:spcBef>
                <a:spcPts val="0"/>
              </a:spcBef>
              <a:spcAft>
                <a:spcPts val="1000"/>
              </a:spcAft>
              <a:buNone/>
              <a:defRPr sz="2000" b="1" i="0">
                <a:solidFill>
                  <a:schemeClr val="bg1"/>
                </a:solidFill>
                <a:latin typeface="+mn-lt"/>
              </a:defRPr>
            </a:lvl1pPr>
            <a:lvl2pPr marL="0" indent="0">
              <a:spcBef>
                <a:spcPts val="0"/>
              </a:spcBef>
              <a:spcAft>
                <a:spcPts val="1000"/>
              </a:spcAft>
              <a:buNone/>
              <a:defRPr sz="2000" b="0" i="0">
                <a:solidFill>
                  <a:schemeClr val="bg1"/>
                </a:solidFill>
                <a:latin typeface="Avenir Light" panose="020B0402020203020204" pitchFamily="34" charset="77"/>
              </a:defRPr>
            </a:lvl2pPr>
            <a:lvl3pPr marL="180000" indent="-180000">
              <a:spcBef>
                <a:spcPts val="0"/>
              </a:spcBef>
              <a:spcAft>
                <a:spcPts val="1000"/>
              </a:spcAft>
              <a:buClr>
                <a:schemeClr val="bg1"/>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bg1"/>
              </a:buClr>
              <a:defRPr sz="1400" b="0" i="0">
                <a:solidFill>
                  <a:schemeClr val="bg1"/>
                </a:solidFill>
                <a:latin typeface="Avenir Light" panose="020B0402020203020204" pitchFamily="34" charset="77"/>
              </a:defRPr>
            </a:lvl5pPr>
          </a:lstStyle>
          <a:p>
            <a:pPr lvl="0"/>
            <a:r>
              <a:rPr lang="en-GB"/>
              <a:t>Click to edit Master text styles</a:t>
            </a:r>
          </a:p>
        </p:txBody>
      </p:sp>
      <p:sp>
        <p:nvSpPr>
          <p:cNvPr id="28" name="Text Placeholder 9">
            <a:extLst>
              <a:ext uri="{FF2B5EF4-FFF2-40B4-BE49-F238E27FC236}">
                <a16:creationId xmlns:a16="http://schemas.microsoft.com/office/drawing/2014/main" id="{F6806028-EFCE-2441-8849-0E372E0A7658}"/>
              </a:ext>
            </a:extLst>
          </p:cNvPr>
          <p:cNvSpPr>
            <a:spLocks noGrp="1"/>
          </p:cNvSpPr>
          <p:nvPr>
            <p:ph type="body" sz="quarter" idx="35" hasCustomPrompt="1"/>
          </p:nvPr>
        </p:nvSpPr>
        <p:spPr>
          <a:xfrm>
            <a:off x="7471380" y="4939206"/>
            <a:ext cx="4103077" cy="769929"/>
          </a:xfrm>
        </p:spPr>
        <p:txBody>
          <a:bodyPr lIns="0" tIns="0" rIns="0" bIns="0">
            <a:noAutofit/>
          </a:bodyPr>
          <a:lstStyle>
            <a:lvl1pPr marL="0" indent="0">
              <a:spcBef>
                <a:spcPts val="0"/>
              </a:spcBef>
              <a:spcAft>
                <a:spcPts val="500"/>
              </a:spcAft>
              <a:buNone/>
              <a:defRPr sz="1400" b="0" i="0">
                <a:solidFill>
                  <a:schemeClr val="bg1"/>
                </a:solidFill>
                <a:latin typeface="+mn-lt"/>
              </a:defRPr>
            </a:lvl1pPr>
            <a:lvl2pPr marL="0" indent="0">
              <a:spcBef>
                <a:spcPts val="0"/>
              </a:spcBef>
              <a:spcAft>
                <a:spcPts val="500"/>
              </a:spcAft>
              <a:buNone/>
              <a:defRPr sz="2000" b="0" i="0">
                <a:solidFill>
                  <a:schemeClr val="bg1"/>
                </a:solidFill>
                <a:latin typeface="+mn-lt"/>
              </a:defRPr>
            </a:lvl2pPr>
            <a:lvl3pPr marL="180000" indent="-180000">
              <a:spcBef>
                <a:spcPts val="0"/>
              </a:spcBef>
              <a:spcAft>
                <a:spcPts val="1000"/>
              </a:spcAft>
              <a:buClr>
                <a:schemeClr val="tx2"/>
              </a:buClr>
              <a:defRPr sz="2000" b="0" i="0">
                <a:solidFill>
                  <a:schemeClr val="bg1"/>
                </a:solidFill>
                <a:latin typeface="Avenir Light" panose="020B0402020203020204" pitchFamily="34" charset="77"/>
              </a:defRPr>
            </a:lvl3pPr>
            <a:lvl4pPr marL="0" indent="0">
              <a:spcBef>
                <a:spcPts val="0"/>
              </a:spcBef>
              <a:spcAft>
                <a:spcPts val="1000"/>
              </a:spcAft>
              <a:buFontTx/>
              <a:buNone/>
              <a:defRPr sz="1400" b="0" i="0">
                <a:solidFill>
                  <a:schemeClr val="bg1"/>
                </a:solidFill>
                <a:latin typeface="Avenir Light" panose="020B0402020203020204" pitchFamily="34" charset="77"/>
              </a:defRPr>
            </a:lvl4pPr>
            <a:lvl5pPr marL="180000" indent="-180000">
              <a:spcBef>
                <a:spcPts val="0"/>
              </a:spcBef>
              <a:spcAft>
                <a:spcPts val="1000"/>
              </a:spcAft>
              <a:buClr>
                <a:schemeClr val="tx2"/>
              </a:buClr>
              <a:defRPr sz="1400" b="0" i="0">
                <a:solidFill>
                  <a:schemeClr val="bg1"/>
                </a:solidFill>
                <a:latin typeface="Avenir Light" panose="020B0402020203020204" pitchFamily="34" charset="77"/>
              </a:defRPr>
            </a:lvl5pPr>
          </a:lstStyle>
          <a:p>
            <a:pPr lvl="0"/>
            <a:r>
              <a:rPr lang="en-GB"/>
              <a:t>Click to edit master text styles</a:t>
            </a:r>
          </a:p>
          <a:p>
            <a:pPr lvl="1"/>
            <a:endParaRPr lang="en-US"/>
          </a:p>
        </p:txBody>
      </p:sp>
      <p:sp>
        <p:nvSpPr>
          <p:cNvPr id="29" name="Picture Placeholder 16">
            <a:extLst>
              <a:ext uri="{FF2B5EF4-FFF2-40B4-BE49-F238E27FC236}">
                <a16:creationId xmlns:a16="http://schemas.microsoft.com/office/drawing/2014/main" id="{1E640627-D544-3447-89D1-389BED007078}"/>
              </a:ext>
            </a:extLst>
          </p:cNvPr>
          <p:cNvSpPr>
            <a:spLocks noGrp="1"/>
          </p:cNvSpPr>
          <p:nvPr>
            <p:ph type="pic" sz="quarter" idx="36"/>
          </p:nvPr>
        </p:nvSpPr>
        <p:spPr>
          <a:xfrm>
            <a:off x="6017353" y="4595199"/>
            <a:ext cx="1160829" cy="1160828"/>
          </a:xfrm>
          <a:prstGeom prst="ellipse">
            <a:avLst/>
          </a:prstGeom>
          <a:solidFill>
            <a:schemeClr val="accent6"/>
          </a:solidFill>
        </p:spPr>
        <p:txBody>
          <a:bodyPr lIns="0" tIns="0" rIns="0" bIns="0">
            <a:normAutofit/>
          </a:bodyPr>
          <a:lstStyle>
            <a:lvl1pPr marL="0" indent="0">
              <a:buNone/>
              <a:defRPr sz="1400" b="0" i="0">
                <a:solidFill>
                  <a:schemeClr val="tx1"/>
                </a:solidFill>
                <a:latin typeface="+mn-lt"/>
              </a:defRPr>
            </a:lvl1pPr>
          </a:lstStyle>
          <a:p>
            <a:r>
              <a:rPr lang="en-GB"/>
              <a:t>Click icon to add picture</a:t>
            </a:r>
            <a:endParaRPr lang="en-US"/>
          </a:p>
        </p:txBody>
      </p:sp>
      <p:sp>
        <p:nvSpPr>
          <p:cNvPr id="32" name="TextBox 31">
            <a:extLst>
              <a:ext uri="{FF2B5EF4-FFF2-40B4-BE49-F238E27FC236}">
                <a16:creationId xmlns:a16="http://schemas.microsoft.com/office/drawing/2014/main" id="{2106CB99-21EA-834C-9040-612CCA63ADA5}"/>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33" name="Footer Placeholder 4">
            <a:extLst>
              <a:ext uri="{FF2B5EF4-FFF2-40B4-BE49-F238E27FC236}">
                <a16:creationId xmlns:a16="http://schemas.microsoft.com/office/drawing/2014/main" id="{311C9B54-DD16-B142-B1F8-DEE5E3EF4941}"/>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208408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losing Slide 1">
    <p:spTree>
      <p:nvGrpSpPr>
        <p:cNvPr id="1" name=""/>
        <p:cNvGrpSpPr/>
        <p:nvPr/>
      </p:nvGrpSpPr>
      <p:grpSpPr>
        <a:xfrm>
          <a:off x="0" y="0"/>
          <a:ext cx="0" cy="0"/>
          <a:chOff x="0" y="0"/>
          <a:chExt cx="0" cy="0"/>
        </a:xfrm>
      </p:grpSpPr>
      <p:sp>
        <p:nvSpPr>
          <p:cNvPr id="18" name="Picture Placeholder 23">
            <a:extLst>
              <a:ext uri="{FF2B5EF4-FFF2-40B4-BE49-F238E27FC236}">
                <a16:creationId xmlns:a16="http://schemas.microsoft.com/office/drawing/2014/main" id="{F3146B42-5099-914E-8204-263D47819EF3}"/>
              </a:ext>
            </a:extLst>
          </p:cNvPr>
          <p:cNvSpPr>
            <a:spLocks noGrp="1"/>
          </p:cNvSpPr>
          <p:nvPr>
            <p:ph type="pic" sz="quarter" idx="22"/>
          </p:nvPr>
        </p:nvSpPr>
        <p:spPr>
          <a:xfrm>
            <a:off x="0" y="0"/>
            <a:ext cx="12192000" cy="6858000"/>
          </a:xfrm>
          <a:solidFill>
            <a:schemeClr val="accent6"/>
          </a:solidFill>
        </p:spPr>
        <p:txBody>
          <a:bodyPr>
            <a:normAutofit/>
          </a:bodyPr>
          <a:lstStyle>
            <a:lvl1pPr marL="0" indent="0">
              <a:buFontTx/>
              <a:buNone/>
              <a:defRPr sz="1400">
                <a:latin typeface="+mn-lt"/>
              </a:defRPr>
            </a:lvl1pPr>
          </a:lstStyle>
          <a:p>
            <a:r>
              <a:rPr lang="en-GB"/>
              <a:t>Click icon to add picture</a:t>
            </a:r>
            <a:endParaRPr lang="en-BE"/>
          </a:p>
        </p:txBody>
      </p:sp>
      <p:sp>
        <p:nvSpPr>
          <p:cNvPr id="11" name="Rectangle 10">
            <a:extLst>
              <a:ext uri="{FF2B5EF4-FFF2-40B4-BE49-F238E27FC236}">
                <a16:creationId xmlns:a16="http://schemas.microsoft.com/office/drawing/2014/main" id="{FCEAAC5F-A61B-F841-B8AD-E4229A0743D7}"/>
              </a:ext>
            </a:extLst>
          </p:cNvPr>
          <p:cNvSpPr/>
          <p:nvPr userDrawn="1"/>
        </p:nvSpPr>
        <p:spPr>
          <a:xfrm rot="10800000">
            <a:off x="-4" y="-5"/>
            <a:ext cx="6970646" cy="5035829"/>
          </a:xfrm>
          <a:prstGeom prst="rect">
            <a:avLst/>
          </a:prstGeom>
          <a:gradFill flip="none" rotWithShape="1">
            <a:gsLst>
              <a:gs pos="0">
                <a:schemeClr val="bg1"/>
              </a:gs>
              <a:gs pos="83000">
                <a:schemeClr val="bg1">
                  <a:alpha val="0"/>
                  <a:lumMod val="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2FEE2E9-3775-6F4B-BE9F-7D42611E1E05}"/>
              </a:ext>
            </a:extLst>
          </p:cNvPr>
          <p:cNvSpPr/>
          <p:nvPr userDrawn="1"/>
        </p:nvSpPr>
        <p:spPr>
          <a:xfrm>
            <a:off x="4833257" y="3508513"/>
            <a:ext cx="7358743" cy="3349487"/>
          </a:xfrm>
          <a:prstGeom prst="rect">
            <a:avLst/>
          </a:prstGeom>
          <a:gradFill flip="none" rotWithShape="1">
            <a:gsLst>
              <a:gs pos="0">
                <a:schemeClr val="tx1">
                  <a:lumMod val="0"/>
                </a:schemeClr>
              </a:gs>
              <a:gs pos="61000">
                <a:schemeClr val="bg1">
                  <a:alpha val="0"/>
                  <a:lumMod val="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8EC774CD-E7A2-A747-8986-0829FBB99025}"/>
              </a:ext>
            </a:extLst>
          </p:cNvPr>
          <p:cNvSpPr>
            <a:spLocks noGrp="1"/>
          </p:cNvSpPr>
          <p:nvPr>
            <p:ph type="ctrTitle" hasCustomPrompt="1"/>
          </p:nvPr>
        </p:nvSpPr>
        <p:spPr>
          <a:xfrm>
            <a:off x="433754" y="243379"/>
            <a:ext cx="5013457" cy="1655762"/>
          </a:xfrm>
        </p:spPr>
        <p:txBody>
          <a:bodyPr lIns="0" tIns="0" rIns="0" bIns="0" anchor="b" anchorCtr="0">
            <a:normAutofit/>
          </a:bodyPr>
          <a:lstStyle>
            <a:lvl1pPr algn="l">
              <a:lnSpc>
                <a:spcPct val="90000"/>
              </a:lnSpc>
              <a:defRPr sz="5000" b="1" i="0" spc="-100" baseline="0">
                <a:solidFill>
                  <a:schemeClr val="tx1"/>
                </a:solidFill>
                <a:latin typeface="+mj-lt"/>
              </a:defRPr>
            </a:lvl1pPr>
          </a:lstStyle>
          <a:p>
            <a:r>
              <a:rPr lang="en-US"/>
              <a:t>click to add title</a:t>
            </a:r>
          </a:p>
        </p:txBody>
      </p:sp>
      <p:sp>
        <p:nvSpPr>
          <p:cNvPr id="12" name="Subtitle 2">
            <a:extLst>
              <a:ext uri="{FF2B5EF4-FFF2-40B4-BE49-F238E27FC236}">
                <a16:creationId xmlns:a16="http://schemas.microsoft.com/office/drawing/2014/main" id="{6595FEDD-6997-C94B-81EA-E2E09C3727DA}"/>
              </a:ext>
            </a:extLst>
          </p:cNvPr>
          <p:cNvSpPr>
            <a:spLocks noGrp="1"/>
          </p:cNvSpPr>
          <p:nvPr>
            <p:ph type="subTitle" idx="1" hasCustomPrompt="1"/>
          </p:nvPr>
        </p:nvSpPr>
        <p:spPr>
          <a:xfrm>
            <a:off x="433754" y="6132441"/>
            <a:ext cx="5013457" cy="705055"/>
          </a:xfrm>
        </p:spPr>
        <p:txBody>
          <a:bodyPr lIns="0" tIns="0" rIns="0" bIns="0">
            <a:normAutofit/>
          </a:bodyPr>
          <a:lstStyle>
            <a:lvl1pPr marL="0" indent="0" algn="l">
              <a:lnSpc>
                <a:spcPct val="100000"/>
              </a:lnSpc>
              <a:buNone/>
              <a:defRPr sz="2000" b="1" i="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grpSp>
        <p:nvGrpSpPr>
          <p:cNvPr id="2" name="Graphic 9">
            <a:extLst>
              <a:ext uri="{FF2B5EF4-FFF2-40B4-BE49-F238E27FC236}">
                <a16:creationId xmlns:a16="http://schemas.microsoft.com/office/drawing/2014/main" id="{E42D4EED-B51B-384F-A06E-3917F6FDCBCF}"/>
              </a:ext>
            </a:extLst>
          </p:cNvPr>
          <p:cNvGrpSpPr/>
          <p:nvPr/>
        </p:nvGrpSpPr>
        <p:grpSpPr>
          <a:xfrm>
            <a:off x="9566520" y="6132442"/>
            <a:ext cx="2320836" cy="430236"/>
            <a:chOff x="9566520" y="6132442"/>
            <a:chExt cx="2320836" cy="430236"/>
          </a:xfrm>
        </p:grpSpPr>
        <p:sp>
          <p:nvSpPr>
            <p:cNvPr id="3" name="Freeform 2">
              <a:extLst>
                <a:ext uri="{FF2B5EF4-FFF2-40B4-BE49-F238E27FC236}">
                  <a16:creationId xmlns:a16="http://schemas.microsoft.com/office/drawing/2014/main" id="{29178407-94DB-6841-8440-DA24D9542814}"/>
                </a:ext>
              </a:extLst>
            </p:cNvPr>
            <p:cNvSpPr/>
            <p:nvPr/>
          </p:nvSpPr>
          <p:spPr>
            <a:xfrm>
              <a:off x="9910919" y="6276496"/>
              <a:ext cx="278075" cy="286181"/>
            </a:xfrm>
            <a:custGeom>
              <a:avLst/>
              <a:gdLst>
                <a:gd name="connsiteX0" fmla="*/ 147117 w 278075"/>
                <a:gd name="connsiteY0" fmla="*/ 241617 h 286181"/>
                <a:gd name="connsiteX1" fmla="*/ 225500 w 278075"/>
                <a:gd name="connsiteY1" fmla="*/ 201869 h 286181"/>
                <a:gd name="connsiteX2" fmla="*/ 265776 w 278075"/>
                <a:gd name="connsiteY2" fmla="*/ 224754 h 286181"/>
                <a:gd name="connsiteX3" fmla="*/ 145911 w 278075"/>
                <a:gd name="connsiteY3" fmla="*/ 286182 h 286181"/>
                <a:gd name="connsiteX4" fmla="*/ 0 w 278075"/>
                <a:gd name="connsiteY4" fmla="*/ 143091 h 286181"/>
                <a:gd name="connsiteX5" fmla="*/ 142535 w 278075"/>
                <a:gd name="connsiteY5" fmla="*/ 0 h 286181"/>
                <a:gd name="connsiteX6" fmla="*/ 278076 w 278075"/>
                <a:gd name="connsiteY6" fmla="*/ 143573 h 286181"/>
                <a:gd name="connsiteX7" fmla="*/ 276388 w 278075"/>
                <a:gd name="connsiteY7" fmla="*/ 164771 h 286181"/>
                <a:gd name="connsiteX8" fmla="*/ 48718 w 278075"/>
                <a:gd name="connsiteY8" fmla="*/ 164771 h 286181"/>
                <a:gd name="connsiteX9" fmla="*/ 147117 w 278075"/>
                <a:gd name="connsiteY9" fmla="*/ 241617 h 286181"/>
                <a:gd name="connsiteX10" fmla="*/ 48718 w 278075"/>
                <a:gd name="connsiteY10" fmla="*/ 123338 h 286181"/>
                <a:gd name="connsiteX11" fmla="*/ 230564 w 278075"/>
                <a:gd name="connsiteY11" fmla="*/ 123338 h 286181"/>
                <a:gd name="connsiteX12" fmla="*/ 142776 w 278075"/>
                <a:gd name="connsiteY12" fmla="*/ 44565 h 286181"/>
                <a:gd name="connsiteX13" fmla="*/ 48718 w 278075"/>
                <a:gd name="connsiteY13" fmla="*/ 123338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75" h="286181">
                  <a:moveTo>
                    <a:pt x="147117" y="241617"/>
                  </a:moveTo>
                  <a:cubicBezTo>
                    <a:pt x="184741" y="241617"/>
                    <a:pt x="211994" y="224272"/>
                    <a:pt x="225500" y="201869"/>
                  </a:cubicBezTo>
                  <a:lnTo>
                    <a:pt x="265776" y="224754"/>
                  </a:lnTo>
                  <a:cubicBezTo>
                    <a:pt x="241900" y="261852"/>
                    <a:pt x="200417" y="286182"/>
                    <a:pt x="145911" y="286182"/>
                  </a:cubicBezTo>
                  <a:cubicBezTo>
                    <a:pt x="58365" y="286182"/>
                    <a:pt x="0" y="224754"/>
                    <a:pt x="0" y="143091"/>
                  </a:cubicBezTo>
                  <a:cubicBezTo>
                    <a:pt x="0" y="62632"/>
                    <a:pt x="57641" y="0"/>
                    <a:pt x="142535" y="0"/>
                  </a:cubicBezTo>
                  <a:cubicBezTo>
                    <a:pt x="224776" y="0"/>
                    <a:pt x="278076" y="67450"/>
                    <a:pt x="278076" y="143573"/>
                  </a:cubicBezTo>
                  <a:cubicBezTo>
                    <a:pt x="278076" y="150559"/>
                    <a:pt x="277594" y="157785"/>
                    <a:pt x="276388" y="164771"/>
                  </a:cubicBezTo>
                  <a:lnTo>
                    <a:pt x="48718" y="164771"/>
                  </a:lnTo>
                  <a:cubicBezTo>
                    <a:pt x="57882" y="213673"/>
                    <a:pt x="96712" y="241376"/>
                    <a:pt x="147117" y="241617"/>
                  </a:cubicBezTo>
                  <a:moveTo>
                    <a:pt x="48718" y="123338"/>
                  </a:moveTo>
                  <a:lnTo>
                    <a:pt x="230564" y="123338"/>
                  </a:lnTo>
                  <a:cubicBezTo>
                    <a:pt x="222364" y="69618"/>
                    <a:pt x="183535" y="44565"/>
                    <a:pt x="142776" y="44565"/>
                  </a:cubicBezTo>
                  <a:cubicBezTo>
                    <a:pt x="91647" y="44565"/>
                    <a:pt x="56194" y="76122"/>
                    <a:pt x="48718" y="123338"/>
                  </a:cubicBezTo>
                </a:path>
              </a:pathLst>
            </a:custGeom>
            <a:solidFill>
              <a:srgbClr val="FFFFFF"/>
            </a:solidFill>
            <a:ln w="2406"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66349C6E-52CE-CB48-A9D3-E44EC2A41954}"/>
                </a:ext>
              </a:extLst>
            </p:cNvPr>
            <p:cNvSpPr/>
            <p:nvPr/>
          </p:nvSpPr>
          <p:spPr>
            <a:xfrm>
              <a:off x="10243742" y="6132442"/>
              <a:ext cx="47270" cy="423009"/>
            </a:xfrm>
            <a:custGeom>
              <a:avLst/>
              <a:gdLst>
                <a:gd name="connsiteX0" fmla="*/ 0 w 47270"/>
                <a:gd name="connsiteY0" fmla="*/ 0 h 423009"/>
                <a:gd name="connsiteX1" fmla="*/ 47270 w 47270"/>
                <a:gd name="connsiteY1" fmla="*/ 0 h 423009"/>
                <a:gd name="connsiteX2" fmla="*/ 47270 w 47270"/>
                <a:gd name="connsiteY2" fmla="*/ 423010 h 423009"/>
                <a:gd name="connsiteX3" fmla="*/ 0 w 47270"/>
                <a:gd name="connsiteY3" fmla="*/ 423010 h 423009"/>
              </a:gdLst>
              <a:ahLst/>
              <a:cxnLst>
                <a:cxn ang="0">
                  <a:pos x="connsiteX0" y="connsiteY0"/>
                </a:cxn>
                <a:cxn ang="0">
                  <a:pos x="connsiteX1" y="connsiteY1"/>
                </a:cxn>
                <a:cxn ang="0">
                  <a:pos x="connsiteX2" y="connsiteY2"/>
                </a:cxn>
                <a:cxn ang="0">
                  <a:pos x="connsiteX3" y="connsiteY3"/>
                </a:cxn>
              </a:cxnLst>
              <a:rect l="l" t="t" r="r" b="b"/>
              <a:pathLst>
                <a:path w="47270" h="423009">
                  <a:moveTo>
                    <a:pt x="0" y="0"/>
                  </a:moveTo>
                  <a:lnTo>
                    <a:pt x="47270" y="0"/>
                  </a:lnTo>
                  <a:lnTo>
                    <a:pt x="47270" y="423010"/>
                  </a:lnTo>
                  <a:lnTo>
                    <a:pt x="0" y="423010"/>
                  </a:lnTo>
                  <a:close/>
                </a:path>
              </a:pathLst>
            </a:custGeom>
            <a:solidFill>
              <a:srgbClr val="FFFFFF"/>
            </a:solidFill>
            <a:ln w="2406"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E27EEAD3-746A-4F4C-AB68-1A0D4C163AEB}"/>
                </a:ext>
              </a:extLst>
            </p:cNvPr>
            <p:cNvSpPr/>
            <p:nvPr/>
          </p:nvSpPr>
          <p:spPr>
            <a:xfrm>
              <a:off x="10348171" y="6276496"/>
              <a:ext cx="287964" cy="286181"/>
            </a:xfrm>
            <a:custGeom>
              <a:avLst/>
              <a:gdLst>
                <a:gd name="connsiteX0" fmla="*/ 287964 w 287964"/>
                <a:gd name="connsiteY0" fmla="*/ 7227 h 286181"/>
                <a:gd name="connsiteX1" fmla="*/ 287964 w 287964"/>
                <a:gd name="connsiteY1" fmla="*/ 278955 h 286181"/>
                <a:gd name="connsiteX2" fmla="*/ 240694 w 287964"/>
                <a:gd name="connsiteY2" fmla="*/ 278955 h 286181"/>
                <a:gd name="connsiteX3" fmla="*/ 240694 w 287964"/>
                <a:gd name="connsiteY3" fmla="*/ 232222 h 286181"/>
                <a:gd name="connsiteX4" fmla="*/ 137712 w 287964"/>
                <a:gd name="connsiteY4" fmla="*/ 286182 h 286181"/>
                <a:gd name="connsiteX5" fmla="*/ 0 w 287964"/>
                <a:gd name="connsiteY5" fmla="*/ 143091 h 286181"/>
                <a:gd name="connsiteX6" fmla="*/ 137712 w 287964"/>
                <a:gd name="connsiteY6" fmla="*/ 0 h 286181"/>
                <a:gd name="connsiteX7" fmla="*/ 240694 w 287964"/>
                <a:gd name="connsiteY7" fmla="*/ 53719 h 286181"/>
                <a:gd name="connsiteX8" fmla="*/ 240694 w 287964"/>
                <a:gd name="connsiteY8" fmla="*/ 7227 h 286181"/>
                <a:gd name="connsiteX9" fmla="*/ 287964 w 287964"/>
                <a:gd name="connsiteY9" fmla="*/ 7227 h 286181"/>
                <a:gd name="connsiteX10" fmla="*/ 240694 w 287964"/>
                <a:gd name="connsiteY10" fmla="*/ 143091 h 286181"/>
                <a:gd name="connsiteX11" fmla="*/ 143741 w 287964"/>
                <a:gd name="connsiteY11" fmla="*/ 45770 h 286181"/>
                <a:gd name="connsiteX12" fmla="*/ 47271 w 287964"/>
                <a:gd name="connsiteY12" fmla="*/ 143091 h 286181"/>
                <a:gd name="connsiteX13" fmla="*/ 143741 w 287964"/>
                <a:gd name="connsiteY13" fmla="*/ 240412 h 286181"/>
                <a:gd name="connsiteX14" fmla="*/ 240694 w 287964"/>
                <a:gd name="connsiteY14" fmla="*/ 143091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964" h="286181">
                  <a:moveTo>
                    <a:pt x="287964" y="7227"/>
                  </a:moveTo>
                  <a:lnTo>
                    <a:pt x="287964" y="278955"/>
                  </a:lnTo>
                  <a:lnTo>
                    <a:pt x="240694" y="278955"/>
                  </a:lnTo>
                  <a:lnTo>
                    <a:pt x="240694" y="232222"/>
                  </a:lnTo>
                  <a:cubicBezTo>
                    <a:pt x="218988" y="265465"/>
                    <a:pt x="184017" y="286182"/>
                    <a:pt x="137712" y="286182"/>
                  </a:cubicBezTo>
                  <a:cubicBezTo>
                    <a:pt x="61982" y="286182"/>
                    <a:pt x="0" y="223550"/>
                    <a:pt x="0" y="143091"/>
                  </a:cubicBezTo>
                  <a:cubicBezTo>
                    <a:pt x="0" y="62632"/>
                    <a:pt x="61982" y="0"/>
                    <a:pt x="137712" y="0"/>
                  </a:cubicBezTo>
                  <a:cubicBezTo>
                    <a:pt x="184017" y="0"/>
                    <a:pt x="218747" y="20717"/>
                    <a:pt x="240694" y="53719"/>
                  </a:cubicBezTo>
                  <a:lnTo>
                    <a:pt x="240694" y="7227"/>
                  </a:lnTo>
                  <a:lnTo>
                    <a:pt x="287964" y="7227"/>
                  </a:lnTo>
                  <a:close/>
                  <a:moveTo>
                    <a:pt x="240694" y="143091"/>
                  </a:moveTo>
                  <a:cubicBezTo>
                    <a:pt x="240694" y="87685"/>
                    <a:pt x="198729" y="45770"/>
                    <a:pt x="143741" y="45770"/>
                  </a:cubicBezTo>
                  <a:cubicBezTo>
                    <a:pt x="89235" y="45770"/>
                    <a:pt x="47271" y="87685"/>
                    <a:pt x="47271" y="143091"/>
                  </a:cubicBezTo>
                  <a:cubicBezTo>
                    <a:pt x="47271" y="198497"/>
                    <a:pt x="89235" y="240412"/>
                    <a:pt x="143741" y="240412"/>
                  </a:cubicBezTo>
                  <a:cubicBezTo>
                    <a:pt x="198729" y="240412"/>
                    <a:pt x="240452" y="198497"/>
                    <a:pt x="240694" y="143091"/>
                  </a:cubicBezTo>
                </a:path>
              </a:pathLst>
            </a:custGeom>
            <a:solidFill>
              <a:srgbClr val="FFFFFF"/>
            </a:solidFill>
            <a:ln w="240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31D93E9B-C3DB-3243-94EE-14C153003888}"/>
                </a:ext>
              </a:extLst>
            </p:cNvPr>
            <p:cNvSpPr/>
            <p:nvPr/>
          </p:nvSpPr>
          <p:spPr>
            <a:xfrm>
              <a:off x="10685094" y="6283723"/>
              <a:ext cx="393116" cy="271728"/>
            </a:xfrm>
            <a:custGeom>
              <a:avLst/>
              <a:gdLst>
                <a:gd name="connsiteX0" fmla="*/ 393117 w 393116"/>
                <a:gd name="connsiteY0" fmla="*/ 0 h 271728"/>
                <a:gd name="connsiteX1" fmla="*/ 308705 w 393116"/>
                <a:gd name="connsiteY1" fmla="*/ 271728 h 271728"/>
                <a:gd name="connsiteX2" fmla="*/ 260229 w 393116"/>
                <a:gd name="connsiteY2" fmla="*/ 271728 h 271728"/>
                <a:gd name="connsiteX3" fmla="*/ 196558 w 393116"/>
                <a:gd name="connsiteY3" fmla="*/ 70582 h 271728"/>
                <a:gd name="connsiteX4" fmla="*/ 132888 w 393116"/>
                <a:gd name="connsiteY4" fmla="*/ 271728 h 271728"/>
                <a:gd name="connsiteX5" fmla="*/ 84412 w 393116"/>
                <a:gd name="connsiteY5" fmla="*/ 271728 h 271728"/>
                <a:gd name="connsiteX6" fmla="*/ 0 w 393116"/>
                <a:gd name="connsiteY6" fmla="*/ 0 h 271728"/>
                <a:gd name="connsiteX7" fmla="*/ 49441 w 393116"/>
                <a:gd name="connsiteY7" fmla="*/ 0 h 271728"/>
                <a:gd name="connsiteX8" fmla="*/ 109494 w 393116"/>
                <a:gd name="connsiteY8" fmla="*/ 206446 h 271728"/>
                <a:gd name="connsiteX9" fmla="*/ 173647 w 393116"/>
                <a:gd name="connsiteY9" fmla="*/ 0 h 271728"/>
                <a:gd name="connsiteX10" fmla="*/ 219470 w 393116"/>
                <a:gd name="connsiteY10" fmla="*/ 0 h 271728"/>
                <a:gd name="connsiteX11" fmla="*/ 283623 w 393116"/>
                <a:gd name="connsiteY11" fmla="*/ 207169 h 271728"/>
                <a:gd name="connsiteX12" fmla="*/ 343435 w 393116"/>
                <a:gd name="connsiteY12" fmla="*/ 0 h 27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16" h="271728">
                  <a:moveTo>
                    <a:pt x="393117" y="0"/>
                  </a:moveTo>
                  <a:lnTo>
                    <a:pt x="308705" y="271728"/>
                  </a:lnTo>
                  <a:lnTo>
                    <a:pt x="260229" y="271728"/>
                  </a:lnTo>
                  <a:lnTo>
                    <a:pt x="196558" y="70582"/>
                  </a:lnTo>
                  <a:lnTo>
                    <a:pt x="132888" y="271728"/>
                  </a:lnTo>
                  <a:lnTo>
                    <a:pt x="84412" y="271728"/>
                  </a:lnTo>
                  <a:lnTo>
                    <a:pt x="0" y="0"/>
                  </a:lnTo>
                  <a:lnTo>
                    <a:pt x="49441" y="0"/>
                  </a:lnTo>
                  <a:lnTo>
                    <a:pt x="109494" y="206446"/>
                  </a:lnTo>
                  <a:lnTo>
                    <a:pt x="173647" y="0"/>
                  </a:lnTo>
                  <a:lnTo>
                    <a:pt x="219470" y="0"/>
                  </a:lnTo>
                  <a:lnTo>
                    <a:pt x="283623" y="207169"/>
                  </a:lnTo>
                  <a:lnTo>
                    <a:pt x="343435" y="0"/>
                  </a:lnTo>
                  <a:close/>
                </a:path>
              </a:pathLst>
            </a:custGeom>
            <a:solidFill>
              <a:srgbClr val="FFFFFF"/>
            </a:solidFill>
            <a:ln w="240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A38E352-1B0B-7944-B202-F12532D97029}"/>
                </a:ext>
              </a:extLst>
            </p:cNvPr>
            <p:cNvSpPr/>
            <p:nvPr/>
          </p:nvSpPr>
          <p:spPr>
            <a:xfrm>
              <a:off x="11100881" y="6276496"/>
              <a:ext cx="287964" cy="286181"/>
            </a:xfrm>
            <a:custGeom>
              <a:avLst/>
              <a:gdLst>
                <a:gd name="connsiteX0" fmla="*/ 287964 w 287964"/>
                <a:gd name="connsiteY0" fmla="*/ 7227 h 286181"/>
                <a:gd name="connsiteX1" fmla="*/ 287964 w 287964"/>
                <a:gd name="connsiteY1" fmla="*/ 278955 h 286181"/>
                <a:gd name="connsiteX2" fmla="*/ 240694 w 287964"/>
                <a:gd name="connsiteY2" fmla="*/ 278955 h 286181"/>
                <a:gd name="connsiteX3" fmla="*/ 240694 w 287964"/>
                <a:gd name="connsiteY3" fmla="*/ 232222 h 286181"/>
                <a:gd name="connsiteX4" fmla="*/ 137711 w 287964"/>
                <a:gd name="connsiteY4" fmla="*/ 286182 h 286181"/>
                <a:gd name="connsiteX5" fmla="*/ 0 w 287964"/>
                <a:gd name="connsiteY5" fmla="*/ 143091 h 286181"/>
                <a:gd name="connsiteX6" fmla="*/ 137711 w 287964"/>
                <a:gd name="connsiteY6" fmla="*/ 0 h 286181"/>
                <a:gd name="connsiteX7" fmla="*/ 240694 w 287964"/>
                <a:gd name="connsiteY7" fmla="*/ 53719 h 286181"/>
                <a:gd name="connsiteX8" fmla="*/ 240694 w 287964"/>
                <a:gd name="connsiteY8" fmla="*/ 7227 h 286181"/>
                <a:gd name="connsiteX9" fmla="*/ 287964 w 287964"/>
                <a:gd name="connsiteY9" fmla="*/ 7227 h 286181"/>
                <a:gd name="connsiteX10" fmla="*/ 240694 w 287964"/>
                <a:gd name="connsiteY10" fmla="*/ 143091 h 286181"/>
                <a:gd name="connsiteX11" fmla="*/ 143741 w 287964"/>
                <a:gd name="connsiteY11" fmla="*/ 45770 h 286181"/>
                <a:gd name="connsiteX12" fmla="*/ 47270 w 287964"/>
                <a:gd name="connsiteY12" fmla="*/ 143091 h 286181"/>
                <a:gd name="connsiteX13" fmla="*/ 143741 w 287964"/>
                <a:gd name="connsiteY13" fmla="*/ 240412 h 286181"/>
                <a:gd name="connsiteX14" fmla="*/ 240694 w 287964"/>
                <a:gd name="connsiteY14" fmla="*/ 143091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964" h="286181">
                  <a:moveTo>
                    <a:pt x="287964" y="7227"/>
                  </a:moveTo>
                  <a:lnTo>
                    <a:pt x="287964" y="278955"/>
                  </a:lnTo>
                  <a:lnTo>
                    <a:pt x="240694" y="278955"/>
                  </a:lnTo>
                  <a:lnTo>
                    <a:pt x="240694" y="232222"/>
                  </a:lnTo>
                  <a:cubicBezTo>
                    <a:pt x="218988" y="265465"/>
                    <a:pt x="184017" y="286182"/>
                    <a:pt x="137711" y="286182"/>
                  </a:cubicBezTo>
                  <a:cubicBezTo>
                    <a:pt x="61982" y="286182"/>
                    <a:pt x="0" y="223550"/>
                    <a:pt x="0" y="143091"/>
                  </a:cubicBezTo>
                  <a:cubicBezTo>
                    <a:pt x="0" y="62632"/>
                    <a:pt x="62223" y="0"/>
                    <a:pt x="137711" y="0"/>
                  </a:cubicBezTo>
                  <a:cubicBezTo>
                    <a:pt x="184017" y="0"/>
                    <a:pt x="218747" y="20717"/>
                    <a:pt x="240694" y="53719"/>
                  </a:cubicBezTo>
                  <a:lnTo>
                    <a:pt x="240694" y="7227"/>
                  </a:lnTo>
                  <a:lnTo>
                    <a:pt x="287964" y="7227"/>
                  </a:lnTo>
                  <a:close/>
                  <a:moveTo>
                    <a:pt x="240694" y="143091"/>
                  </a:moveTo>
                  <a:cubicBezTo>
                    <a:pt x="240694" y="87685"/>
                    <a:pt x="198729" y="45770"/>
                    <a:pt x="143741" y="45770"/>
                  </a:cubicBezTo>
                  <a:cubicBezTo>
                    <a:pt x="89235" y="45770"/>
                    <a:pt x="47270" y="87685"/>
                    <a:pt x="47270" y="143091"/>
                  </a:cubicBezTo>
                  <a:cubicBezTo>
                    <a:pt x="47270" y="198497"/>
                    <a:pt x="89235" y="240412"/>
                    <a:pt x="143741" y="240412"/>
                  </a:cubicBezTo>
                  <a:cubicBezTo>
                    <a:pt x="198729" y="240412"/>
                    <a:pt x="240694" y="198497"/>
                    <a:pt x="240694" y="143091"/>
                  </a:cubicBezTo>
                </a:path>
              </a:pathLst>
            </a:custGeom>
            <a:solidFill>
              <a:srgbClr val="FFFFFF"/>
            </a:solidFill>
            <a:ln w="240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D3008FC7-7AAD-D747-8906-C51735068D72}"/>
                </a:ext>
              </a:extLst>
            </p:cNvPr>
            <p:cNvSpPr/>
            <p:nvPr/>
          </p:nvSpPr>
          <p:spPr>
            <a:xfrm>
              <a:off x="11460716" y="6278664"/>
              <a:ext cx="132164" cy="276546"/>
            </a:xfrm>
            <a:custGeom>
              <a:avLst/>
              <a:gdLst>
                <a:gd name="connsiteX0" fmla="*/ 132164 w 132164"/>
                <a:gd name="connsiteY0" fmla="*/ 0 h 276546"/>
                <a:gd name="connsiteX1" fmla="*/ 132164 w 132164"/>
                <a:gd name="connsiteY1" fmla="*/ 49383 h 276546"/>
                <a:gd name="connsiteX2" fmla="*/ 47270 w 132164"/>
                <a:gd name="connsiteY2" fmla="*/ 132492 h 276546"/>
                <a:gd name="connsiteX3" fmla="*/ 47270 w 132164"/>
                <a:gd name="connsiteY3" fmla="*/ 276546 h 276546"/>
                <a:gd name="connsiteX4" fmla="*/ 0 w 132164"/>
                <a:gd name="connsiteY4" fmla="*/ 276546 h 276546"/>
                <a:gd name="connsiteX5" fmla="*/ 0 w 132164"/>
                <a:gd name="connsiteY5" fmla="*/ 5059 h 276546"/>
                <a:gd name="connsiteX6" fmla="*/ 47270 w 132164"/>
                <a:gd name="connsiteY6" fmla="*/ 5059 h 276546"/>
                <a:gd name="connsiteX7" fmla="*/ 47270 w 132164"/>
                <a:gd name="connsiteY7" fmla="*/ 50829 h 276546"/>
                <a:gd name="connsiteX8" fmla="*/ 132164 w 132164"/>
                <a:gd name="connsiteY8" fmla="*/ 0 h 27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64" h="276546">
                  <a:moveTo>
                    <a:pt x="132164" y="0"/>
                  </a:moveTo>
                  <a:lnTo>
                    <a:pt x="132164" y="49383"/>
                  </a:lnTo>
                  <a:cubicBezTo>
                    <a:pt x="91406" y="47697"/>
                    <a:pt x="47270" y="68414"/>
                    <a:pt x="47270" y="132492"/>
                  </a:cubicBezTo>
                  <a:lnTo>
                    <a:pt x="47270" y="276546"/>
                  </a:lnTo>
                  <a:lnTo>
                    <a:pt x="0" y="276546"/>
                  </a:lnTo>
                  <a:lnTo>
                    <a:pt x="0" y="5059"/>
                  </a:lnTo>
                  <a:lnTo>
                    <a:pt x="47270" y="5059"/>
                  </a:lnTo>
                  <a:lnTo>
                    <a:pt x="47270" y="50829"/>
                  </a:lnTo>
                  <a:cubicBezTo>
                    <a:pt x="64635" y="12767"/>
                    <a:pt x="97917" y="241"/>
                    <a:pt x="132164" y="0"/>
                  </a:cubicBezTo>
                </a:path>
              </a:pathLst>
            </a:custGeom>
            <a:solidFill>
              <a:srgbClr val="FFFFFF"/>
            </a:solidFill>
            <a:ln w="240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89CE844-3F3D-5549-96DA-17F6D24B90B9}"/>
                </a:ext>
              </a:extLst>
            </p:cNvPr>
            <p:cNvSpPr/>
            <p:nvPr/>
          </p:nvSpPr>
          <p:spPr>
            <a:xfrm>
              <a:off x="11609280" y="6276496"/>
              <a:ext cx="278075" cy="286181"/>
            </a:xfrm>
            <a:custGeom>
              <a:avLst/>
              <a:gdLst>
                <a:gd name="connsiteX0" fmla="*/ 147117 w 278075"/>
                <a:gd name="connsiteY0" fmla="*/ 241617 h 286181"/>
                <a:gd name="connsiteX1" fmla="*/ 225500 w 278075"/>
                <a:gd name="connsiteY1" fmla="*/ 201869 h 286181"/>
                <a:gd name="connsiteX2" fmla="*/ 265776 w 278075"/>
                <a:gd name="connsiteY2" fmla="*/ 224754 h 286181"/>
                <a:gd name="connsiteX3" fmla="*/ 145911 w 278075"/>
                <a:gd name="connsiteY3" fmla="*/ 286182 h 286181"/>
                <a:gd name="connsiteX4" fmla="*/ 0 w 278075"/>
                <a:gd name="connsiteY4" fmla="*/ 143091 h 286181"/>
                <a:gd name="connsiteX5" fmla="*/ 142535 w 278075"/>
                <a:gd name="connsiteY5" fmla="*/ 0 h 286181"/>
                <a:gd name="connsiteX6" fmla="*/ 278076 w 278075"/>
                <a:gd name="connsiteY6" fmla="*/ 143573 h 286181"/>
                <a:gd name="connsiteX7" fmla="*/ 276388 w 278075"/>
                <a:gd name="connsiteY7" fmla="*/ 164771 h 286181"/>
                <a:gd name="connsiteX8" fmla="*/ 48235 w 278075"/>
                <a:gd name="connsiteY8" fmla="*/ 164771 h 286181"/>
                <a:gd name="connsiteX9" fmla="*/ 147117 w 278075"/>
                <a:gd name="connsiteY9" fmla="*/ 241617 h 286181"/>
                <a:gd name="connsiteX10" fmla="*/ 48476 w 278075"/>
                <a:gd name="connsiteY10" fmla="*/ 123338 h 286181"/>
                <a:gd name="connsiteX11" fmla="*/ 230323 w 278075"/>
                <a:gd name="connsiteY11" fmla="*/ 123338 h 286181"/>
                <a:gd name="connsiteX12" fmla="*/ 142776 w 278075"/>
                <a:gd name="connsiteY12" fmla="*/ 44565 h 286181"/>
                <a:gd name="connsiteX13" fmla="*/ 48476 w 278075"/>
                <a:gd name="connsiteY13" fmla="*/ 123338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75" h="286181">
                  <a:moveTo>
                    <a:pt x="147117" y="241617"/>
                  </a:moveTo>
                  <a:cubicBezTo>
                    <a:pt x="184741" y="241617"/>
                    <a:pt x="211994" y="224272"/>
                    <a:pt x="225500" y="201869"/>
                  </a:cubicBezTo>
                  <a:lnTo>
                    <a:pt x="265776" y="224754"/>
                  </a:lnTo>
                  <a:cubicBezTo>
                    <a:pt x="241899" y="261852"/>
                    <a:pt x="200417" y="286182"/>
                    <a:pt x="145911" y="286182"/>
                  </a:cubicBezTo>
                  <a:cubicBezTo>
                    <a:pt x="58365" y="286182"/>
                    <a:pt x="0" y="224754"/>
                    <a:pt x="0" y="143091"/>
                  </a:cubicBezTo>
                  <a:cubicBezTo>
                    <a:pt x="0" y="62632"/>
                    <a:pt x="57641" y="0"/>
                    <a:pt x="142535" y="0"/>
                  </a:cubicBezTo>
                  <a:cubicBezTo>
                    <a:pt x="224776" y="0"/>
                    <a:pt x="278076" y="67450"/>
                    <a:pt x="278076" y="143573"/>
                  </a:cubicBezTo>
                  <a:cubicBezTo>
                    <a:pt x="278076" y="150559"/>
                    <a:pt x="277594" y="157785"/>
                    <a:pt x="276388" y="164771"/>
                  </a:cubicBezTo>
                  <a:lnTo>
                    <a:pt x="48235" y="164771"/>
                  </a:lnTo>
                  <a:cubicBezTo>
                    <a:pt x="57641" y="213673"/>
                    <a:pt x="96470" y="241376"/>
                    <a:pt x="147117" y="241617"/>
                  </a:cubicBezTo>
                  <a:moveTo>
                    <a:pt x="48476" y="123338"/>
                  </a:moveTo>
                  <a:lnTo>
                    <a:pt x="230323" y="123338"/>
                  </a:lnTo>
                  <a:cubicBezTo>
                    <a:pt x="222123" y="69618"/>
                    <a:pt x="183535" y="44565"/>
                    <a:pt x="142776" y="44565"/>
                  </a:cubicBezTo>
                  <a:cubicBezTo>
                    <a:pt x="91406" y="44565"/>
                    <a:pt x="56194" y="76122"/>
                    <a:pt x="48476" y="123338"/>
                  </a:cubicBezTo>
                </a:path>
              </a:pathLst>
            </a:custGeom>
            <a:solidFill>
              <a:srgbClr val="FFFFFF"/>
            </a:solidFill>
            <a:ln w="240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125F329-017F-514E-AA78-703CB5A2582C}"/>
                </a:ext>
              </a:extLst>
            </p:cNvPr>
            <p:cNvSpPr/>
            <p:nvPr/>
          </p:nvSpPr>
          <p:spPr>
            <a:xfrm>
              <a:off x="9566520" y="6132442"/>
              <a:ext cx="287964" cy="430236"/>
            </a:xfrm>
            <a:custGeom>
              <a:avLst/>
              <a:gdLst>
                <a:gd name="connsiteX0" fmla="*/ 287964 w 287964"/>
                <a:gd name="connsiteY0" fmla="*/ 0 h 430236"/>
                <a:gd name="connsiteX1" fmla="*/ 287964 w 287964"/>
                <a:gd name="connsiteY1" fmla="*/ 287145 h 430236"/>
                <a:gd name="connsiteX2" fmla="*/ 137711 w 287964"/>
                <a:gd name="connsiteY2" fmla="*/ 430236 h 430236"/>
                <a:gd name="connsiteX3" fmla="*/ 0 w 287964"/>
                <a:gd name="connsiteY3" fmla="*/ 287145 h 430236"/>
                <a:gd name="connsiteX4" fmla="*/ 137711 w 287964"/>
                <a:gd name="connsiteY4" fmla="*/ 144055 h 430236"/>
                <a:gd name="connsiteX5" fmla="*/ 240694 w 287964"/>
                <a:gd name="connsiteY5" fmla="*/ 197774 h 430236"/>
                <a:gd name="connsiteX6" fmla="*/ 240694 w 287964"/>
                <a:gd name="connsiteY6" fmla="*/ 0 h 430236"/>
                <a:gd name="connsiteX7" fmla="*/ 287964 w 287964"/>
                <a:gd name="connsiteY7" fmla="*/ 0 h 430236"/>
                <a:gd name="connsiteX8" fmla="*/ 240694 w 287964"/>
                <a:gd name="connsiteY8" fmla="*/ 287145 h 430236"/>
                <a:gd name="connsiteX9" fmla="*/ 143741 w 287964"/>
                <a:gd name="connsiteY9" fmla="*/ 189824 h 430236"/>
                <a:gd name="connsiteX10" fmla="*/ 47512 w 287964"/>
                <a:gd name="connsiteY10" fmla="*/ 287145 h 430236"/>
                <a:gd name="connsiteX11" fmla="*/ 143741 w 287964"/>
                <a:gd name="connsiteY11" fmla="*/ 384467 h 430236"/>
                <a:gd name="connsiteX12" fmla="*/ 240694 w 287964"/>
                <a:gd name="connsiteY12" fmla="*/ 287145 h 430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964" h="430236">
                  <a:moveTo>
                    <a:pt x="287964" y="0"/>
                  </a:moveTo>
                  <a:lnTo>
                    <a:pt x="287964" y="287145"/>
                  </a:lnTo>
                  <a:cubicBezTo>
                    <a:pt x="287964" y="345442"/>
                    <a:pt x="244070" y="430236"/>
                    <a:pt x="137711" y="430236"/>
                  </a:cubicBezTo>
                  <a:cubicBezTo>
                    <a:pt x="61982" y="430236"/>
                    <a:pt x="0" y="367604"/>
                    <a:pt x="0" y="287145"/>
                  </a:cubicBezTo>
                  <a:cubicBezTo>
                    <a:pt x="0" y="206687"/>
                    <a:pt x="61982" y="144055"/>
                    <a:pt x="137711" y="144055"/>
                  </a:cubicBezTo>
                  <a:cubicBezTo>
                    <a:pt x="184017" y="144055"/>
                    <a:pt x="218747" y="164771"/>
                    <a:pt x="240694" y="197774"/>
                  </a:cubicBezTo>
                  <a:lnTo>
                    <a:pt x="240694" y="0"/>
                  </a:lnTo>
                  <a:lnTo>
                    <a:pt x="287964" y="0"/>
                  </a:lnTo>
                  <a:close/>
                  <a:moveTo>
                    <a:pt x="240694" y="287145"/>
                  </a:moveTo>
                  <a:cubicBezTo>
                    <a:pt x="240694" y="231740"/>
                    <a:pt x="198729" y="189824"/>
                    <a:pt x="143741" y="189824"/>
                  </a:cubicBezTo>
                  <a:cubicBezTo>
                    <a:pt x="89235" y="189824"/>
                    <a:pt x="47512" y="231740"/>
                    <a:pt x="47512" y="287145"/>
                  </a:cubicBezTo>
                  <a:cubicBezTo>
                    <a:pt x="47512" y="342551"/>
                    <a:pt x="89476" y="384467"/>
                    <a:pt x="143741" y="384467"/>
                  </a:cubicBezTo>
                  <a:cubicBezTo>
                    <a:pt x="198729" y="384467"/>
                    <a:pt x="240694" y="342551"/>
                    <a:pt x="240694" y="287145"/>
                  </a:cubicBezTo>
                </a:path>
              </a:pathLst>
            </a:custGeom>
            <a:solidFill>
              <a:srgbClr val="FFFFFF"/>
            </a:solidFill>
            <a:ln w="240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59E83F3B-1F85-ED4C-B228-5EAB38983110}"/>
                </a:ext>
              </a:extLst>
            </p:cNvPr>
            <p:cNvSpPr/>
            <p:nvPr/>
          </p:nvSpPr>
          <p:spPr>
            <a:xfrm>
              <a:off x="9614031" y="6322266"/>
              <a:ext cx="193181" cy="194642"/>
            </a:xfrm>
            <a:custGeom>
              <a:avLst/>
              <a:gdLst>
                <a:gd name="connsiteX0" fmla="*/ 193182 w 193181"/>
                <a:gd name="connsiteY0" fmla="*/ 97321 h 194642"/>
                <a:gd name="connsiteX1" fmla="*/ 96229 w 193181"/>
                <a:gd name="connsiteY1" fmla="*/ 0 h 194642"/>
                <a:gd name="connsiteX2" fmla="*/ 0 w 193181"/>
                <a:gd name="connsiteY2" fmla="*/ 97321 h 194642"/>
                <a:gd name="connsiteX3" fmla="*/ 96229 w 193181"/>
                <a:gd name="connsiteY3" fmla="*/ 194642 h 194642"/>
                <a:gd name="connsiteX4" fmla="*/ 193182 w 193181"/>
                <a:gd name="connsiteY4" fmla="*/ 97321 h 194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81" h="194642">
                  <a:moveTo>
                    <a:pt x="193182" y="97321"/>
                  </a:moveTo>
                  <a:cubicBezTo>
                    <a:pt x="193182" y="41916"/>
                    <a:pt x="151217" y="0"/>
                    <a:pt x="96229" y="0"/>
                  </a:cubicBezTo>
                  <a:cubicBezTo>
                    <a:pt x="41723" y="0"/>
                    <a:pt x="0" y="41916"/>
                    <a:pt x="0" y="97321"/>
                  </a:cubicBezTo>
                  <a:cubicBezTo>
                    <a:pt x="0" y="152727"/>
                    <a:pt x="41965" y="194642"/>
                    <a:pt x="96229" y="194642"/>
                  </a:cubicBezTo>
                  <a:cubicBezTo>
                    <a:pt x="151217" y="194642"/>
                    <a:pt x="193182" y="152727"/>
                    <a:pt x="193182" y="97321"/>
                  </a:cubicBezTo>
                </a:path>
              </a:pathLst>
            </a:custGeom>
            <a:solidFill>
              <a:schemeClr val="bg2"/>
            </a:solidFill>
            <a:ln w="2406" cap="flat">
              <a:noFill/>
              <a:prstDash val="solid"/>
              <a:miter/>
            </a:ln>
          </p:spPr>
          <p:txBody>
            <a:bodyPr rtlCol="0" anchor="ctr"/>
            <a:lstStyle/>
            <a:p>
              <a:endParaRPr lang="en-US"/>
            </a:p>
          </p:txBody>
        </p:sp>
      </p:grpSp>
      <p:sp>
        <p:nvSpPr>
          <p:cNvPr id="5" name="Text Placeholder 9">
            <a:extLst>
              <a:ext uri="{FF2B5EF4-FFF2-40B4-BE49-F238E27FC236}">
                <a16:creationId xmlns:a16="http://schemas.microsoft.com/office/drawing/2014/main" id="{1D0C0498-6B68-03AE-9D34-E61D6FD88155}"/>
              </a:ext>
            </a:extLst>
          </p:cNvPr>
          <p:cNvSpPr>
            <a:spLocks noGrp="1"/>
          </p:cNvSpPr>
          <p:nvPr>
            <p:ph type="body" sz="quarter" idx="23" hasCustomPrompt="1"/>
          </p:nvPr>
        </p:nvSpPr>
        <p:spPr>
          <a:xfrm>
            <a:off x="433754" y="3333580"/>
            <a:ext cx="4179029" cy="369332"/>
          </a:xfrm>
        </p:spPr>
        <p:txBody>
          <a:bodyPr wrap="none" lIns="0" tIns="0" rIns="0" bIns="0" anchor="b" anchorCtr="0">
            <a:spAutoFit/>
          </a:bodyPr>
          <a:lstStyle>
            <a:lvl1pPr marL="0" indent="0">
              <a:lnSpc>
                <a:spcPct val="100000"/>
              </a:lnSpc>
              <a:spcBef>
                <a:spcPts val="0"/>
              </a:spcBef>
              <a:spcAft>
                <a:spcPts val="0"/>
              </a:spcAft>
              <a:buNone/>
              <a:defRPr sz="1200" b="0" i="0">
                <a:solidFill>
                  <a:schemeClr val="tx1">
                    <a:alpha val="80224"/>
                  </a:schemeClr>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pPr lvl="0"/>
            <a:r>
              <a:rPr lang="en-US"/>
              <a:t>The materials, including any images in this presentation, </a:t>
            </a:r>
            <a:br>
              <a:rPr lang="en-US"/>
            </a:br>
            <a:r>
              <a:rPr lang="en-US"/>
              <a:t>are protected under international copyright law.</a:t>
            </a:r>
          </a:p>
        </p:txBody>
      </p:sp>
    </p:spTree>
    <p:extLst>
      <p:ext uri="{BB962C8B-B14F-4D97-AF65-F5344CB8AC3E}">
        <p14:creationId xmlns:p14="http://schemas.microsoft.com/office/powerpoint/2010/main" val="331157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sp>
        <p:nvSpPr>
          <p:cNvPr id="17" name="Picture Placeholder 23">
            <a:extLst>
              <a:ext uri="{FF2B5EF4-FFF2-40B4-BE49-F238E27FC236}">
                <a16:creationId xmlns:a16="http://schemas.microsoft.com/office/drawing/2014/main" id="{166CC332-73C9-A64A-9787-11B35C3701B8}"/>
              </a:ext>
            </a:extLst>
          </p:cNvPr>
          <p:cNvSpPr>
            <a:spLocks noGrp="1"/>
          </p:cNvSpPr>
          <p:nvPr>
            <p:ph type="pic" sz="quarter" idx="22"/>
          </p:nvPr>
        </p:nvSpPr>
        <p:spPr>
          <a:xfrm>
            <a:off x="0" y="0"/>
            <a:ext cx="12192000" cy="6858000"/>
          </a:xfrm>
          <a:solidFill>
            <a:schemeClr val="accent6"/>
          </a:solidFill>
        </p:spPr>
        <p:txBody>
          <a:bodyPr>
            <a:normAutofit/>
          </a:bodyPr>
          <a:lstStyle>
            <a:lvl1pPr marL="0" indent="0">
              <a:buFontTx/>
              <a:buNone/>
              <a:defRPr sz="1400">
                <a:latin typeface="+mn-lt"/>
              </a:defRPr>
            </a:lvl1pPr>
          </a:lstStyle>
          <a:p>
            <a:r>
              <a:rPr lang="en-GB"/>
              <a:t>Click icon to add picture</a:t>
            </a:r>
            <a:endParaRPr lang="en-BE"/>
          </a:p>
        </p:txBody>
      </p:sp>
      <p:sp>
        <p:nvSpPr>
          <p:cNvPr id="15" name="Rectangle 14">
            <a:extLst>
              <a:ext uri="{FF2B5EF4-FFF2-40B4-BE49-F238E27FC236}">
                <a16:creationId xmlns:a16="http://schemas.microsoft.com/office/drawing/2014/main" id="{119D639D-899D-C743-9AC8-5B3BE3F7B227}"/>
              </a:ext>
            </a:extLst>
          </p:cNvPr>
          <p:cNvSpPr/>
          <p:nvPr userDrawn="1"/>
        </p:nvSpPr>
        <p:spPr>
          <a:xfrm>
            <a:off x="4833257" y="4611189"/>
            <a:ext cx="7358743" cy="2246811"/>
          </a:xfrm>
          <a:prstGeom prst="rect">
            <a:avLst/>
          </a:prstGeom>
          <a:gradFill flip="none" rotWithShape="1">
            <a:gsLst>
              <a:gs pos="0">
                <a:schemeClr val="tx1">
                  <a:lumMod val="0"/>
                </a:schemeClr>
              </a:gs>
              <a:gs pos="61000">
                <a:schemeClr val="bg1">
                  <a:alpha val="0"/>
                  <a:lumMod val="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a:extLst>
              <a:ext uri="{FF2B5EF4-FFF2-40B4-BE49-F238E27FC236}">
                <a16:creationId xmlns:a16="http://schemas.microsoft.com/office/drawing/2014/main" id="{6EEBAB1C-55AA-654D-9CA8-6979DA7CDCB7}"/>
              </a:ext>
            </a:extLst>
          </p:cNvPr>
          <p:cNvSpPr>
            <a:spLocks noGrp="1"/>
          </p:cNvSpPr>
          <p:nvPr>
            <p:ph type="subTitle" idx="1" hasCustomPrompt="1"/>
          </p:nvPr>
        </p:nvSpPr>
        <p:spPr>
          <a:xfrm>
            <a:off x="433754" y="6132441"/>
            <a:ext cx="5013457" cy="705055"/>
          </a:xfrm>
        </p:spPr>
        <p:txBody>
          <a:bodyPr lIns="0" tIns="0" rIns="0" bIns="0">
            <a:normAutofit/>
          </a:bodyPr>
          <a:lstStyle>
            <a:lvl1pPr marL="0" indent="0" algn="l">
              <a:lnSpc>
                <a:spcPct val="100000"/>
              </a:lnSpc>
              <a:buNone/>
              <a:defRPr sz="2000" b="1"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Title 1">
            <a:extLst>
              <a:ext uri="{FF2B5EF4-FFF2-40B4-BE49-F238E27FC236}">
                <a16:creationId xmlns:a16="http://schemas.microsoft.com/office/drawing/2014/main" id="{6FE6BA13-C3CA-4F4B-A318-81E9E07EE383}"/>
              </a:ext>
            </a:extLst>
          </p:cNvPr>
          <p:cNvSpPr>
            <a:spLocks noGrp="1"/>
          </p:cNvSpPr>
          <p:nvPr>
            <p:ph type="ctrTitle" hasCustomPrompt="1"/>
          </p:nvPr>
        </p:nvSpPr>
        <p:spPr>
          <a:xfrm>
            <a:off x="433754" y="2129164"/>
            <a:ext cx="5013457" cy="1655762"/>
          </a:xfrm>
        </p:spPr>
        <p:txBody>
          <a:bodyPr lIns="0" tIns="0" rIns="0" bIns="0" anchor="b" anchorCtr="0">
            <a:normAutofit/>
          </a:bodyPr>
          <a:lstStyle>
            <a:lvl1pPr algn="l">
              <a:lnSpc>
                <a:spcPct val="90000"/>
              </a:lnSpc>
              <a:defRPr sz="5000" b="1" i="0" spc="-100" baseline="0">
                <a:solidFill>
                  <a:schemeClr val="bg1"/>
                </a:solidFill>
                <a:latin typeface="+mj-lt"/>
              </a:defRPr>
            </a:lvl1pPr>
          </a:lstStyle>
          <a:p>
            <a:r>
              <a:rPr lang="en-GB"/>
              <a:t>click to edit master title style</a:t>
            </a:r>
            <a:endParaRPr lang="en-US"/>
          </a:p>
        </p:txBody>
      </p:sp>
      <p:grpSp>
        <p:nvGrpSpPr>
          <p:cNvPr id="2" name="Graphic 12">
            <a:extLst>
              <a:ext uri="{FF2B5EF4-FFF2-40B4-BE49-F238E27FC236}">
                <a16:creationId xmlns:a16="http://schemas.microsoft.com/office/drawing/2014/main" id="{FFC9FC47-3290-5740-AB8A-3A979E8027E8}"/>
              </a:ext>
            </a:extLst>
          </p:cNvPr>
          <p:cNvGrpSpPr/>
          <p:nvPr/>
        </p:nvGrpSpPr>
        <p:grpSpPr>
          <a:xfrm>
            <a:off x="9566520" y="6132442"/>
            <a:ext cx="2320836" cy="430236"/>
            <a:chOff x="9566520" y="6132442"/>
            <a:chExt cx="2320836" cy="430236"/>
          </a:xfrm>
        </p:grpSpPr>
        <p:sp>
          <p:nvSpPr>
            <p:cNvPr id="4" name="Freeform 3">
              <a:extLst>
                <a:ext uri="{FF2B5EF4-FFF2-40B4-BE49-F238E27FC236}">
                  <a16:creationId xmlns:a16="http://schemas.microsoft.com/office/drawing/2014/main" id="{0BCAF728-6C09-7F4F-BDB3-002424146F12}"/>
                </a:ext>
              </a:extLst>
            </p:cNvPr>
            <p:cNvSpPr/>
            <p:nvPr/>
          </p:nvSpPr>
          <p:spPr>
            <a:xfrm>
              <a:off x="9910919" y="6276496"/>
              <a:ext cx="278075" cy="286181"/>
            </a:xfrm>
            <a:custGeom>
              <a:avLst/>
              <a:gdLst>
                <a:gd name="connsiteX0" fmla="*/ 147117 w 278075"/>
                <a:gd name="connsiteY0" fmla="*/ 241617 h 286181"/>
                <a:gd name="connsiteX1" fmla="*/ 225500 w 278075"/>
                <a:gd name="connsiteY1" fmla="*/ 201869 h 286181"/>
                <a:gd name="connsiteX2" fmla="*/ 265776 w 278075"/>
                <a:gd name="connsiteY2" fmla="*/ 224754 h 286181"/>
                <a:gd name="connsiteX3" fmla="*/ 145911 w 278075"/>
                <a:gd name="connsiteY3" fmla="*/ 286182 h 286181"/>
                <a:gd name="connsiteX4" fmla="*/ 0 w 278075"/>
                <a:gd name="connsiteY4" fmla="*/ 143091 h 286181"/>
                <a:gd name="connsiteX5" fmla="*/ 142535 w 278075"/>
                <a:gd name="connsiteY5" fmla="*/ 0 h 286181"/>
                <a:gd name="connsiteX6" fmla="*/ 278076 w 278075"/>
                <a:gd name="connsiteY6" fmla="*/ 143573 h 286181"/>
                <a:gd name="connsiteX7" fmla="*/ 276388 w 278075"/>
                <a:gd name="connsiteY7" fmla="*/ 164771 h 286181"/>
                <a:gd name="connsiteX8" fmla="*/ 48718 w 278075"/>
                <a:gd name="connsiteY8" fmla="*/ 164771 h 286181"/>
                <a:gd name="connsiteX9" fmla="*/ 147117 w 278075"/>
                <a:gd name="connsiteY9" fmla="*/ 241617 h 286181"/>
                <a:gd name="connsiteX10" fmla="*/ 48718 w 278075"/>
                <a:gd name="connsiteY10" fmla="*/ 123338 h 286181"/>
                <a:gd name="connsiteX11" fmla="*/ 230564 w 278075"/>
                <a:gd name="connsiteY11" fmla="*/ 123338 h 286181"/>
                <a:gd name="connsiteX12" fmla="*/ 142776 w 278075"/>
                <a:gd name="connsiteY12" fmla="*/ 44565 h 286181"/>
                <a:gd name="connsiteX13" fmla="*/ 48718 w 278075"/>
                <a:gd name="connsiteY13" fmla="*/ 123338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75" h="286181">
                  <a:moveTo>
                    <a:pt x="147117" y="241617"/>
                  </a:moveTo>
                  <a:cubicBezTo>
                    <a:pt x="184741" y="241617"/>
                    <a:pt x="211994" y="224272"/>
                    <a:pt x="225500" y="201869"/>
                  </a:cubicBezTo>
                  <a:lnTo>
                    <a:pt x="265776" y="224754"/>
                  </a:lnTo>
                  <a:cubicBezTo>
                    <a:pt x="241900" y="261852"/>
                    <a:pt x="200417" y="286182"/>
                    <a:pt x="145911" y="286182"/>
                  </a:cubicBezTo>
                  <a:cubicBezTo>
                    <a:pt x="58365" y="286182"/>
                    <a:pt x="0" y="224754"/>
                    <a:pt x="0" y="143091"/>
                  </a:cubicBezTo>
                  <a:cubicBezTo>
                    <a:pt x="0" y="62632"/>
                    <a:pt x="57641" y="0"/>
                    <a:pt x="142535" y="0"/>
                  </a:cubicBezTo>
                  <a:cubicBezTo>
                    <a:pt x="224776" y="0"/>
                    <a:pt x="278076" y="67450"/>
                    <a:pt x="278076" y="143573"/>
                  </a:cubicBezTo>
                  <a:cubicBezTo>
                    <a:pt x="278076" y="150559"/>
                    <a:pt x="277594" y="157785"/>
                    <a:pt x="276388" y="164771"/>
                  </a:cubicBezTo>
                  <a:lnTo>
                    <a:pt x="48718" y="164771"/>
                  </a:lnTo>
                  <a:cubicBezTo>
                    <a:pt x="57882" y="213673"/>
                    <a:pt x="96712" y="241376"/>
                    <a:pt x="147117" y="241617"/>
                  </a:cubicBezTo>
                  <a:moveTo>
                    <a:pt x="48718" y="123338"/>
                  </a:moveTo>
                  <a:lnTo>
                    <a:pt x="230564" y="123338"/>
                  </a:lnTo>
                  <a:cubicBezTo>
                    <a:pt x="222364" y="69618"/>
                    <a:pt x="183535" y="44565"/>
                    <a:pt x="142776" y="44565"/>
                  </a:cubicBezTo>
                  <a:cubicBezTo>
                    <a:pt x="91647" y="44565"/>
                    <a:pt x="56194" y="76122"/>
                    <a:pt x="48718" y="123338"/>
                  </a:cubicBezTo>
                </a:path>
              </a:pathLst>
            </a:custGeom>
            <a:solidFill>
              <a:srgbClr val="FFFFFF"/>
            </a:solidFill>
            <a:ln w="2406"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06A848C9-C347-614B-832E-76CD8B904D82}"/>
                </a:ext>
              </a:extLst>
            </p:cNvPr>
            <p:cNvSpPr/>
            <p:nvPr/>
          </p:nvSpPr>
          <p:spPr>
            <a:xfrm>
              <a:off x="10243742" y="6132442"/>
              <a:ext cx="47270" cy="423009"/>
            </a:xfrm>
            <a:custGeom>
              <a:avLst/>
              <a:gdLst>
                <a:gd name="connsiteX0" fmla="*/ 0 w 47270"/>
                <a:gd name="connsiteY0" fmla="*/ 0 h 423009"/>
                <a:gd name="connsiteX1" fmla="*/ 47270 w 47270"/>
                <a:gd name="connsiteY1" fmla="*/ 0 h 423009"/>
                <a:gd name="connsiteX2" fmla="*/ 47270 w 47270"/>
                <a:gd name="connsiteY2" fmla="*/ 423010 h 423009"/>
                <a:gd name="connsiteX3" fmla="*/ 0 w 47270"/>
                <a:gd name="connsiteY3" fmla="*/ 423010 h 423009"/>
              </a:gdLst>
              <a:ahLst/>
              <a:cxnLst>
                <a:cxn ang="0">
                  <a:pos x="connsiteX0" y="connsiteY0"/>
                </a:cxn>
                <a:cxn ang="0">
                  <a:pos x="connsiteX1" y="connsiteY1"/>
                </a:cxn>
                <a:cxn ang="0">
                  <a:pos x="connsiteX2" y="connsiteY2"/>
                </a:cxn>
                <a:cxn ang="0">
                  <a:pos x="connsiteX3" y="connsiteY3"/>
                </a:cxn>
              </a:cxnLst>
              <a:rect l="l" t="t" r="r" b="b"/>
              <a:pathLst>
                <a:path w="47270" h="423009">
                  <a:moveTo>
                    <a:pt x="0" y="0"/>
                  </a:moveTo>
                  <a:lnTo>
                    <a:pt x="47270" y="0"/>
                  </a:lnTo>
                  <a:lnTo>
                    <a:pt x="47270" y="423010"/>
                  </a:lnTo>
                  <a:lnTo>
                    <a:pt x="0" y="423010"/>
                  </a:lnTo>
                  <a:close/>
                </a:path>
              </a:pathLst>
            </a:custGeom>
            <a:solidFill>
              <a:srgbClr val="FFFFFF"/>
            </a:solidFill>
            <a:ln w="2406"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84925241-EFDD-AB4C-847A-E1A0A031EAD3}"/>
                </a:ext>
              </a:extLst>
            </p:cNvPr>
            <p:cNvSpPr/>
            <p:nvPr/>
          </p:nvSpPr>
          <p:spPr>
            <a:xfrm>
              <a:off x="10348171" y="6276496"/>
              <a:ext cx="287964" cy="286181"/>
            </a:xfrm>
            <a:custGeom>
              <a:avLst/>
              <a:gdLst>
                <a:gd name="connsiteX0" fmla="*/ 287964 w 287964"/>
                <a:gd name="connsiteY0" fmla="*/ 7227 h 286181"/>
                <a:gd name="connsiteX1" fmla="*/ 287964 w 287964"/>
                <a:gd name="connsiteY1" fmla="*/ 278955 h 286181"/>
                <a:gd name="connsiteX2" fmla="*/ 240694 w 287964"/>
                <a:gd name="connsiteY2" fmla="*/ 278955 h 286181"/>
                <a:gd name="connsiteX3" fmla="*/ 240694 w 287964"/>
                <a:gd name="connsiteY3" fmla="*/ 232222 h 286181"/>
                <a:gd name="connsiteX4" fmla="*/ 137712 w 287964"/>
                <a:gd name="connsiteY4" fmla="*/ 286182 h 286181"/>
                <a:gd name="connsiteX5" fmla="*/ 0 w 287964"/>
                <a:gd name="connsiteY5" fmla="*/ 143091 h 286181"/>
                <a:gd name="connsiteX6" fmla="*/ 137712 w 287964"/>
                <a:gd name="connsiteY6" fmla="*/ 0 h 286181"/>
                <a:gd name="connsiteX7" fmla="*/ 240694 w 287964"/>
                <a:gd name="connsiteY7" fmla="*/ 53719 h 286181"/>
                <a:gd name="connsiteX8" fmla="*/ 240694 w 287964"/>
                <a:gd name="connsiteY8" fmla="*/ 7227 h 286181"/>
                <a:gd name="connsiteX9" fmla="*/ 287964 w 287964"/>
                <a:gd name="connsiteY9" fmla="*/ 7227 h 286181"/>
                <a:gd name="connsiteX10" fmla="*/ 240694 w 287964"/>
                <a:gd name="connsiteY10" fmla="*/ 143091 h 286181"/>
                <a:gd name="connsiteX11" fmla="*/ 143741 w 287964"/>
                <a:gd name="connsiteY11" fmla="*/ 45770 h 286181"/>
                <a:gd name="connsiteX12" fmla="*/ 47271 w 287964"/>
                <a:gd name="connsiteY12" fmla="*/ 143091 h 286181"/>
                <a:gd name="connsiteX13" fmla="*/ 143741 w 287964"/>
                <a:gd name="connsiteY13" fmla="*/ 240412 h 286181"/>
                <a:gd name="connsiteX14" fmla="*/ 240694 w 287964"/>
                <a:gd name="connsiteY14" fmla="*/ 143091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964" h="286181">
                  <a:moveTo>
                    <a:pt x="287964" y="7227"/>
                  </a:moveTo>
                  <a:lnTo>
                    <a:pt x="287964" y="278955"/>
                  </a:lnTo>
                  <a:lnTo>
                    <a:pt x="240694" y="278955"/>
                  </a:lnTo>
                  <a:lnTo>
                    <a:pt x="240694" y="232222"/>
                  </a:lnTo>
                  <a:cubicBezTo>
                    <a:pt x="218988" y="265465"/>
                    <a:pt x="184017" y="286182"/>
                    <a:pt x="137712" y="286182"/>
                  </a:cubicBezTo>
                  <a:cubicBezTo>
                    <a:pt x="61982" y="286182"/>
                    <a:pt x="0" y="223550"/>
                    <a:pt x="0" y="143091"/>
                  </a:cubicBezTo>
                  <a:cubicBezTo>
                    <a:pt x="0" y="62632"/>
                    <a:pt x="61982" y="0"/>
                    <a:pt x="137712" y="0"/>
                  </a:cubicBezTo>
                  <a:cubicBezTo>
                    <a:pt x="184017" y="0"/>
                    <a:pt x="218747" y="20717"/>
                    <a:pt x="240694" y="53719"/>
                  </a:cubicBezTo>
                  <a:lnTo>
                    <a:pt x="240694" y="7227"/>
                  </a:lnTo>
                  <a:lnTo>
                    <a:pt x="287964" y="7227"/>
                  </a:lnTo>
                  <a:close/>
                  <a:moveTo>
                    <a:pt x="240694" y="143091"/>
                  </a:moveTo>
                  <a:cubicBezTo>
                    <a:pt x="240694" y="87685"/>
                    <a:pt x="198729" y="45770"/>
                    <a:pt x="143741" y="45770"/>
                  </a:cubicBezTo>
                  <a:cubicBezTo>
                    <a:pt x="89235" y="45770"/>
                    <a:pt x="47271" y="87685"/>
                    <a:pt x="47271" y="143091"/>
                  </a:cubicBezTo>
                  <a:cubicBezTo>
                    <a:pt x="47271" y="198497"/>
                    <a:pt x="89235" y="240412"/>
                    <a:pt x="143741" y="240412"/>
                  </a:cubicBezTo>
                  <a:cubicBezTo>
                    <a:pt x="198729" y="240412"/>
                    <a:pt x="240452" y="198497"/>
                    <a:pt x="240694" y="143091"/>
                  </a:cubicBezTo>
                </a:path>
              </a:pathLst>
            </a:custGeom>
            <a:solidFill>
              <a:srgbClr val="FFFFFF"/>
            </a:solidFill>
            <a:ln w="240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F23D8737-849D-ED4F-8D9C-A45868613B4F}"/>
                </a:ext>
              </a:extLst>
            </p:cNvPr>
            <p:cNvSpPr/>
            <p:nvPr/>
          </p:nvSpPr>
          <p:spPr>
            <a:xfrm>
              <a:off x="10685094" y="6283723"/>
              <a:ext cx="393116" cy="271728"/>
            </a:xfrm>
            <a:custGeom>
              <a:avLst/>
              <a:gdLst>
                <a:gd name="connsiteX0" fmla="*/ 393117 w 393116"/>
                <a:gd name="connsiteY0" fmla="*/ 0 h 271728"/>
                <a:gd name="connsiteX1" fmla="*/ 308705 w 393116"/>
                <a:gd name="connsiteY1" fmla="*/ 271728 h 271728"/>
                <a:gd name="connsiteX2" fmla="*/ 260229 w 393116"/>
                <a:gd name="connsiteY2" fmla="*/ 271728 h 271728"/>
                <a:gd name="connsiteX3" fmla="*/ 196558 w 393116"/>
                <a:gd name="connsiteY3" fmla="*/ 70582 h 271728"/>
                <a:gd name="connsiteX4" fmla="*/ 132888 w 393116"/>
                <a:gd name="connsiteY4" fmla="*/ 271728 h 271728"/>
                <a:gd name="connsiteX5" fmla="*/ 84412 w 393116"/>
                <a:gd name="connsiteY5" fmla="*/ 271728 h 271728"/>
                <a:gd name="connsiteX6" fmla="*/ 0 w 393116"/>
                <a:gd name="connsiteY6" fmla="*/ 0 h 271728"/>
                <a:gd name="connsiteX7" fmla="*/ 49441 w 393116"/>
                <a:gd name="connsiteY7" fmla="*/ 0 h 271728"/>
                <a:gd name="connsiteX8" fmla="*/ 109494 w 393116"/>
                <a:gd name="connsiteY8" fmla="*/ 206446 h 271728"/>
                <a:gd name="connsiteX9" fmla="*/ 173647 w 393116"/>
                <a:gd name="connsiteY9" fmla="*/ 0 h 271728"/>
                <a:gd name="connsiteX10" fmla="*/ 219470 w 393116"/>
                <a:gd name="connsiteY10" fmla="*/ 0 h 271728"/>
                <a:gd name="connsiteX11" fmla="*/ 283623 w 393116"/>
                <a:gd name="connsiteY11" fmla="*/ 207169 h 271728"/>
                <a:gd name="connsiteX12" fmla="*/ 343435 w 393116"/>
                <a:gd name="connsiteY12" fmla="*/ 0 h 27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16" h="271728">
                  <a:moveTo>
                    <a:pt x="393117" y="0"/>
                  </a:moveTo>
                  <a:lnTo>
                    <a:pt x="308705" y="271728"/>
                  </a:lnTo>
                  <a:lnTo>
                    <a:pt x="260229" y="271728"/>
                  </a:lnTo>
                  <a:lnTo>
                    <a:pt x="196558" y="70582"/>
                  </a:lnTo>
                  <a:lnTo>
                    <a:pt x="132888" y="271728"/>
                  </a:lnTo>
                  <a:lnTo>
                    <a:pt x="84412" y="271728"/>
                  </a:lnTo>
                  <a:lnTo>
                    <a:pt x="0" y="0"/>
                  </a:lnTo>
                  <a:lnTo>
                    <a:pt x="49441" y="0"/>
                  </a:lnTo>
                  <a:lnTo>
                    <a:pt x="109494" y="206446"/>
                  </a:lnTo>
                  <a:lnTo>
                    <a:pt x="173647" y="0"/>
                  </a:lnTo>
                  <a:lnTo>
                    <a:pt x="219470" y="0"/>
                  </a:lnTo>
                  <a:lnTo>
                    <a:pt x="283623" y="207169"/>
                  </a:lnTo>
                  <a:lnTo>
                    <a:pt x="343435" y="0"/>
                  </a:lnTo>
                  <a:close/>
                </a:path>
              </a:pathLst>
            </a:custGeom>
            <a:solidFill>
              <a:srgbClr val="FFFFFF"/>
            </a:solidFill>
            <a:ln w="240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C59E01EF-0130-5A49-9A5C-23EAEF76BECD}"/>
                </a:ext>
              </a:extLst>
            </p:cNvPr>
            <p:cNvSpPr/>
            <p:nvPr/>
          </p:nvSpPr>
          <p:spPr>
            <a:xfrm>
              <a:off x="11100881" y="6276496"/>
              <a:ext cx="287964" cy="286181"/>
            </a:xfrm>
            <a:custGeom>
              <a:avLst/>
              <a:gdLst>
                <a:gd name="connsiteX0" fmla="*/ 287964 w 287964"/>
                <a:gd name="connsiteY0" fmla="*/ 7227 h 286181"/>
                <a:gd name="connsiteX1" fmla="*/ 287964 w 287964"/>
                <a:gd name="connsiteY1" fmla="*/ 278955 h 286181"/>
                <a:gd name="connsiteX2" fmla="*/ 240694 w 287964"/>
                <a:gd name="connsiteY2" fmla="*/ 278955 h 286181"/>
                <a:gd name="connsiteX3" fmla="*/ 240694 w 287964"/>
                <a:gd name="connsiteY3" fmla="*/ 232222 h 286181"/>
                <a:gd name="connsiteX4" fmla="*/ 137711 w 287964"/>
                <a:gd name="connsiteY4" fmla="*/ 286182 h 286181"/>
                <a:gd name="connsiteX5" fmla="*/ 0 w 287964"/>
                <a:gd name="connsiteY5" fmla="*/ 143091 h 286181"/>
                <a:gd name="connsiteX6" fmla="*/ 137711 w 287964"/>
                <a:gd name="connsiteY6" fmla="*/ 0 h 286181"/>
                <a:gd name="connsiteX7" fmla="*/ 240694 w 287964"/>
                <a:gd name="connsiteY7" fmla="*/ 53719 h 286181"/>
                <a:gd name="connsiteX8" fmla="*/ 240694 w 287964"/>
                <a:gd name="connsiteY8" fmla="*/ 7227 h 286181"/>
                <a:gd name="connsiteX9" fmla="*/ 287964 w 287964"/>
                <a:gd name="connsiteY9" fmla="*/ 7227 h 286181"/>
                <a:gd name="connsiteX10" fmla="*/ 240694 w 287964"/>
                <a:gd name="connsiteY10" fmla="*/ 143091 h 286181"/>
                <a:gd name="connsiteX11" fmla="*/ 143741 w 287964"/>
                <a:gd name="connsiteY11" fmla="*/ 45770 h 286181"/>
                <a:gd name="connsiteX12" fmla="*/ 47270 w 287964"/>
                <a:gd name="connsiteY12" fmla="*/ 143091 h 286181"/>
                <a:gd name="connsiteX13" fmla="*/ 143741 w 287964"/>
                <a:gd name="connsiteY13" fmla="*/ 240412 h 286181"/>
                <a:gd name="connsiteX14" fmla="*/ 240694 w 287964"/>
                <a:gd name="connsiteY14" fmla="*/ 143091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964" h="286181">
                  <a:moveTo>
                    <a:pt x="287964" y="7227"/>
                  </a:moveTo>
                  <a:lnTo>
                    <a:pt x="287964" y="278955"/>
                  </a:lnTo>
                  <a:lnTo>
                    <a:pt x="240694" y="278955"/>
                  </a:lnTo>
                  <a:lnTo>
                    <a:pt x="240694" y="232222"/>
                  </a:lnTo>
                  <a:cubicBezTo>
                    <a:pt x="218988" y="265465"/>
                    <a:pt x="184017" y="286182"/>
                    <a:pt x="137711" y="286182"/>
                  </a:cubicBezTo>
                  <a:cubicBezTo>
                    <a:pt x="61982" y="286182"/>
                    <a:pt x="0" y="223550"/>
                    <a:pt x="0" y="143091"/>
                  </a:cubicBezTo>
                  <a:cubicBezTo>
                    <a:pt x="0" y="62632"/>
                    <a:pt x="62223" y="0"/>
                    <a:pt x="137711" y="0"/>
                  </a:cubicBezTo>
                  <a:cubicBezTo>
                    <a:pt x="184017" y="0"/>
                    <a:pt x="218747" y="20717"/>
                    <a:pt x="240694" y="53719"/>
                  </a:cubicBezTo>
                  <a:lnTo>
                    <a:pt x="240694" y="7227"/>
                  </a:lnTo>
                  <a:lnTo>
                    <a:pt x="287964" y="7227"/>
                  </a:lnTo>
                  <a:close/>
                  <a:moveTo>
                    <a:pt x="240694" y="143091"/>
                  </a:moveTo>
                  <a:cubicBezTo>
                    <a:pt x="240694" y="87685"/>
                    <a:pt x="198729" y="45770"/>
                    <a:pt x="143741" y="45770"/>
                  </a:cubicBezTo>
                  <a:cubicBezTo>
                    <a:pt x="89235" y="45770"/>
                    <a:pt x="47270" y="87685"/>
                    <a:pt x="47270" y="143091"/>
                  </a:cubicBezTo>
                  <a:cubicBezTo>
                    <a:pt x="47270" y="198497"/>
                    <a:pt x="89235" y="240412"/>
                    <a:pt x="143741" y="240412"/>
                  </a:cubicBezTo>
                  <a:cubicBezTo>
                    <a:pt x="198729" y="240412"/>
                    <a:pt x="240694" y="198497"/>
                    <a:pt x="240694" y="143091"/>
                  </a:cubicBezTo>
                </a:path>
              </a:pathLst>
            </a:custGeom>
            <a:solidFill>
              <a:srgbClr val="FFFFFF"/>
            </a:solidFill>
            <a:ln w="240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F02163C-3778-774F-ACCF-60AC4B03CDD8}"/>
                </a:ext>
              </a:extLst>
            </p:cNvPr>
            <p:cNvSpPr/>
            <p:nvPr/>
          </p:nvSpPr>
          <p:spPr>
            <a:xfrm>
              <a:off x="11460716" y="6278664"/>
              <a:ext cx="132164" cy="276546"/>
            </a:xfrm>
            <a:custGeom>
              <a:avLst/>
              <a:gdLst>
                <a:gd name="connsiteX0" fmla="*/ 132164 w 132164"/>
                <a:gd name="connsiteY0" fmla="*/ 0 h 276546"/>
                <a:gd name="connsiteX1" fmla="*/ 132164 w 132164"/>
                <a:gd name="connsiteY1" fmla="*/ 49383 h 276546"/>
                <a:gd name="connsiteX2" fmla="*/ 47270 w 132164"/>
                <a:gd name="connsiteY2" fmla="*/ 132492 h 276546"/>
                <a:gd name="connsiteX3" fmla="*/ 47270 w 132164"/>
                <a:gd name="connsiteY3" fmla="*/ 276546 h 276546"/>
                <a:gd name="connsiteX4" fmla="*/ 0 w 132164"/>
                <a:gd name="connsiteY4" fmla="*/ 276546 h 276546"/>
                <a:gd name="connsiteX5" fmla="*/ 0 w 132164"/>
                <a:gd name="connsiteY5" fmla="*/ 5059 h 276546"/>
                <a:gd name="connsiteX6" fmla="*/ 47270 w 132164"/>
                <a:gd name="connsiteY6" fmla="*/ 5059 h 276546"/>
                <a:gd name="connsiteX7" fmla="*/ 47270 w 132164"/>
                <a:gd name="connsiteY7" fmla="*/ 50829 h 276546"/>
                <a:gd name="connsiteX8" fmla="*/ 132164 w 132164"/>
                <a:gd name="connsiteY8" fmla="*/ 0 h 27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64" h="276546">
                  <a:moveTo>
                    <a:pt x="132164" y="0"/>
                  </a:moveTo>
                  <a:lnTo>
                    <a:pt x="132164" y="49383"/>
                  </a:lnTo>
                  <a:cubicBezTo>
                    <a:pt x="91406" y="47697"/>
                    <a:pt x="47270" y="68414"/>
                    <a:pt x="47270" y="132492"/>
                  </a:cubicBezTo>
                  <a:lnTo>
                    <a:pt x="47270" y="276546"/>
                  </a:lnTo>
                  <a:lnTo>
                    <a:pt x="0" y="276546"/>
                  </a:lnTo>
                  <a:lnTo>
                    <a:pt x="0" y="5059"/>
                  </a:lnTo>
                  <a:lnTo>
                    <a:pt x="47270" y="5059"/>
                  </a:lnTo>
                  <a:lnTo>
                    <a:pt x="47270" y="50829"/>
                  </a:lnTo>
                  <a:cubicBezTo>
                    <a:pt x="64635" y="12767"/>
                    <a:pt x="97917" y="241"/>
                    <a:pt x="132164" y="0"/>
                  </a:cubicBezTo>
                </a:path>
              </a:pathLst>
            </a:custGeom>
            <a:solidFill>
              <a:srgbClr val="FFFFFF"/>
            </a:solidFill>
            <a:ln w="2406"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B0C25B7-C7BC-384E-9300-1821B09D1DDA}"/>
                </a:ext>
              </a:extLst>
            </p:cNvPr>
            <p:cNvSpPr/>
            <p:nvPr/>
          </p:nvSpPr>
          <p:spPr>
            <a:xfrm>
              <a:off x="11609280" y="6276496"/>
              <a:ext cx="278075" cy="286181"/>
            </a:xfrm>
            <a:custGeom>
              <a:avLst/>
              <a:gdLst>
                <a:gd name="connsiteX0" fmla="*/ 147117 w 278075"/>
                <a:gd name="connsiteY0" fmla="*/ 241617 h 286181"/>
                <a:gd name="connsiteX1" fmla="*/ 225500 w 278075"/>
                <a:gd name="connsiteY1" fmla="*/ 201869 h 286181"/>
                <a:gd name="connsiteX2" fmla="*/ 265776 w 278075"/>
                <a:gd name="connsiteY2" fmla="*/ 224754 h 286181"/>
                <a:gd name="connsiteX3" fmla="*/ 145911 w 278075"/>
                <a:gd name="connsiteY3" fmla="*/ 286182 h 286181"/>
                <a:gd name="connsiteX4" fmla="*/ 0 w 278075"/>
                <a:gd name="connsiteY4" fmla="*/ 143091 h 286181"/>
                <a:gd name="connsiteX5" fmla="*/ 142535 w 278075"/>
                <a:gd name="connsiteY5" fmla="*/ 0 h 286181"/>
                <a:gd name="connsiteX6" fmla="*/ 278076 w 278075"/>
                <a:gd name="connsiteY6" fmla="*/ 143573 h 286181"/>
                <a:gd name="connsiteX7" fmla="*/ 276388 w 278075"/>
                <a:gd name="connsiteY7" fmla="*/ 164771 h 286181"/>
                <a:gd name="connsiteX8" fmla="*/ 48235 w 278075"/>
                <a:gd name="connsiteY8" fmla="*/ 164771 h 286181"/>
                <a:gd name="connsiteX9" fmla="*/ 147117 w 278075"/>
                <a:gd name="connsiteY9" fmla="*/ 241617 h 286181"/>
                <a:gd name="connsiteX10" fmla="*/ 48476 w 278075"/>
                <a:gd name="connsiteY10" fmla="*/ 123338 h 286181"/>
                <a:gd name="connsiteX11" fmla="*/ 230323 w 278075"/>
                <a:gd name="connsiteY11" fmla="*/ 123338 h 286181"/>
                <a:gd name="connsiteX12" fmla="*/ 142776 w 278075"/>
                <a:gd name="connsiteY12" fmla="*/ 44565 h 286181"/>
                <a:gd name="connsiteX13" fmla="*/ 48476 w 278075"/>
                <a:gd name="connsiteY13" fmla="*/ 123338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75" h="286181">
                  <a:moveTo>
                    <a:pt x="147117" y="241617"/>
                  </a:moveTo>
                  <a:cubicBezTo>
                    <a:pt x="184741" y="241617"/>
                    <a:pt x="211994" y="224272"/>
                    <a:pt x="225500" y="201869"/>
                  </a:cubicBezTo>
                  <a:lnTo>
                    <a:pt x="265776" y="224754"/>
                  </a:lnTo>
                  <a:cubicBezTo>
                    <a:pt x="241899" y="261852"/>
                    <a:pt x="200417" y="286182"/>
                    <a:pt x="145911" y="286182"/>
                  </a:cubicBezTo>
                  <a:cubicBezTo>
                    <a:pt x="58365" y="286182"/>
                    <a:pt x="0" y="224754"/>
                    <a:pt x="0" y="143091"/>
                  </a:cubicBezTo>
                  <a:cubicBezTo>
                    <a:pt x="0" y="62632"/>
                    <a:pt x="57641" y="0"/>
                    <a:pt x="142535" y="0"/>
                  </a:cubicBezTo>
                  <a:cubicBezTo>
                    <a:pt x="224776" y="0"/>
                    <a:pt x="278076" y="67450"/>
                    <a:pt x="278076" y="143573"/>
                  </a:cubicBezTo>
                  <a:cubicBezTo>
                    <a:pt x="278076" y="150559"/>
                    <a:pt x="277594" y="157785"/>
                    <a:pt x="276388" y="164771"/>
                  </a:cubicBezTo>
                  <a:lnTo>
                    <a:pt x="48235" y="164771"/>
                  </a:lnTo>
                  <a:cubicBezTo>
                    <a:pt x="57641" y="213673"/>
                    <a:pt x="96470" y="241376"/>
                    <a:pt x="147117" y="241617"/>
                  </a:cubicBezTo>
                  <a:moveTo>
                    <a:pt x="48476" y="123338"/>
                  </a:moveTo>
                  <a:lnTo>
                    <a:pt x="230323" y="123338"/>
                  </a:lnTo>
                  <a:cubicBezTo>
                    <a:pt x="222123" y="69618"/>
                    <a:pt x="183535" y="44565"/>
                    <a:pt x="142776" y="44565"/>
                  </a:cubicBezTo>
                  <a:cubicBezTo>
                    <a:pt x="91406" y="44565"/>
                    <a:pt x="56194" y="76122"/>
                    <a:pt x="48476" y="123338"/>
                  </a:cubicBezTo>
                </a:path>
              </a:pathLst>
            </a:custGeom>
            <a:solidFill>
              <a:srgbClr val="FFFFFF"/>
            </a:solidFill>
            <a:ln w="240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B1D08B06-42F3-424A-BCDE-5DC085B535B2}"/>
                </a:ext>
              </a:extLst>
            </p:cNvPr>
            <p:cNvSpPr/>
            <p:nvPr/>
          </p:nvSpPr>
          <p:spPr>
            <a:xfrm>
              <a:off x="9566520" y="6132442"/>
              <a:ext cx="287964" cy="430236"/>
            </a:xfrm>
            <a:custGeom>
              <a:avLst/>
              <a:gdLst>
                <a:gd name="connsiteX0" fmla="*/ 287964 w 287964"/>
                <a:gd name="connsiteY0" fmla="*/ 0 h 430236"/>
                <a:gd name="connsiteX1" fmla="*/ 287964 w 287964"/>
                <a:gd name="connsiteY1" fmla="*/ 287145 h 430236"/>
                <a:gd name="connsiteX2" fmla="*/ 137711 w 287964"/>
                <a:gd name="connsiteY2" fmla="*/ 430236 h 430236"/>
                <a:gd name="connsiteX3" fmla="*/ 0 w 287964"/>
                <a:gd name="connsiteY3" fmla="*/ 287145 h 430236"/>
                <a:gd name="connsiteX4" fmla="*/ 137711 w 287964"/>
                <a:gd name="connsiteY4" fmla="*/ 144055 h 430236"/>
                <a:gd name="connsiteX5" fmla="*/ 240694 w 287964"/>
                <a:gd name="connsiteY5" fmla="*/ 197774 h 430236"/>
                <a:gd name="connsiteX6" fmla="*/ 240694 w 287964"/>
                <a:gd name="connsiteY6" fmla="*/ 0 h 430236"/>
                <a:gd name="connsiteX7" fmla="*/ 287964 w 287964"/>
                <a:gd name="connsiteY7" fmla="*/ 0 h 430236"/>
                <a:gd name="connsiteX8" fmla="*/ 240694 w 287964"/>
                <a:gd name="connsiteY8" fmla="*/ 287145 h 430236"/>
                <a:gd name="connsiteX9" fmla="*/ 143741 w 287964"/>
                <a:gd name="connsiteY9" fmla="*/ 189824 h 430236"/>
                <a:gd name="connsiteX10" fmla="*/ 47512 w 287964"/>
                <a:gd name="connsiteY10" fmla="*/ 287145 h 430236"/>
                <a:gd name="connsiteX11" fmla="*/ 143741 w 287964"/>
                <a:gd name="connsiteY11" fmla="*/ 384467 h 430236"/>
                <a:gd name="connsiteX12" fmla="*/ 240694 w 287964"/>
                <a:gd name="connsiteY12" fmla="*/ 287145 h 430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964" h="430236">
                  <a:moveTo>
                    <a:pt x="287964" y="0"/>
                  </a:moveTo>
                  <a:lnTo>
                    <a:pt x="287964" y="287145"/>
                  </a:lnTo>
                  <a:cubicBezTo>
                    <a:pt x="287964" y="345442"/>
                    <a:pt x="244070" y="430236"/>
                    <a:pt x="137711" y="430236"/>
                  </a:cubicBezTo>
                  <a:cubicBezTo>
                    <a:pt x="61982" y="430236"/>
                    <a:pt x="0" y="367604"/>
                    <a:pt x="0" y="287145"/>
                  </a:cubicBezTo>
                  <a:cubicBezTo>
                    <a:pt x="0" y="206687"/>
                    <a:pt x="61982" y="144055"/>
                    <a:pt x="137711" y="144055"/>
                  </a:cubicBezTo>
                  <a:cubicBezTo>
                    <a:pt x="184017" y="144055"/>
                    <a:pt x="218747" y="164771"/>
                    <a:pt x="240694" y="197774"/>
                  </a:cubicBezTo>
                  <a:lnTo>
                    <a:pt x="240694" y="0"/>
                  </a:lnTo>
                  <a:lnTo>
                    <a:pt x="287964" y="0"/>
                  </a:lnTo>
                  <a:close/>
                  <a:moveTo>
                    <a:pt x="240694" y="287145"/>
                  </a:moveTo>
                  <a:cubicBezTo>
                    <a:pt x="240694" y="231740"/>
                    <a:pt x="198729" y="189824"/>
                    <a:pt x="143741" y="189824"/>
                  </a:cubicBezTo>
                  <a:cubicBezTo>
                    <a:pt x="89235" y="189824"/>
                    <a:pt x="47512" y="231740"/>
                    <a:pt x="47512" y="287145"/>
                  </a:cubicBezTo>
                  <a:cubicBezTo>
                    <a:pt x="47512" y="342551"/>
                    <a:pt x="89476" y="384467"/>
                    <a:pt x="143741" y="384467"/>
                  </a:cubicBezTo>
                  <a:cubicBezTo>
                    <a:pt x="198729" y="384467"/>
                    <a:pt x="240694" y="342551"/>
                    <a:pt x="240694" y="287145"/>
                  </a:cubicBezTo>
                </a:path>
              </a:pathLst>
            </a:custGeom>
            <a:solidFill>
              <a:srgbClr val="FFFFFF"/>
            </a:solidFill>
            <a:ln w="240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1E99D6C1-767B-EC4C-85CB-A525B1D92B51}"/>
                </a:ext>
              </a:extLst>
            </p:cNvPr>
            <p:cNvSpPr/>
            <p:nvPr/>
          </p:nvSpPr>
          <p:spPr>
            <a:xfrm>
              <a:off x="9614031" y="6322266"/>
              <a:ext cx="193181" cy="194642"/>
            </a:xfrm>
            <a:custGeom>
              <a:avLst/>
              <a:gdLst>
                <a:gd name="connsiteX0" fmla="*/ 193182 w 193181"/>
                <a:gd name="connsiteY0" fmla="*/ 97321 h 194642"/>
                <a:gd name="connsiteX1" fmla="*/ 96229 w 193181"/>
                <a:gd name="connsiteY1" fmla="*/ 0 h 194642"/>
                <a:gd name="connsiteX2" fmla="*/ 0 w 193181"/>
                <a:gd name="connsiteY2" fmla="*/ 97321 h 194642"/>
                <a:gd name="connsiteX3" fmla="*/ 96229 w 193181"/>
                <a:gd name="connsiteY3" fmla="*/ 194642 h 194642"/>
                <a:gd name="connsiteX4" fmla="*/ 193182 w 193181"/>
                <a:gd name="connsiteY4" fmla="*/ 97321 h 194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81" h="194642">
                  <a:moveTo>
                    <a:pt x="193182" y="97321"/>
                  </a:moveTo>
                  <a:cubicBezTo>
                    <a:pt x="193182" y="41916"/>
                    <a:pt x="151217" y="0"/>
                    <a:pt x="96229" y="0"/>
                  </a:cubicBezTo>
                  <a:cubicBezTo>
                    <a:pt x="41723" y="0"/>
                    <a:pt x="0" y="41916"/>
                    <a:pt x="0" y="97321"/>
                  </a:cubicBezTo>
                  <a:cubicBezTo>
                    <a:pt x="0" y="152727"/>
                    <a:pt x="41965" y="194642"/>
                    <a:pt x="96229" y="194642"/>
                  </a:cubicBezTo>
                  <a:cubicBezTo>
                    <a:pt x="151217" y="194642"/>
                    <a:pt x="193182" y="152727"/>
                    <a:pt x="193182" y="97321"/>
                  </a:cubicBezTo>
                </a:path>
              </a:pathLst>
            </a:custGeom>
            <a:solidFill>
              <a:schemeClr val="bg2"/>
            </a:solidFill>
            <a:ln w="2406" cap="flat">
              <a:noFill/>
              <a:prstDash val="solid"/>
              <a:miter/>
            </a:ln>
          </p:spPr>
          <p:txBody>
            <a:bodyPr rtlCol="0" anchor="ctr"/>
            <a:lstStyle/>
            <a:p>
              <a:endParaRPr lang="en-US"/>
            </a:p>
          </p:txBody>
        </p:sp>
      </p:grpSp>
      <p:sp>
        <p:nvSpPr>
          <p:cNvPr id="13" name="Text Placeholder 12">
            <a:extLst>
              <a:ext uri="{FF2B5EF4-FFF2-40B4-BE49-F238E27FC236}">
                <a16:creationId xmlns:a16="http://schemas.microsoft.com/office/drawing/2014/main" id="{6C847933-79A6-924E-81E3-4D421B9D7A6B}"/>
              </a:ext>
            </a:extLst>
          </p:cNvPr>
          <p:cNvSpPr>
            <a:spLocks noGrp="1"/>
          </p:cNvSpPr>
          <p:nvPr>
            <p:ph type="body" sz="quarter" idx="23" hasCustomPrompt="1"/>
          </p:nvPr>
        </p:nvSpPr>
        <p:spPr>
          <a:xfrm>
            <a:off x="433754" y="3966790"/>
            <a:ext cx="5013325" cy="1067867"/>
          </a:xfrm>
        </p:spPr>
        <p:txBody>
          <a:bodyPr lIns="0" tIns="0" rIns="0" bIns="0"/>
          <a:lstStyle>
            <a:lvl1pPr>
              <a:defRPr b="0">
                <a:solidFill>
                  <a:schemeClr val="bg1"/>
                </a:solidFill>
              </a:defRPr>
            </a:lvl1pPr>
          </a:lstStyle>
          <a:p>
            <a:pPr lvl="0"/>
            <a:r>
              <a:rPr lang="en-GB"/>
              <a:t>Click to edit master </a:t>
            </a:r>
            <a:r>
              <a:rPr lang="en-US"/>
              <a:t>subtitle </a:t>
            </a:r>
            <a:r>
              <a:rPr lang="en-GB"/>
              <a:t>styles</a:t>
            </a:r>
          </a:p>
        </p:txBody>
      </p:sp>
      <p:sp>
        <p:nvSpPr>
          <p:cNvPr id="3" name="Text Placeholder 9">
            <a:extLst>
              <a:ext uri="{FF2B5EF4-FFF2-40B4-BE49-F238E27FC236}">
                <a16:creationId xmlns:a16="http://schemas.microsoft.com/office/drawing/2014/main" id="{0047FE25-7749-D186-DFF5-444D2330A458}"/>
              </a:ext>
            </a:extLst>
          </p:cNvPr>
          <p:cNvSpPr>
            <a:spLocks noGrp="1"/>
          </p:cNvSpPr>
          <p:nvPr>
            <p:ph type="body" sz="quarter" idx="13" hasCustomPrompt="1"/>
          </p:nvPr>
        </p:nvSpPr>
        <p:spPr>
          <a:xfrm>
            <a:off x="433754" y="5491216"/>
            <a:ext cx="5013325" cy="369332"/>
          </a:xfrm>
        </p:spPr>
        <p:txBody>
          <a:bodyPr wrap="square" lIns="0" tIns="0" rIns="0" bIns="0" anchor="b" anchorCtr="0">
            <a:spAutoFit/>
          </a:bodyPr>
          <a:lstStyle>
            <a:lvl1pPr marL="0" indent="0">
              <a:lnSpc>
                <a:spcPct val="100000"/>
              </a:lnSpc>
              <a:spcBef>
                <a:spcPts val="0"/>
              </a:spcBef>
              <a:spcAft>
                <a:spcPts val="0"/>
              </a:spcAft>
              <a:buNone/>
              <a:defRPr sz="1200" b="0" i="0">
                <a:solidFill>
                  <a:schemeClr val="bg1">
                    <a:alpha val="80218"/>
                  </a:schemeClr>
                </a:solidFill>
                <a:latin typeface="+mn-lt"/>
              </a:defRPr>
            </a:lvl1pPr>
            <a:lvl2pPr marL="0" indent="0">
              <a:spcBef>
                <a:spcPts val="0"/>
              </a:spcBef>
              <a:spcAft>
                <a:spcPts val="1000"/>
              </a:spcAft>
              <a:buNone/>
              <a:defRPr sz="2000" b="0" i="0">
                <a:latin typeface="Avenir Light" panose="020B0402020203020204" pitchFamily="34" charset="77"/>
              </a:defRPr>
            </a:lvl2pPr>
            <a:lvl3pPr marL="180000" indent="-180000">
              <a:spcBef>
                <a:spcPts val="0"/>
              </a:spcBef>
              <a:spcAft>
                <a:spcPts val="1000"/>
              </a:spcAft>
              <a:buClr>
                <a:schemeClr val="tx2"/>
              </a:buClr>
              <a:defRPr sz="2000" b="0" i="0">
                <a:latin typeface="Avenir Light" panose="020B0402020203020204" pitchFamily="34" charset="77"/>
              </a:defRPr>
            </a:lvl3pPr>
            <a:lvl4pPr marL="0" indent="0">
              <a:spcBef>
                <a:spcPts val="0"/>
              </a:spcBef>
              <a:spcAft>
                <a:spcPts val="1000"/>
              </a:spcAft>
              <a:buFontTx/>
              <a:buNone/>
              <a:defRPr sz="1400" b="0" i="0">
                <a:latin typeface="Avenir Light" panose="020B0402020203020204" pitchFamily="34" charset="77"/>
              </a:defRPr>
            </a:lvl4pPr>
            <a:lvl5pPr marL="180000" indent="-180000">
              <a:spcBef>
                <a:spcPts val="0"/>
              </a:spcBef>
              <a:spcAft>
                <a:spcPts val="1000"/>
              </a:spcAft>
              <a:buClr>
                <a:schemeClr val="tx2"/>
              </a:buClr>
              <a:defRPr sz="1400" b="0" i="0">
                <a:latin typeface="Avenir Light" panose="020B0402020203020204" pitchFamily="34" charset="77"/>
              </a:defRPr>
            </a:lvl5pPr>
          </a:lstStyle>
          <a:p>
            <a:r>
              <a:rPr lang="en-US" sz="1200" i="0" u="none" strike="noStrike">
                <a:solidFill>
                  <a:schemeClr val="bg1">
                    <a:alpha val="80218"/>
                  </a:schemeClr>
                </a:solidFill>
                <a:effectLst/>
              </a:rPr>
              <a:t>The materials, including any images in this presentation, </a:t>
            </a:r>
            <a:br>
              <a:rPr lang="en-US" sz="1200" i="0" u="none" strike="noStrike">
                <a:solidFill>
                  <a:schemeClr val="bg1">
                    <a:alpha val="80218"/>
                  </a:schemeClr>
                </a:solidFill>
                <a:effectLst/>
              </a:rPr>
            </a:br>
            <a:r>
              <a:rPr lang="en-US" sz="1200" i="0" u="none" strike="noStrike">
                <a:solidFill>
                  <a:schemeClr val="bg1">
                    <a:alpha val="80218"/>
                  </a:schemeClr>
                </a:solidFill>
                <a:effectLst/>
              </a:rPr>
              <a:t>are protected under international copyright law.</a:t>
            </a:r>
          </a:p>
        </p:txBody>
      </p:sp>
    </p:spTree>
    <p:extLst>
      <p:ext uri="{BB962C8B-B14F-4D97-AF65-F5344CB8AC3E}">
        <p14:creationId xmlns:p14="http://schemas.microsoft.com/office/powerpoint/2010/main" val="411039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ed Icons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2"/>
                </a:solidFill>
                <a:latin typeface="+mj-lt"/>
              </a:defRPr>
            </a:lvl1pPr>
          </a:lstStyle>
          <a:p>
            <a:r>
              <a:rPr lang="en-GB"/>
              <a:t>click to edit master title style</a:t>
            </a:r>
            <a:endParaRPr lang="en-US"/>
          </a:p>
        </p:txBody>
      </p:sp>
      <p:sp>
        <p:nvSpPr>
          <p:cNvPr id="8" name="Picture Placeholder 16">
            <a:extLst>
              <a:ext uri="{FF2B5EF4-FFF2-40B4-BE49-F238E27FC236}">
                <a16:creationId xmlns:a16="http://schemas.microsoft.com/office/drawing/2014/main" id="{7BFDA769-0B85-B04C-9592-31F89B9AE1C9}"/>
              </a:ext>
            </a:extLst>
          </p:cNvPr>
          <p:cNvSpPr>
            <a:spLocks noGrp="1"/>
          </p:cNvSpPr>
          <p:nvPr>
            <p:ph type="pic" sz="quarter" idx="16"/>
          </p:nvPr>
        </p:nvSpPr>
        <p:spPr>
          <a:xfrm>
            <a:off x="1475378"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0" name="Picture Placeholder 16">
            <a:extLst>
              <a:ext uri="{FF2B5EF4-FFF2-40B4-BE49-F238E27FC236}">
                <a16:creationId xmlns:a16="http://schemas.microsoft.com/office/drawing/2014/main" id="{586F6250-02CC-DE41-9599-5F34633E171B}"/>
              </a:ext>
            </a:extLst>
          </p:cNvPr>
          <p:cNvSpPr>
            <a:spLocks noGrp="1"/>
          </p:cNvSpPr>
          <p:nvPr>
            <p:ph type="pic" sz="quarter" idx="17"/>
          </p:nvPr>
        </p:nvSpPr>
        <p:spPr>
          <a:xfrm>
            <a:off x="2792886"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1" name="Picture Placeholder 16">
            <a:extLst>
              <a:ext uri="{FF2B5EF4-FFF2-40B4-BE49-F238E27FC236}">
                <a16:creationId xmlns:a16="http://schemas.microsoft.com/office/drawing/2014/main" id="{E3077147-9CB6-A546-8E60-C625604C3683}"/>
              </a:ext>
            </a:extLst>
          </p:cNvPr>
          <p:cNvSpPr>
            <a:spLocks noGrp="1"/>
          </p:cNvSpPr>
          <p:nvPr>
            <p:ph type="pic" sz="quarter" idx="18"/>
          </p:nvPr>
        </p:nvSpPr>
        <p:spPr>
          <a:xfrm>
            <a:off x="4110394"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2" name="Picture Placeholder 16">
            <a:extLst>
              <a:ext uri="{FF2B5EF4-FFF2-40B4-BE49-F238E27FC236}">
                <a16:creationId xmlns:a16="http://schemas.microsoft.com/office/drawing/2014/main" id="{4E8CAC60-C8EA-304F-B704-57761B753ED5}"/>
              </a:ext>
            </a:extLst>
          </p:cNvPr>
          <p:cNvSpPr>
            <a:spLocks noGrp="1"/>
          </p:cNvSpPr>
          <p:nvPr>
            <p:ph type="pic" sz="quarter" idx="19"/>
          </p:nvPr>
        </p:nvSpPr>
        <p:spPr>
          <a:xfrm>
            <a:off x="5427902"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3" name="Picture Placeholder 16">
            <a:extLst>
              <a:ext uri="{FF2B5EF4-FFF2-40B4-BE49-F238E27FC236}">
                <a16:creationId xmlns:a16="http://schemas.microsoft.com/office/drawing/2014/main" id="{EB94FAF5-D530-5E46-9B1A-7124A25F553E}"/>
              </a:ext>
            </a:extLst>
          </p:cNvPr>
          <p:cNvSpPr>
            <a:spLocks noGrp="1"/>
          </p:cNvSpPr>
          <p:nvPr>
            <p:ph type="pic" sz="quarter" idx="20"/>
          </p:nvPr>
        </p:nvSpPr>
        <p:spPr>
          <a:xfrm>
            <a:off x="6745410"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4" name="Picture Placeholder 16">
            <a:extLst>
              <a:ext uri="{FF2B5EF4-FFF2-40B4-BE49-F238E27FC236}">
                <a16:creationId xmlns:a16="http://schemas.microsoft.com/office/drawing/2014/main" id="{CBEF4D17-FA0D-A44C-8C23-33508595677B}"/>
              </a:ext>
            </a:extLst>
          </p:cNvPr>
          <p:cNvSpPr>
            <a:spLocks noGrp="1"/>
          </p:cNvSpPr>
          <p:nvPr>
            <p:ph type="pic" sz="quarter" idx="21"/>
          </p:nvPr>
        </p:nvSpPr>
        <p:spPr>
          <a:xfrm>
            <a:off x="8062918"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5" name="Picture Placeholder 16">
            <a:extLst>
              <a:ext uri="{FF2B5EF4-FFF2-40B4-BE49-F238E27FC236}">
                <a16:creationId xmlns:a16="http://schemas.microsoft.com/office/drawing/2014/main" id="{D49D5900-CE72-A44B-B773-B4BC36A9679B}"/>
              </a:ext>
            </a:extLst>
          </p:cNvPr>
          <p:cNvSpPr>
            <a:spLocks noGrp="1"/>
          </p:cNvSpPr>
          <p:nvPr>
            <p:ph type="pic" sz="quarter" idx="22"/>
          </p:nvPr>
        </p:nvSpPr>
        <p:spPr>
          <a:xfrm>
            <a:off x="9380425"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6" name="Picture Placeholder 16">
            <a:extLst>
              <a:ext uri="{FF2B5EF4-FFF2-40B4-BE49-F238E27FC236}">
                <a16:creationId xmlns:a16="http://schemas.microsoft.com/office/drawing/2014/main" id="{5DF576E0-478A-724A-A148-A5C92D53E65B}"/>
              </a:ext>
            </a:extLst>
          </p:cNvPr>
          <p:cNvSpPr>
            <a:spLocks noGrp="1"/>
          </p:cNvSpPr>
          <p:nvPr>
            <p:ph type="pic" sz="quarter" idx="23"/>
          </p:nvPr>
        </p:nvSpPr>
        <p:spPr>
          <a:xfrm>
            <a:off x="1490589"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7" name="Picture Placeholder 16">
            <a:extLst>
              <a:ext uri="{FF2B5EF4-FFF2-40B4-BE49-F238E27FC236}">
                <a16:creationId xmlns:a16="http://schemas.microsoft.com/office/drawing/2014/main" id="{CAC408BB-F543-784A-96E9-EDD0C56B9C1A}"/>
              </a:ext>
            </a:extLst>
          </p:cNvPr>
          <p:cNvSpPr>
            <a:spLocks noGrp="1"/>
          </p:cNvSpPr>
          <p:nvPr>
            <p:ph type="pic" sz="quarter" idx="24"/>
          </p:nvPr>
        </p:nvSpPr>
        <p:spPr>
          <a:xfrm>
            <a:off x="2808097"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8" name="Picture Placeholder 16">
            <a:extLst>
              <a:ext uri="{FF2B5EF4-FFF2-40B4-BE49-F238E27FC236}">
                <a16:creationId xmlns:a16="http://schemas.microsoft.com/office/drawing/2014/main" id="{A2DC08F1-2EE2-DE4D-B9CC-1FFF9CDA70B9}"/>
              </a:ext>
            </a:extLst>
          </p:cNvPr>
          <p:cNvSpPr>
            <a:spLocks noGrp="1"/>
          </p:cNvSpPr>
          <p:nvPr>
            <p:ph type="pic" sz="quarter" idx="25"/>
          </p:nvPr>
        </p:nvSpPr>
        <p:spPr>
          <a:xfrm>
            <a:off x="4125605"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9" name="Picture Placeholder 16">
            <a:extLst>
              <a:ext uri="{FF2B5EF4-FFF2-40B4-BE49-F238E27FC236}">
                <a16:creationId xmlns:a16="http://schemas.microsoft.com/office/drawing/2014/main" id="{F4B2732D-4FB1-7542-823F-CB668ECD5763}"/>
              </a:ext>
            </a:extLst>
          </p:cNvPr>
          <p:cNvSpPr>
            <a:spLocks noGrp="1"/>
          </p:cNvSpPr>
          <p:nvPr>
            <p:ph type="pic" sz="quarter" idx="26"/>
          </p:nvPr>
        </p:nvSpPr>
        <p:spPr>
          <a:xfrm>
            <a:off x="5443113"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0" name="Picture Placeholder 16">
            <a:extLst>
              <a:ext uri="{FF2B5EF4-FFF2-40B4-BE49-F238E27FC236}">
                <a16:creationId xmlns:a16="http://schemas.microsoft.com/office/drawing/2014/main" id="{1AEEB39F-0F8E-F849-B56F-8B108511A226}"/>
              </a:ext>
            </a:extLst>
          </p:cNvPr>
          <p:cNvSpPr>
            <a:spLocks noGrp="1"/>
          </p:cNvSpPr>
          <p:nvPr>
            <p:ph type="pic" sz="quarter" idx="27"/>
          </p:nvPr>
        </p:nvSpPr>
        <p:spPr>
          <a:xfrm>
            <a:off x="6760621"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1" name="Picture Placeholder 16">
            <a:extLst>
              <a:ext uri="{FF2B5EF4-FFF2-40B4-BE49-F238E27FC236}">
                <a16:creationId xmlns:a16="http://schemas.microsoft.com/office/drawing/2014/main" id="{4BF5C357-16E9-6046-A833-22FB8F7EF2EC}"/>
              </a:ext>
            </a:extLst>
          </p:cNvPr>
          <p:cNvSpPr>
            <a:spLocks noGrp="1"/>
          </p:cNvSpPr>
          <p:nvPr>
            <p:ph type="pic" sz="quarter" idx="28"/>
          </p:nvPr>
        </p:nvSpPr>
        <p:spPr>
          <a:xfrm>
            <a:off x="8078129"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2" name="Picture Placeholder 16">
            <a:extLst>
              <a:ext uri="{FF2B5EF4-FFF2-40B4-BE49-F238E27FC236}">
                <a16:creationId xmlns:a16="http://schemas.microsoft.com/office/drawing/2014/main" id="{9281B640-B4EC-F645-A52F-54111F4FEA7C}"/>
              </a:ext>
            </a:extLst>
          </p:cNvPr>
          <p:cNvSpPr>
            <a:spLocks noGrp="1"/>
          </p:cNvSpPr>
          <p:nvPr>
            <p:ph type="pic" sz="quarter" idx="29"/>
          </p:nvPr>
        </p:nvSpPr>
        <p:spPr>
          <a:xfrm>
            <a:off x="9395636"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3" name="Picture Placeholder 16">
            <a:extLst>
              <a:ext uri="{FF2B5EF4-FFF2-40B4-BE49-F238E27FC236}">
                <a16:creationId xmlns:a16="http://schemas.microsoft.com/office/drawing/2014/main" id="{08F7DC5C-1304-924C-808E-91B23B1947D5}"/>
              </a:ext>
            </a:extLst>
          </p:cNvPr>
          <p:cNvSpPr>
            <a:spLocks noGrp="1"/>
          </p:cNvSpPr>
          <p:nvPr>
            <p:ph type="pic" sz="quarter" idx="30"/>
          </p:nvPr>
        </p:nvSpPr>
        <p:spPr>
          <a:xfrm>
            <a:off x="1490589"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4" name="Picture Placeholder 16">
            <a:extLst>
              <a:ext uri="{FF2B5EF4-FFF2-40B4-BE49-F238E27FC236}">
                <a16:creationId xmlns:a16="http://schemas.microsoft.com/office/drawing/2014/main" id="{29D07868-94AD-494A-956B-26770919AF17}"/>
              </a:ext>
            </a:extLst>
          </p:cNvPr>
          <p:cNvSpPr>
            <a:spLocks noGrp="1"/>
          </p:cNvSpPr>
          <p:nvPr>
            <p:ph type="pic" sz="quarter" idx="31"/>
          </p:nvPr>
        </p:nvSpPr>
        <p:spPr>
          <a:xfrm>
            <a:off x="2808097"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5" name="Picture Placeholder 16">
            <a:extLst>
              <a:ext uri="{FF2B5EF4-FFF2-40B4-BE49-F238E27FC236}">
                <a16:creationId xmlns:a16="http://schemas.microsoft.com/office/drawing/2014/main" id="{752846F8-ECD8-A543-97DB-330154C76F04}"/>
              </a:ext>
            </a:extLst>
          </p:cNvPr>
          <p:cNvSpPr>
            <a:spLocks noGrp="1"/>
          </p:cNvSpPr>
          <p:nvPr>
            <p:ph type="pic" sz="quarter" idx="32"/>
          </p:nvPr>
        </p:nvSpPr>
        <p:spPr>
          <a:xfrm>
            <a:off x="4125605"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6" name="Picture Placeholder 16">
            <a:extLst>
              <a:ext uri="{FF2B5EF4-FFF2-40B4-BE49-F238E27FC236}">
                <a16:creationId xmlns:a16="http://schemas.microsoft.com/office/drawing/2014/main" id="{903CF338-D40D-504C-A650-11B94FC2F6EF}"/>
              </a:ext>
            </a:extLst>
          </p:cNvPr>
          <p:cNvSpPr>
            <a:spLocks noGrp="1"/>
          </p:cNvSpPr>
          <p:nvPr>
            <p:ph type="pic" sz="quarter" idx="33"/>
          </p:nvPr>
        </p:nvSpPr>
        <p:spPr>
          <a:xfrm>
            <a:off x="5443113"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7" name="Picture Placeholder 16">
            <a:extLst>
              <a:ext uri="{FF2B5EF4-FFF2-40B4-BE49-F238E27FC236}">
                <a16:creationId xmlns:a16="http://schemas.microsoft.com/office/drawing/2014/main" id="{C4F8418B-4F08-A440-8C8D-B69BD4F47CBD}"/>
              </a:ext>
            </a:extLst>
          </p:cNvPr>
          <p:cNvSpPr>
            <a:spLocks noGrp="1"/>
          </p:cNvSpPr>
          <p:nvPr>
            <p:ph type="pic" sz="quarter" idx="34"/>
          </p:nvPr>
        </p:nvSpPr>
        <p:spPr>
          <a:xfrm>
            <a:off x="6760621"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8" name="Picture Placeholder 16">
            <a:extLst>
              <a:ext uri="{FF2B5EF4-FFF2-40B4-BE49-F238E27FC236}">
                <a16:creationId xmlns:a16="http://schemas.microsoft.com/office/drawing/2014/main" id="{E4F2806A-304E-1A40-977C-A547FB387984}"/>
              </a:ext>
            </a:extLst>
          </p:cNvPr>
          <p:cNvSpPr>
            <a:spLocks noGrp="1"/>
          </p:cNvSpPr>
          <p:nvPr>
            <p:ph type="pic" sz="quarter" idx="35"/>
          </p:nvPr>
        </p:nvSpPr>
        <p:spPr>
          <a:xfrm>
            <a:off x="8078129"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9" name="Picture Placeholder 16">
            <a:extLst>
              <a:ext uri="{FF2B5EF4-FFF2-40B4-BE49-F238E27FC236}">
                <a16:creationId xmlns:a16="http://schemas.microsoft.com/office/drawing/2014/main" id="{28734E88-5A69-4F4D-BC4C-4FFC4F12938E}"/>
              </a:ext>
            </a:extLst>
          </p:cNvPr>
          <p:cNvSpPr>
            <a:spLocks noGrp="1"/>
          </p:cNvSpPr>
          <p:nvPr>
            <p:ph type="pic" sz="quarter" idx="36"/>
          </p:nvPr>
        </p:nvSpPr>
        <p:spPr>
          <a:xfrm>
            <a:off x="9395636"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0" name="Picture Placeholder 16">
            <a:extLst>
              <a:ext uri="{FF2B5EF4-FFF2-40B4-BE49-F238E27FC236}">
                <a16:creationId xmlns:a16="http://schemas.microsoft.com/office/drawing/2014/main" id="{00C1FFA4-DA34-F842-B764-82DB72B87FED}"/>
              </a:ext>
            </a:extLst>
          </p:cNvPr>
          <p:cNvSpPr>
            <a:spLocks noGrp="1"/>
          </p:cNvSpPr>
          <p:nvPr>
            <p:ph type="pic" sz="quarter" idx="37"/>
          </p:nvPr>
        </p:nvSpPr>
        <p:spPr>
          <a:xfrm>
            <a:off x="1505800"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1" name="Picture Placeholder 16">
            <a:extLst>
              <a:ext uri="{FF2B5EF4-FFF2-40B4-BE49-F238E27FC236}">
                <a16:creationId xmlns:a16="http://schemas.microsoft.com/office/drawing/2014/main" id="{44E0315F-CAE8-9145-8A59-43891AB031D1}"/>
              </a:ext>
            </a:extLst>
          </p:cNvPr>
          <p:cNvSpPr>
            <a:spLocks noGrp="1"/>
          </p:cNvSpPr>
          <p:nvPr>
            <p:ph type="pic" sz="quarter" idx="38"/>
          </p:nvPr>
        </p:nvSpPr>
        <p:spPr>
          <a:xfrm>
            <a:off x="2823308"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2" name="Picture Placeholder 16">
            <a:extLst>
              <a:ext uri="{FF2B5EF4-FFF2-40B4-BE49-F238E27FC236}">
                <a16:creationId xmlns:a16="http://schemas.microsoft.com/office/drawing/2014/main" id="{68222995-1AB0-9541-AC23-166C9F78201C}"/>
              </a:ext>
            </a:extLst>
          </p:cNvPr>
          <p:cNvSpPr>
            <a:spLocks noGrp="1"/>
          </p:cNvSpPr>
          <p:nvPr>
            <p:ph type="pic" sz="quarter" idx="39"/>
          </p:nvPr>
        </p:nvSpPr>
        <p:spPr>
          <a:xfrm>
            <a:off x="4140816"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3" name="Picture Placeholder 16">
            <a:extLst>
              <a:ext uri="{FF2B5EF4-FFF2-40B4-BE49-F238E27FC236}">
                <a16:creationId xmlns:a16="http://schemas.microsoft.com/office/drawing/2014/main" id="{4C87F0B5-D29B-F04A-84A9-814499A8284B}"/>
              </a:ext>
            </a:extLst>
          </p:cNvPr>
          <p:cNvSpPr>
            <a:spLocks noGrp="1"/>
          </p:cNvSpPr>
          <p:nvPr>
            <p:ph type="pic" sz="quarter" idx="40"/>
          </p:nvPr>
        </p:nvSpPr>
        <p:spPr>
          <a:xfrm>
            <a:off x="5458324"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4" name="Picture Placeholder 16">
            <a:extLst>
              <a:ext uri="{FF2B5EF4-FFF2-40B4-BE49-F238E27FC236}">
                <a16:creationId xmlns:a16="http://schemas.microsoft.com/office/drawing/2014/main" id="{4131C7D8-133C-FF4F-AD8A-FD7D0AFC3D59}"/>
              </a:ext>
            </a:extLst>
          </p:cNvPr>
          <p:cNvSpPr>
            <a:spLocks noGrp="1"/>
          </p:cNvSpPr>
          <p:nvPr>
            <p:ph type="pic" sz="quarter" idx="41"/>
          </p:nvPr>
        </p:nvSpPr>
        <p:spPr>
          <a:xfrm>
            <a:off x="6775832"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5" name="Picture Placeholder 16">
            <a:extLst>
              <a:ext uri="{FF2B5EF4-FFF2-40B4-BE49-F238E27FC236}">
                <a16:creationId xmlns:a16="http://schemas.microsoft.com/office/drawing/2014/main" id="{A7846C89-85EC-F446-80F1-13C40B7CEC3F}"/>
              </a:ext>
            </a:extLst>
          </p:cNvPr>
          <p:cNvSpPr>
            <a:spLocks noGrp="1"/>
          </p:cNvSpPr>
          <p:nvPr>
            <p:ph type="pic" sz="quarter" idx="42"/>
          </p:nvPr>
        </p:nvSpPr>
        <p:spPr>
          <a:xfrm>
            <a:off x="8093340"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6" name="Picture Placeholder 16">
            <a:extLst>
              <a:ext uri="{FF2B5EF4-FFF2-40B4-BE49-F238E27FC236}">
                <a16:creationId xmlns:a16="http://schemas.microsoft.com/office/drawing/2014/main" id="{E75D72BA-FD0A-BB45-819E-8F50DE6E0A1D}"/>
              </a:ext>
            </a:extLst>
          </p:cNvPr>
          <p:cNvSpPr>
            <a:spLocks noGrp="1"/>
          </p:cNvSpPr>
          <p:nvPr>
            <p:ph type="pic" sz="quarter" idx="43"/>
          </p:nvPr>
        </p:nvSpPr>
        <p:spPr>
          <a:xfrm>
            <a:off x="9410847"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grpSp>
        <p:nvGrpSpPr>
          <p:cNvPr id="40" name="Graphic 36">
            <a:extLst>
              <a:ext uri="{FF2B5EF4-FFF2-40B4-BE49-F238E27FC236}">
                <a16:creationId xmlns:a16="http://schemas.microsoft.com/office/drawing/2014/main" id="{2A15EE88-5722-7240-BAEA-16C6E9299BED}"/>
              </a:ext>
            </a:extLst>
          </p:cNvPr>
          <p:cNvGrpSpPr/>
          <p:nvPr userDrawn="1"/>
        </p:nvGrpSpPr>
        <p:grpSpPr>
          <a:xfrm>
            <a:off x="11607408" y="6132443"/>
            <a:ext cx="290229" cy="432023"/>
            <a:chOff x="11607408" y="6132443"/>
            <a:chExt cx="290229" cy="432023"/>
          </a:xfrm>
        </p:grpSpPr>
        <p:sp>
          <p:nvSpPr>
            <p:cNvPr id="41" name="Freeform 40">
              <a:extLst>
                <a:ext uri="{FF2B5EF4-FFF2-40B4-BE49-F238E27FC236}">
                  <a16:creationId xmlns:a16="http://schemas.microsoft.com/office/drawing/2014/main" id="{0EDE11BC-516A-4340-B98E-59181D9D6BE4}"/>
                </a:ext>
              </a:extLst>
            </p:cNvPr>
            <p:cNvSpPr/>
            <p:nvPr/>
          </p:nvSpPr>
          <p:spPr>
            <a:xfrm>
              <a:off x="11645345" y="6313298"/>
              <a:ext cx="214355" cy="215145"/>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375C44FC-AB6A-D741-8970-3C91ECD1EB6F}"/>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3B3836"/>
            </a:solidFill>
            <a:ln w="2041" cap="flat">
              <a:noFill/>
              <a:prstDash val="solid"/>
              <a:miter/>
            </a:ln>
          </p:spPr>
          <p:txBody>
            <a:bodyPr rtlCol="0" anchor="ctr"/>
            <a:lstStyle/>
            <a:p>
              <a:endParaRPr lang="en-US"/>
            </a:p>
          </p:txBody>
        </p:sp>
      </p:grpSp>
      <p:sp>
        <p:nvSpPr>
          <p:cNvPr id="38" name="TextBox 37">
            <a:extLst>
              <a:ext uri="{FF2B5EF4-FFF2-40B4-BE49-F238E27FC236}">
                <a16:creationId xmlns:a16="http://schemas.microsoft.com/office/drawing/2014/main" id="{80F31AD8-9042-274F-9804-CAFD17AFD052}"/>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tx2"/>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tx2"/>
              </a:solidFill>
            </a:endParaRPr>
          </a:p>
        </p:txBody>
      </p:sp>
      <p:sp>
        <p:nvSpPr>
          <p:cNvPr id="39" name="Footer Placeholder 4">
            <a:extLst>
              <a:ext uri="{FF2B5EF4-FFF2-40B4-BE49-F238E27FC236}">
                <a16:creationId xmlns:a16="http://schemas.microsoft.com/office/drawing/2014/main" id="{9716B7AA-2590-9849-A221-9E4FA2F9316D}"/>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we commit. we deliver.</a:t>
            </a:r>
          </a:p>
        </p:txBody>
      </p:sp>
    </p:spTree>
    <p:extLst>
      <p:ext uri="{BB962C8B-B14F-4D97-AF65-F5344CB8AC3E}">
        <p14:creationId xmlns:p14="http://schemas.microsoft.com/office/powerpoint/2010/main" val="281528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White Icons Slide">
    <p:bg>
      <p:bgPr>
        <a:solidFill>
          <a:schemeClr val="tx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EAD9949-42AE-0E43-BDB0-437EAD35A37F}"/>
              </a:ext>
            </a:extLst>
          </p:cNvPr>
          <p:cNvSpPr>
            <a:spLocks noGrp="1"/>
          </p:cNvSpPr>
          <p:nvPr>
            <p:ph type="ctrTitle" hasCustomPrompt="1"/>
          </p:nvPr>
        </p:nvSpPr>
        <p:spPr>
          <a:xfrm>
            <a:off x="433754" y="360609"/>
            <a:ext cx="10234246" cy="1022713"/>
          </a:xfrm>
        </p:spPr>
        <p:txBody>
          <a:bodyPr lIns="0" tIns="0" rIns="0" bIns="0" anchor="t" anchorCtr="0">
            <a:normAutofit/>
          </a:bodyPr>
          <a:lstStyle>
            <a:lvl1pPr algn="l">
              <a:lnSpc>
                <a:spcPct val="90000"/>
              </a:lnSpc>
              <a:defRPr sz="4000" b="0" i="0" spc="-100" baseline="0">
                <a:solidFill>
                  <a:schemeClr val="bg1"/>
                </a:solidFill>
                <a:latin typeface="+mj-lt"/>
              </a:defRPr>
            </a:lvl1pPr>
          </a:lstStyle>
          <a:p>
            <a:r>
              <a:rPr lang="en-GB"/>
              <a:t>click to edit master title style</a:t>
            </a:r>
            <a:endParaRPr lang="en-US"/>
          </a:p>
        </p:txBody>
      </p:sp>
      <p:sp>
        <p:nvSpPr>
          <p:cNvPr id="7" name="Picture Placeholder 16">
            <a:extLst>
              <a:ext uri="{FF2B5EF4-FFF2-40B4-BE49-F238E27FC236}">
                <a16:creationId xmlns:a16="http://schemas.microsoft.com/office/drawing/2014/main" id="{5404E741-ABD1-A748-9978-41D7EC74D0CF}"/>
              </a:ext>
            </a:extLst>
          </p:cNvPr>
          <p:cNvSpPr>
            <a:spLocks noGrp="1"/>
          </p:cNvSpPr>
          <p:nvPr>
            <p:ph type="pic" sz="quarter" idx="16"/>
          </p:nvPr>
        </p:nvSpPr>
        <p:spPr>
          <a:xfrm>
            <a:off x="1475378"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1" name="Picture Placeholder 16">
            <a:extLst>
              <a:ext uri="{FF2B5EF4-FFF2-40B4-BE49-F238E27FC236}">
                <a16:creationId xmlns:a16="http://schemas.microsoft.com/office/drawing/2014/main" id="{B78555FE-57B5-374C-B707-1713965B2A86}"/>
              </a:ext>
            </a:extLst>
          </p:cNvPr>
          <p:cNvSpPr>
            <a:spLocks noGrp="1"/>
          </p:cNvSpPr>
          <p:nvPr>
            <p:ph type="pic" sz="quarter" idx="17"/>
          </p:nvPr>
        </p:nvSpPr>
        <p:spPr>
          <a:xfrm>
            <a:off x="2792886"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2" name="Picture Placeholder 16">
            <a:extLst>
              <a:ext uri="{FF2B5EF4-FFF2-40B4-BE49-F238E27FC236}">
                <a16:creationId xmlns:a16="http://schemas.microsoft.com/office/drawing/2014/main" id="{7F8961A4-BCAD-4D4C-9DB6-4D7E9B3FF433}"/>
              </a:ext>
            </a:extLst>
          </p:cNvPr>
          <p:cNvSpPr>
            <a:spLocks noGrp="1"/>
          </p:cNvSpPr>
          <p:nvPr>
            <p:ph type="pic" sz="quarter" idx="18"/>
          </p:nvPr>
        </p:nvSpPr>
        <p:spPr>
          <a:xfrm>
            <a:off x="4110394"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3" name="Picture Placeholder 16">
            <a:extLst>
              <a:ext uri="{FF2B5EF4-FFF2-40B4-BE49-F238E27FC236}">
                <a16:creationId xmlns:a16="http://schemas.microsoft.com/office/drawing/2014/main" id="{76A9E75D-0AC6-7641-A280-EEBCBD2A2A32}"/>
              </a:ext>
            </a:extLst>
          </p:cNvPr>
          <p:cNvSpPr>
            <a:spLocks noGrp="1"/>
          </p:cNvSpPr>
          <p:nvPr>
            <p:ph type="pic" sz="quarter" idx="19"/>
          </p:nvPr>
        </p:nvSpPr>
        <p:spPr>
          <a:xfrm>
            <a:off x="5427902"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4" name="Picture Placeholder 16">
            <a:extLst>
              <a:ext uri="{FF2B5EF4-FFF2-40B4-BE49-F238E27FC236}">
                <a16:creationId xmlns:a16="http://schemas.microsoft.com/office/drawing/2014/main" id="{9149DED7-C9DE-454E-BB16-6E99E4478607}"/>
              </a:ext>
            </a:extLst>
          </p:cNvPr>
          <p:cNvSpPr>
            <a:spLocks noGrp="1"/>
          </p:cNvSpPr>
          <p:nvPr>
            <p:ph type="pic" sz="quarter" idx="20"/>
          </p:nvPr>
        </p:nvSpPr>
        <p:spPr>
          <a:xfrm>
            <a:off x="6745410"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5" name="Picture Placeholder 16">
            <a:extLst>
              <a:ext uri="{FF2B5EF4-FFF2-40B4-BE49-F238E27FC236}">
                <a16:creationId xmlns:a16="http://schemas.microsoft.com/office/drawing/2014/main" id="{B7F919AA-2972-8947-8322-979A1AB95619}"/>
              </a:ext>
            </a:extLst>
          </p:cNvPr>
          <p:cNvSpPr>
            <a:spLocks noGrp="1"/>
          </p:cNvSpPr>
          <p:nvPr>
            <p:ph type="pic" sz="quarter" idx="21"/>
          </p:nvPr>
        </p:nvSpPr>
        <p:spPr>
          <a:xfrm>
            <a:off x="8062918"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6" name="Picture Placeholder 16">
            <a:extLst>
              <a:ext uri="{FF2B5EF4-FFF2-40B4-BE49-F238E27FC236}">
                <a16:creationId xmlns:a16="http://schemas.microsoft.com/office/drawing/2014/main" id="{0F48A45C-B169-AE4C-AEE7-332D4547FC23}"/>
              </a:ext>
            </a:extLst>
          </p:cNvPr>
          <p:cNvSpPr>
            <a:spLocks noGrp="1"/>
          </p:cNvSpPr>
          <p:nvPr>
            <p:ph type="pic" sz="quarter" idx="22"/>
          </p:nvPr>
        </p:nvSpPr>
        <p:spPr>
          <a:xfrm>
            <a:off x="9380425" y="1402701"/>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7" name="Picture Placeholder 16">
            <a:extLst>
              <a:ext uri="{FF2B5EF4-FFF2-40B4-BE49-F238E27FC236}">
                <a16:creationId xmlns:a16="http://schemas.microsoft.com/office/drawing/2014/main" id="{579CAEC7-11D7-7246-828A-D88BB1F8EA1C}"/>
              </a:ext>
            </a:extLst>
          </p:cNvPr>
          <p:cNvSpPr>
            <a:spLocks noGrp="1"/>
          </p:cNvSpPr>
          <p:nvPr>
            <p:ph type="pic" sz="quarter" idx="23"/>
          </p:nvPr>
        </p:nvSpPr>
        <p:spPr>
          <a:xfrm>
            <a:off x="1490589"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8" name="Picture Placeholder 16">
            <a:extLst>
              <a:ext uri="{FF2B5EF4-FFF2-40B4-BE49-F238E27FC236}">
                <a16:creationId xmlns:a16="http://schemas.microsoft.com/office/drawing/2014/main" id="{D1F412EB-2AC2-204C-B221-38F629ED7616}"/>
              </a:ext>
            </a:extLst>
          </p:cNvPr>
          <p:cNvSpPr>
            <a:spLocks noGrp="1"/>
          </p:cNvSpPr>
          <p:nvPr>
            <p:ph type="pic" sz="quarter" idx="24"/>
          </p:nvPr>
        </p:nvSpPr>
        <p:spPr>
          <a:xfrm>
            <a:off x="2808097"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19" name="Picture Placeholder 16">
            <a:extLst>
              <a:ext uri="{FF2B5EF4-FFF2-40B4-BE49-F238E27FC236}">
                <a16:creationId xmlns:a16="http://schemas.microsoft.com/office/drawing/2014/main" id="{E066FB67-55BF-6C4C-8666-803D4E305EE4}"/>
              </a:ext>
            </a:extLst>
          </p:cNvPr>
          <p:cNvSpPr>
            <a:spLocks noGrp="1"/>
          </p:cNvSpPr>
          <p:nvPr>
            <p:ph type="pic" sz="quarter" idx="25"/>
          </p:nvPr>
        </p:nvSpPr>
        <p:spPr>
          <a:xfrm>
            <a:off x="4125605"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0" name="Picture Placeholder 16">
            <a:extLst>
              <a:ext uri="{FF2B5EF4-FFF2-40B4-BE49-F238E27FC236}">
                <a16:creationId xmlns:a16="http://schemas.microsoft.com/office/drawing/2014/main" id="{86252146-32D6-BE43-8F65-CB867D66890B}"/>
              </a:ext>
            </a:extLst>
          </p:cNvPr>
          <p:cNvSpPr>
            <a:spLocks noGrp="1"/>
          </p:cNvSpPr>
          <p:nvPr>
            <p:ph type="pic" sz="quarter" idx="26"/>
          </p:nvPr>
        </p:nvSpPr>
        <p:spPr>
          <a:xfrm>
            <a:off x="5443113"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1" name="Picture Placeholder 16">
            <a:extLst>
              <a:ext uri="{FF2B5EF4-FFF2-40B4-BE49-F238E27FC236}">
                <a16:creationId xmlns:a16="http://schemas.microsoft.com/office/drawing/2014/main" id="{DE7FB162-90D0-4742-9A40-4A996FF17E91}"/>
              </a:ext>
            </a:extLst>
          </p:cNvPr>
          <p:cNvSpPr>
            <a:spLocks noGrp="1"/>
          </p:cNvSpPr>
          <p:nvPr>
            <p:ph type="pic" sz="quarter" idx="27"/>
          </p:nvPr>
        </p:nvSpPr>
        <p:spPr>
          <a:xfrm>
            <a:off x="6760621"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2" name="Picture Placeholder 16">
            <a:extLst>
              <a:ext uri="{FF2B5EF4-FFF2-40B4-BE49-F238E27FC236}">
                <a16:creationId xmlns:a16="http://schemas.microsoft.com/office/drawing/2014/main" id="{B6BBE125-E235-484E-8214-27AD6E298E1B}"/>
              </a:ext>
            </a:extLst>
          </p:cNvPr>
          <p:cNvSpPr>
            <a:spLocks noGrp="1"/>
          </p:cNvSpPr>
          <p:nvPr>
            <p:ph type="pic" sz="quarter" idx="28"/>
          </p:nvPr>
        </p:nvSpPr>
        <p:spPr>
          <a:xfrm>
            <a:off x="8078129"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3" name="Picture Placeholder 16">
            <a:extLst>
              <a:ext uri="{FF2B5EF4-FFF2-40B4-BE49-F238E27FC236}">
                <a16:creationId xmlns:a16="http://schemas.microsoft.com/office/drawing/2014/main" id="{7E696E55-5030-6C41-84BC-AACFD2F46475}"/>
              </a:ext>
            </a:extLst>
          </p:cNvPr>
          <p:cNvSpPr>
            <a:spLocks noGrp="1"/>
          </p:cNvSpPr>
          <p:nvPr>
            <p:ph type="pic" sz="quarter" idx="29"/>
          </p:nvPr>
        </p:nvSpPr>
        <p:spPr>
          <a:xfrm>
            <a:off x="9395636" y="2521337"/>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4" name="Picture Placeholder 16">
            <a:extLst>
              <a:ext uri="{FF2B5EF4-FFF2-40B4-BE49-F238E27FC236}">
                <a16:creationId xmlns:a16="http://schemas.microsoft.com/office/drawing/2014/main" id="{0424C81A-789F-9240-94CD-AA8280E5C77A}"/>
              </a:ext>
            </a:extLst>
          </p:cNvPr>
          <p:cNvSpPr>
            <a:spLocks noGrp="1"/>
          </p:cNvSpPr>
          <p:nvPr>
            <p:ph type="pic" sz="quarter" idx="30"/>
          </p:nvPr>
        </p:nvSpPr>
        <p:spPr>
          <a:xfrm>
            <a:off x="1490589"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5" name="Picture Placeholder 16">
            <a:extLst>
              <a:ext uri="{FF2B5EF4-FFF2-40B4-BE49-F238E27FC236}">
                <a16:creationId xmlns:a16="http://schemas.microsoft.com/office/drawing/2014/main" id="{98BB00C5-7324-F747-956F-8D5E320BE6F7}"/>
              </a:ext>
            </a:extLst>
          </p:cNvPr>
          <p:cNvSpPr>
            <a:spLocks noGrp="1"/>
          </p:cNvSpPr>
          <p:nvPr>
            <p:ph type="pic" sz="quarter" idx="31"/>
          </p:nvPr>
        </p:nvSpPr>
        <p:spPr>
          <a:xfrm>
            <a:off x="2808097"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6" name="Picture Placeholder 16">
            <a:extLst>
              <a:ext uri="{FF2B5EF4-FFF2-40B4-BE49-F238E27FC236}">
                <a16:creationId xmlns:a16="http://schemas.microsoft.com/office/drawing/2014/main" id="{43B7932B-C3F3-2743-9DF5-5BF279818951}"/>
              </a:ext>
            </a:extLst>
          </p:cNvPr>
          <p:cNvSpPr>
            <a:spLocks noGrp="1"/>
          </p:cNvSpPr>
          <p:nvPr>
            <p:ph type="pic" sz="quarter" idx="32"/>
          </p:nvPr>
        </p:nvSpPr>
        <p:spPr>
          <a:xfrm>
            <a:off x="4125605"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7" name="Picture Placeholder 16">
            <a:extLst>
              <a:ext uri="{FF2B5EF4-FFF2-40B4-BE49-F238E27FC236}">
                <a16:creationId xmlns:a16="http://schemas.microsoft.com/office/drawing/2014/main" id="{A1376703-38D6-6445-9CFD-580DC1D7D68F}"/>
              </a:ext>
            </a:extLst>
          </p:cNvPr>
          <p:cNvSpPr>
            <a:spLocks noGrp="1"/>
          </p:cNvSpPr>
          <p:nvPr>
            <p:ph type="pic" sz="quarter" idx="33"/>
          </p:nvPr>
        </p:nvSpPr>
        <p:spPr>
          <a:xfrm>
            <a:off x="5443113"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8" name="Picture Placeholder 16">
            <a:extLst>
              <a:ext uri="{FF2B5EF4-FFF2-40B4-BE49-F238E27FC236}">
                <a16:creationId xmlns:a16="http://schemas.microsoft.com/office/drawing/2014/main" id="{D9FB68C4-517A-7A49-94CC-5BB71F74284C}"/>
              </a:ext>
            </a:extLst>
          </p:cNvPr>
          <p:cNvSpPr>
            <a:spLocks noGrp="1"/>
          </p:cNvSpPr>
          <p:nvPr>
            <p:ph type="pic" sz="quarter" idx="34"/>
          </p:nvPr>
        </p:nvSpPr>
        <p:spPr>
          <a:xfrm>
            <a:off x="6760621"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29" name="Picture Placeholder 16">
            <a:extLst>
              <a:ext uri="{FF2B5EF4-FFF2-40B4-BE49-F238E27FC236}">
                <a16:creationId xmlns:a16="http://schemas.microsoft.com/office/drawing/2014/main" id="{A059E0E6-451E-4945-83C6-E4AE27322818}"/>
              </a:ext>
            </a:extLst>
          </p:cNvPr>
          <p:cNvSpPr>
            <a:spLocks noGrp="1"/>
          </p:cNvSpPr>
          <p:nvPr>
            <p:ph type="pic" sz="quarter" idx="35"/>
          </p:nvPr>
        </p:nvSpPr>
        <p:spPr>
          <a:xfrm>
            <a:off x="8078129"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0" name="Picture Placeholder 16">
            <a:extLst>
              <a:ext uri="{FF2B5EF4-FFF2-40B4-BE49-F238E27FC236}">
                <a16:creationId xmlns:a16="http://schemas.microsoft.com/office/drawing/2014/main" id="{8FD5228A-BF01-8945-B6D1-7C45699A4365}"/>
              </a:ext>
            </a:extLst>
          </p:cNvPr>
          <p:cNvSpPr>
            <a:spLocks noGrp="1"/>
          </p:cNvSpPr>
          <p:nvPr>
            <p:ph type="pic" sz="quarter" idx="36"/>
          </p:nvPr>
        </p:nvSpPr>
        <p:spPr>
          <a:xfrm>
            <a:off x="9395636" y="3639973"/>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1" name="Picture Placeholder 16">
            <a:extLst>
              <a:ext uri="{FF2B5EF4-FFF2-40B4-BE49-F238E27FC236}">
                <a16:creationId xmlns:a16="http://schemas.microsoft.com/office/drawing/2014/main" id="{2AD458D2-4D10-C344-AE5B-643A7636A4BE}"/>
              </a:ext>
            </a:extLst>
          </p:cNvPr>
          <p:cNvSpPr>
            <a:spLocks noGrp="1"/>
          </p:cNvSpPr>
          <p:nvPr>
            <p:ph type="pic" sz="quarter" idx="37"/>
          </p:nvPr>
        </p:nvSpPr>
        <p:spPr>
          <a:xfrm>
            <a:off x="1505800"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2" name="Picture Placeholder 16">
            <a:extLst>
              <a:ext uri="{FF2B5EF4-FFF2-40B4-BE49-F238E27FC236}">
                <a16:creationId xmlns:a16="http://schemas.microsoft.com/office/drawing/2014/main" id="{61B6E90E-5CC7-234A-A75A-A16821422197}"/>
              </a:ext>
            </a:extLst>
          </p:cNvPr>
          <p:cNvSpPr>
            <a:spLocks noGrp="1"/>
          </p:cNvSpPr>
          <p:nvPr>
            <p:ph type="pic" sz="quarter" idx="38"/>
          </p:nvPr>
        </p:nvSpPr>
        <p:spPr>
          <a:xfrm>
            <a:off x="2823308"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3" name="Picture Placeholder 16">
            <a:extLst>
              <a:ext uri="{FF2B5EF4-FFF2-40B4-BE49-F238E27FC236}">
                <a16:creationId xmlns:a16="http://schemas.microsoft.com/office/drawing/2014/main" id="{490E5521-9FB5-3A41-B60B-17FCC717625D}"/>
              </a:ext>
            </a:extLst>
          </p:cNvPr>
          <p:cNvSpPr>
            <a:spLocks noGrp="1"/>
          </p:cNvSpPr>
          <p:nvPr>
            <p:ph type="pic" sz="quarter" idx="39"/>
          </p:nvPr>
        </p:nvSpPr>
        <p:spPr>
          <a:xfrm>
            <a:off x="4140816"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4" name="Picture Placeholder 16">
            <a:extLst>
              <a:ext uri="{FF2B5EF4-FFF2-40B4-BE49-F238E27FC236}">
                <a16:creationId xmlns:a16="http://schemas.microsoft.com/office/drawing/2014/main" id="{3DF1DAD4-7E30-D34F-841E-86074A19C8AA}"/>
              </a:ext>
            </a:extLst>
          </p:cNvPr>
          <p:cNvSpPr>
            <a:spLocks noGrp="1"/>
          </p:cNvSpPr>
          <p:nvPr>
            <p:ph type="pic" sz="quarter" idx="40"/>
          </p:nvPr>
        </p:nvSpPr>
        <p:spPr>
          <a:xfrm>
            <a:off x="5458324"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5" name="Picture Placeholder 16">
            <a:extLst>
              <a:ext uri="{FF2B5EF4-FFF2-40B4-BE49-F238E27FC236}">
                <a16:creationId xmlns:a16="http://schemas.microsoft.com/office/drawing/2014/main" id="{BB92F025-DFF3-9C4B-B7C0-2FA5CAB6111D}"/>
              </a:ext>
            </a:extLst>
          </p:cNvPr>
          <p:cNvSpPr>
            <a:spLocks noGrp="1"/>
          </p:cNvSpPr>
          <p:nvPr>
            <p:ph type="pic" sz="quarter" idx="41"/>
          </p:nvPr>
        </p:nvSpPr>
        <p:spPr>
          <a:xfrm>
            <a:off x="6775832"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6" name="Picture Placeholder 16">
            <a:extLst>
              <a:ext uri="{FF2B5EF4-FFF2-40B4-BE49-F238E27FC236}">
                <a16:creationId xmlns:a16="http://schemas.microsoft.com/office/drawing/2014/main" id="{3F1E4A74-F971-784D-A905-8FB5D762CEAD}"/>
              </a:ext>
            </a:extLst>
          </p:cNvPr>
          <p:cNvSpPr>
            <a:spLocks noGrp="1"/>
          </p:cNvSpPr>
          <p:nvPr>
            <p:ph type="pic" sz="quarter" idx="42"/>
          </p:nvPr>
        </p:nvSpPr>
        <p:spPr>
          <a:xfrm>
            <a:off x="8093340"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sp>
        <p:nvSpPr>
          <p:cNvPr id="37" name="Picture Placeholder 16">
            <a:extLst>
              <a:ext uri="{FF2B5EF4-FFF2-40B4-BE49-F238E27FC236}">
                <a16:creationId xmlns:a16="http://schemas.microsoft.com/office/drawing/2014/main" id="{3134AE4A-2971-1B41-B628-D9DE06C225ED}"/>
              </a:ext>
            </a:extLst>
          </p:cNvPr>
          <p:cNvSpPr>
            <a:spLocks noGrp="1"/>
          </p:cNvSpPr>
          <p:nvPr>
            <p:ph type="pic" sz="quarter" idx="43"/>
          </p:nvPr>
        </p:nvSpPr>
        <p:spPr>
          <a:xfrm>
            <a:off x="9410847" y="4758609"/>
            <a:ext cx="868363" cy="868362"/>
          </a:xfrm>
          <a:noFill/>
        </p:spPr>
        <p:txBody>
          <a:bodyPr lIns="0" tIns="0" rIns="0" bIns="0">
            <a:normAutofit/>
          </a:bodyPr>
          <a:lstStyle>
            <a:lvl1pPr marL="0" indent="0">
              <a:buNone/>
              <a:defRPr sz="1400" b="0" i="0">
                <a:solidFill>
                  <a:schemeClr val="bg1"/>
                </a:solidFill>
                <a:latin typeface="+mn-lt"/>
              </a:defRPr>
            </a:lvl1pPr>
          </a:lstStyle>
          <a:p>
            <a:r>
              <a:rPr lang="en-GB"/>
              <a:t>Click icon to add picture</a:t>
            </a:r>
            <a:endParaRPr lang="en-US"/>
          </a:p>
        </p:txBody>
      </p:sp>
      <p:grpSp>
        <p:nvGrpSpPr>
          <p:cNvPr id="39" name="Graphic 17">
            <a:extLst>
              <a:ext uri="{FF2B5EF4-FFF2-40B4-BE49-F238E27FC236}">
                <a16:creationId xmlns:a16="http://schemas.microsoft.com/office/drawing/2014/main" id="{C5E4557C-A0BD-C845-A36B-973229BF224D}"/>
              </a:ext>
            </a:extLst>
          </p:cNvPr>
          <p:cNvGrpSpPr/>
          <p:nvPr userDrawn="1"/>
        </p:nvGrpSpPr>
        <p:grpSpPr>
          <a:xfrm>
            <a:off x="11607408" y="6132443"/>
            <a:ext cx="290229" cy="432023"/>
            <a:chOff x="11607408" y="6132443"/>
            <a:chExt cx="290229" cy="432023"/>
          </a:xfrm>
        </p:grpSpPr>
        <p:sp>
          <p:nvSpPr>
            <p:cNvPr id="40" name="Freeform 39">
              <a:extLst>
                <a:ext uri="{FF2B5EF4-FFF2-40B4-BE49-F238E27FC236}">
                  <a16:creationId xmlns:a16="http://schemas.microsoft.com/office/drawing/2014/main" id="{FB97CABF-EE4F-8C44-BCF3-883A8E36CE24}"/>
                </a:ext>
              </a:extLst>
            </p:cNvPr>
            <p:cNvSpPr/>
            <p:nvPr/>
          </p:nvSpPr>
          <p:spPr>
            <a:xfrm>
              <a:off x="11607408" y="6132443"/>
              <a:ext cx="290229" cy="432023"/>
            </a:xfrm>
            <a:custGeom>
              <a:avLst/>
              <a:gdLst>
                <a:gd name="connsiteX0" fmla="*/ 290229 w 290229"/>
                <a:gd name="connsiteY0" fmla="*/ 0 h 432023"/>
                <a:gd name="connsiteX1" fmla="*/ 290229 w 290229"/>
                <a:gd name="connsiteY1" fmla="*/ 288428 h 432023"/>
                <a:gd name="connsiteX2" fmla="*/ 138895 w 290229"/>
                <a:gd name="connsiteY2" fmla="*/ 432023 h 432023"/>
                <a:gd name="connsiteX3" fmla="*/ 0 w 290229"/>
                <a:gd name="connsiteY3" fmla="*/ 288428 h 432023"/>
                <a:gd name="connsiteX4" fmla="*/ 138895 w 290229"/>
                <a:gd name="connsiteY4" fmla="*/ 144833 h 432023"/>
                <a:gd name="connsiteX5" fmla="*/ 242549 w 290229"/>
                <a:gd name="connsiteY5" fmla="*/ 198888 h 432023"/>
                <a:gd name="connsiteX6" fmla="*/ 242549 w 290229"/>
                <a:gd name="connsiteY6" fmla="*/ 0 h 432023"/>
                <a:gd name="connsiteX7" fmla="*/ 290229 w 290229"/>
                <a:gd name="connsiteY7" fmla="*/ 0 h 432023"/>
                <a:gd name="connsiteX8" fmla="*/ 242549 w 290229"/>
                <a:gd name="connsiteY8" fmla="*/ 288428 h 432023"/>
                <a:gd name="connsiteX9" fmla="*/ 144907 w 290229"/>
                <a:gd name="connsiteY9" fmla="*/ 190635 h 432023"/>
                <a:gd name="connsiteX10" fmla="*/ 47680 w 290229"/>
                <a:gd name="connsiteY10" fmla="*/ 288428 h 432023"/>
                <a:gd name="connsiteX11" fmla="*/ 144700 w 290229"/>
                <a:gd name="connsiteY11" fmla="*/ 386221 h 432023"/>
                <a:gd name="connsiteX12" fmla="*/ 242549 w 290229"/>
                <a:gd name="connsiteY12" fmla="*/ 288428 h 43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229" h="432023">
                  <a:moveTo>
                    <a:pt x="290229" y="0"/>
                  </a:moveTo>
                  <a:lnTo>
                    <a:pt x="290229" y="288428"/>
                  </a:lnTo>
                  <a:cubicBezTo>
                    <a:pt x="290229" y="347022"/>
                    <a:pt x="246073" y="432023"/>
                    <a:pt x="138895" y="432023"/>
                  </a:cubicBezTo>
                  <a:cubicBezTo>
                    <a:pt x="62607" y="432023"/>
                    <a:pt x="0" y="369304"/>
                    <a:pt x="0" y="288428"/>
                  </a:cubicBezTo>
                  <a:cubicBezTo>
                    <a:pt x="0" y="207553"/>
                    <a:pt x="62607" y="144833"/>
                    <a:pt x="138895" y="144833"/>
                  </a:cubicBezTo>
                  <a:cubicBezTo>
                    <a:pt x="185539" y="144833"/>
                    <a:pt x="220574" y="165671"/>
                    <a:pt x="242549" y="198888"/>
                  </a:cubicBezTo>
                  <a:lnTo>
                    <a:pt x="242549" y="0"/>
                  </a:lnTo>
                  <a:lnTo>
                    <a:pt x="290229" y="0"/>
                  </a:lnTo>
                  <a:close/>
                  <a:moveTo>
                    <a:pt x="242549" y="288428"/>
                  </a:moveTo>
                  <a:cubicBezTo>
                    <a:pt x="242549" y="232723"/>
                    <a:pt x="200258" y="190635"/>
                    <a:pt x="144907" y="190635"/>
                  </a:cubicBezTo>
                  <a:cubicBezTo>
                    <a:pt x="89971" y="190635"/>
                    <a:pt x="47680" y="232723"/>
                    <a:pt x="47680" y="288428"/>
                  </a:cubicBezTo>
                  <a:cubicBezTo>
                    <a:pt x="47680" y="344133"/>
                    <a:pt x="89971" y="386221"/>
                    <a:pt x="144700" y="386221"/>
                  </a:cubicBezTo>
                  <a:cubicBezTo>
                    <a:pt x="200258" y="386221"/>
                    <a:pt x="242341" y="344133"/>
                    <a:pt x="242549" y="288428"/>
                  </a:cubicBezTo>
                </a:path>
              </a:pathLst>
            </a:custGeom>
            <a:solidFill>
              <a:srgbClr val="FFFFFF"/>
            </a:solidFill>
            <a:ln w="2041"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DD529A4B-03E9-4D4C-A337-F5AF5EA0CD85}"/>
                </a:ext>
              </a:extLst>
            </p:cNvPr>
            <p:cNvSpPr/>
            <p:nvPr/>
          </p:nvSpPr>
          <p:spPr>
            <a:xfrm>
              <a:off x="11655088" y="6323077"/>
              <a:ext cx="194868" cy="195586"/>
            </a:xfrm>
            <a:custGeom>
              <a:avLst/>
              <a:gdLst>
                <a:gd name="connsiteX0" fmla="*/ 194868 w 194868"/>
                <a:gd name="connsiteY0" fmla="*/ 97793 h 195586"/>
                <a:gd name="connsiteX1" fmla="*/ 97227 w 194868"/>
                <a:gd name="connsiteY1" fmla="*/ 0 h 195586"/>
                <a:gd name="connsiteX2" fmla="*/ 0 w 194868"/>
                <a:gd name="connsiteY2" fmla="*/ 97793 h 195586"/>
                <a:gd name="connsiteX3" fmla="*/ 97019 w 194868"/>
                <a:gd name="connsiteY3" fmla="*/ 195586 h 195586"/>
                <a:gd name="connsiteX4" fmla="*/ 194868 w 194868"/>
                <a:gd name="connsiteY4" fmla="*/ 97793 h 195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68" h="195586">
                  <a:moveTo>
                    <a:pt x="194868" y="97793"/>
                  </a:moveTo>
                  <a:cubicBezTo>
                    <a:pt x="194868" y="42088"/>
                    <a:pt x="152578" y="0"/>
                    <a:pt x="97227" y="0"/>
                  </a:cubicBezTo>
                  <a:cubicBezTo>
                    <a:pt x="42291" y="0"/>
                    <a:pt x="0" y="42088"/>
                    <a:pt x="0" y="97793"/>
                  </a:cubicBezTo>
                  <a:cubicBezTo>
                    <a:pt x="0" y="153498"/>
                    <a:pt x="42291" y="195586"/>
                    <a:pt x="97019" y="195586"/>
                  </a:cubicBezTo>
                  <a:cubicBezTo>
                    <a:pt x="152578" y="195586"/>
                    <a:pt x="194661" y="153498"/>
                    <a:pt x="194868" y="97793"/>
                  </a:cubicBezTo>
                </a:path>
              </a:pathLst>
            </a:custGeom>
            <a:solidFill>
              <a:schemeClr val="bg2"/>
            </a:solidFill>
            <a:ln w="2041" cap="flat">
              <a:noFill/>
              <a:prstDash val="solid"/>
              <a:miter/>
            </a:ln>
          </p:spPr>
          <p:txBody>
            <a:bodyPr rtlCol="0" anchor="ctr"/>
            <a:lstStyle/>
            <a:p>
              <a:endParaRPr lang="en-US"/>
            </a:p>
          </p:txBody>
        </p:sp>
      </p:grpSp>
      <p:sp>
        <p:nvSpPr>
          <p:cNvPr id="42" name="TextBox 41">
            <a:extLst>
              <a:ext uri="{FF2B5EF4-FFF2-40B4-BE49-F238E27FC236}">
                <a16:creationId xmlns:a16="http://schemas.microsoft.com/office/drawing/2014/main" id="{2B66797F-9F66-E844-930B-C7719915AEB2}"/>
              </a:ext>
            </a:extLst>
          </p:cNvPr>
          <p:cNvSpPr txBox="1"/>
          <p:nvPr userDrawn="1"/>
        </p:nvSpPr>
        <p:spPr>
          <a:xfrm>
            <a:off x="433755" y="6218083"/>
            <a:ext cx="231992" cy="3636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17A898-970D-3041-86C6-F4A15857945A}" type="slidenum">
              <a:rPr lang="en-US" sz="800"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a:t>
            </a:fld>
            <a:endParaRPr lang="en-US" sz="800">
              <a:solidFill>
                <a:schemeClr val="bg1"/>
              </a:solidFill>
            </a:endParaRPr>
          </a:p>
        </p:txBody>
      </p:sp>
      <p:sp>
        <p:nvSpPr>
          <p:cNvPr id="43" name="Footer Placeholder 4">
            <a:extLst>
              <a:ext uri="{FF2B5EF4-FFF2-40B4-BE49-F238E27FC236}">
                <a16:creationId xmlns:a16="http://schemas.microsoft.com/office/drawing/2014/main" id="{9F53B7BA-EC91-A649-943C-5E42E71DD59D}"/>
              </a:ext>
            </a:extLst>
          </p:cNvPr>
          <p:cNvSpPr txBox="1">
            <a:spLocks/>
          </p:cNvSpPr>
          <p:nvPr userDrawn="1"/>
        </p:nvSpPr>
        <p:spPr>
          <a:xfrm>
            <a:off x="694800" y="6195600"/>
            <a:ext cx="2887306" cy="367200"/>
          </a:xfrm>
          <a:prstGeom prst="rect">
            <a:avLst/>
          </a:prstGeom>
        </p:spPr>
        <p:txBody>
          <a:bodyPr lIns="0" tIns="0" rIns="0" bIns="0" anchor="ctr" anchorCtr="0"/>
          <a:lstStyle>
            <a:defPPr>
              <a:defRPr lang="en-US"/>
            </a:defPPr>
            <a:lvl1pPr marL="0" algn="l" defTabSz="914400" rtl="0" eaLnBrk="1" latinLnBrk="0" hangingPunct="1">
              <a:defRPr sz="1200" b="1" i="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we commit. we deliver.</a:t>
            </a:r>
          </a:p>
        </p:txBody>
      </p:sp>
    </p:spTree>
    <p:extLst>
      <p:ext uri="{BB962C8B-B14F-4D97-AF65-F5344CB8AC3E}">
        <p14:creationId xmlns:p14="http://schemas.microsoft.com/office/powerpoint/2010/main" val="341252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B20BC1-7F33-0D49-BF42-A05261E3F1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F4D79E7-5DB4-7140-A69D-97EF6CE08D0C}"/>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0062006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88" r:id="rId3"/>
    <p:sldLayoutId id="2147483689" r:id="rId4"/>
    <p:sldLayoutId id="2147483690" r:id="rId5"/>
    <p:sldLayoutId id="2147483666" r:id="rId6"/>
    <p:sldLayoutId id="2147483667" r:id="rId7"/>
    <p:sldLayoutId id="2147483700" r:id="rId8"/>
    <p:sldLayoutId id="2147483712" r:id="rId9"/>
    <p:sldLayoutId id="2147483649" r:id="rId10"/>
    <p:sldLayoutId id="2147483718" r:id="rId11"/>
    <p:sldLayoutId id="2147483711" r:id="rId12"/>
    <p:sldLayoutId id="2147483707" r:id="rId13"/>
    <p:sldLayoutId id="2147483680" r:id="rId14"/>
    <p:sldLayoutId id="2147483708" r:id="rId15"/>
    <p:sldLayoutId id="2147483709" r:id="rId16"/>
    <p:sldLayoutId id="2147483710" r:id="rId17"/>
    <p:sldLayoutId id="2147483715" r:id="rId18"/>
    <p:sldLayoutId id="2147483716" r:id="rId19"/>
    <p:sldLayoutId id="2147483717" r:id="rId20"/>
    <p:sldLayoutId id="2147483713" r:id="rId21"/>
    <p:sldLayoutId id="2147483714" r:id="rId22"/>
    <p:sldLayoutId id="2147483650" r:id="rId23"/>
    <p:sldLayoutId id="2147483652" r:id="rId24"/>
    <p:sldLayoutId id="2147483695" r:id="rId25"/>
    <p:sldLayoutId id="2147483696" r:id="rId26"/>
    <p:sldLayoutId id="2147483676" r:id="rId27"/>
    <p:sldLayoutId id="2147483719" r:id="rId28"/>
    <p:sldLayoutId id="2147483724" r:id="rId29"/>
    <p:sldLayoutId id="2147483683" r:id="rId30"/>
    <p:sldLayoutId id="2147483720" r:id="rId31"/>
    <p:sldLayoutId id="2147483698" r:id="rId32"/>
    <p:sldLayoutId id="2147483651" r:id="rId33"/>
    <p:sldLayoutId id="2147483704" r:id="rId34"/>
    <p:sldLayoutId id="2147483669" r:id="rId35"/>
    <p:sldLayoutId id="2147483694" r:id="rId36"/>
    <p:sldLayoutId id="2147483705" r:id="rId37"/>
    <p:sldLayoutId id="2147483671" r:id="rId38"/>
    <p:sldLayoutId id="2147483678" r:id="rId39"/>
    <p:sldLayoutId id="2147483697" r:id="rId40"/>
    <p:sldLayoutId id="2147483654" r:id="rId41"/>
    <p:sldLayoutId id="2147483672" r:id="rId42"/>
    <p:sldLayoutId id="2147483673" r:id="rId43"/>
    <p:sldLayoutId id="2147483677" r:id="rId44"/>
    <p:sldLayoutId id="2147483679" r:id="rId45"/>
    <p:sldLayoutId id="2147483668" r:id="rId46"/>
    <p:sldLayoutId id="2147483659" r:id="rId47"/>
    <p:sldLayoutId id="2147483721" r:id="rId48"/>
    <p:sldLayoutId id="2147483722" r:id="rId49"/>
    <p:sldLayoutId id="2147483682" r:id="rId50"/>
    <p:sldLayoutId id="2147483658" r:id="rId51"/>
    <p:sldLayoutId id="2147483661" r:id="rId52"/>
    <p:sldLayoutId id="2147483681" r:id="rId53"/>
    <p:sldLayoutId id="2147483660" r:id="rId54"/>
    <p:sldLayoutId id="2147483723" r:id="rId55"/>
    <p:sldLayoutId id="2147483655" r:id="rId56"/>
    <p:sldLayoutId id="2147483692" r:id="rId57"/>
    <p:sldLayoutId id="2147483665" r:id="rId58"/>
    <p:sldLayoutId id="2147483656" r:id="rId59"/>
    <p:sldLayoutId id="2147483686" r:id="rId60"/>
    <p:sldLayoutId id="2147483664" r:id="rId61"/>
    <p:sldLayoutId id="2147483685" r:id="rId62"/>
    <p:sldLayoutId id="2147483674" r:id="rId63"/>
    <p:sldLayoutId id="2147483675" r:id="rId6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4760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5">
            <a:extLst>
              <a:ext uri="{FF2B5EF4-FFF2-40B4-BE49-F238E27FC236}">
                <a16:creationId xmlns:a16="http://schemas.microsoft.com/office/drawing/2014/main" id="{7E62C015-32AF-3012-5726-C39FE932B0AA}"/>
              </a:ext>
            </a:extLst>
          </p:cNvPr>
          <p:cNvPicPr>
            <a:picLocks noGrp="1" noChangeAspect="1"/>
          </p:cNvPicPr>
          <p:nvPr>
            <p:ph type="pic" sz="quarter" idx="22"/>
          </p:nvPr>
        </p:nvPicPr>
        <p:blipFill>
          <a:blip r:embed="rId3" cstate="email">
            <a:extLst>
              <a:ext uri="{28A0092B-C50C-407E-A947-70E740481C1C}">
                <a14:useLocalDpi xmlns:a14="http://schemas.microsoft.com/office/drawing/2010/main"/>
              </a:ext>
            </a:extLst>
          </a:blip>
          <a:srcRect l="-1"/>
          <a:stretch>
            <a:fillRect/>
          </a:stretch>
        </p:blipFill>
        <p:spPr>
          <a:xfrm>
            <a:off x="0" y="0"/>
            <a:ext cx="12192000" cy="6858000"/>
          </a:xfrm>
        </p:spPr>
      </p:pic>
      <p:sp>
        <p:nvSpPr>
          <p:cNvPr id="8" name="Rectangle 7">
            <a:extLst>
              <a:ext uri="{FF2B5EF4-FFF2-40B4-BE49-F238E27FC236}">
                <a16:creationId xmlns:a16="http://schemas.microsoft.com/office/drawing/2014/main" id="{485C3DEE-A307-04A9-8A45-4F253537C3B7}"/>
              </a:ext>
            </a:extLst>
          </p:cNvPr>
          <p:cNvSpPr/>
          <p:nvPr/>
        </p:nvSpPr>
        <p:spPr>
          <a:xfrm rot="10800000">
            <a:off x="-4" y="-6"/>
            <a:ext cx="7635838" cy="5035829"/>
          </a:xfrm>
          <a:prstGeom prst="rect">
            <a:avLst/>
          </a:prstGeom>
          <a:gradFill flip="none" rotWithShape="1">
            <a:gsLst>
              <a:gs pos="0">
                <a:schemeClr val="bg1"/>
              </a:gs>
              <a:gs pos="83000">
                <a:schemeClr val="bg1">
                  <a:alpha val="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F6FE27C-1A39-D296-3CBC-4C5E727E05C9}"/>
              </a:ext>
            </a:extLst>
          </p:cNvPr>
          <p:cNvSpPr/>
          <p:nvPr/>
        </p:nvSpPr>
        <p:spPr>
          <a:xfrm rot="10800000">
            <a:off x="-4" y="-6"/>
            <a:ext cx="7635838" cy="5035829"/>
          </a:xfrm>
          <a:prstGeom prst="rect">
            <a:avLst/>
          </a:prstGeom>
          <a:gradFill flip="none" rotWithShape="1">
            <a:gsLst>
              <a:gs pos="0">
                <a:schemeClr val="bg1"/>
              </a:gs>
              <a:gs pos="83000">
                <a:schemeClr val="bg1">
                  <a:alpha val="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045629E-CE28-2F46-B2F6-2319401817E6}"/>
              </a:ext>
            </a:extLst>
          </p:cNvPr>
          <p:cNvSpPr>
            <a:spLocks noGrp="1"/>
          </p:cNvSpPr>
          <p:nvPr>
            <p:ph type="ctrTitle"/>
          </p:nvPr>
        </p:nvSpPr>
        <p:spPr>
          <a:xfrm>
            <a:off x="433754" y="243379"/>
            <a:ext cx="4797151" cy="2671271"/>
          </a:xfrm>
        </p:spPr>
        <p:txBody>
          <a:bodyPr>
            <a:normAutofit/>
          </a:bodyPr>
          <a:lstStyle/>
          <a:p>
            <a:r>
              <a:rPr lang="en-US" sz="4500"/>
              <a:t>S/4HANA Cloud Public Edition 2608 upgrade key features</a:t>
            </a:r>
            <a:endParaRPr lang="en-BE" sz="4500"/>
          </a:p>
        </p:txBody>
      </p:sp>
      <p:sp>
        <p:nvSpPr>
          <p:cNvPr id="2" name="Text Placeholder 1">
            <a:extLst>
              <a:ext uri="{FF2B5EF4-FFF2-40B4-BE49-F238E27FC236}">
                <a16:creationId xmlns:a16="http://schemas.microsoft.com/office/drawing/2014/main" id="{5A9142E9-9B8E-3FB1-3ECC-5E58C7176634}"/>
              </a:ext>
            </a:extLst>
          </p:cNvPr>
          <p:cNvSpPr>
            <a:spLocks noGrp="1"/>
          </p:cNvSpPr>
          <p:nvPr>
            <p:ph type="body" sz="quarter" idx="23"/>
          </p:nvPr>
        </p:nvSpPr>
        <p:spPr>
          <a:xfrm>
            <a:off x="433754" y="6427600"/>
            <a:ext cx="1263166" cy="166199"/>
          </a:xfrm>
        </p:spPr>
        <p:txBody>
          <a:bodyPr/>
          <a:lstStyle/>
          <a:p>
            <a:fld id="{77E35FBE-5CBD-7743-87E5-E70D73022C03}" type="datetimeyyyy">
              <a:rPr lang="en-US" smtClean="0">
                <a:solidFill>
                  <a:schemeClr val="bg1">
                    <a:alpha val="80000"/>
                  </a:schemeClr>
                </a:solidFill>
              </a:rPr>
              <a:t>2026</a:t>
            </a:fld>
            <a:r>
              <a:rPr lang="en-GB">
                <a:solidFill>
                  <a:schemeClr val="bg1">
                    <a:alpha val="80000"/>
                  </a:schemeClr>
                </a:solidFill>
              </a:rPr>
              <a:t> © </a:t>
            </a:r>
            <a:r>
              <a:rPr lang="en-GB" err="1">
                <a:solidFill>
                  <a:schemeClr val="bg1">
                    <a:alpha val="80000"/>
                  </a:schemeClr>
                </a:solidFill>
              </a:rPr>
              <a:t>delaware</a:t>
            </a:r>
            <a:endParaRPr lang="en-GB">
              <a:solidFill>
                <a:schemeClr val="bg1">
                  <a:alpha val="80000"/>
                </a:schemeClr>
              </a:solidFill>
            </a:endParaRPr>
          </a:p>
        </p:txBody>
      </p:sp>
      <p:sp>
        <p:nvSpPr>
          <p:cNvPr id="9" name="Rectangle 8">
            <a:extLst>
              <a:ext uri="{FF2B5EF4-FFF2-40B4-BE49-F238E27FC236}">
                <a16:creationId xmlns:a16="http://schemas.microsoft.com/office/drawing/2014/main" id="{088C7D3D-0F59-A2F5-AC83-94982E704211}"/>
              </a:ext>
            </a:extLst>
          </p:cNvPr>
          <p:cNvSpPr/>
          <p:nvPr/>
        </p:nvSpPr>
        <p:spPr>
          <a:xfrm>
            <a:off x="4833257" y="4611189"/>
            <a:ext cx="7358743" cy="2246811"/>
          </a:xfrm>
          <a:prstGeom prst="rect">
            <a:avLst/>
          </a:prstGeom>
          <a:gradFill flip="none" rotWithShape="1">
            <a:gsLst>
              <a:gs pos="0">
                <a:schemeClr val="tx1">
                  <a:lumMod val="0"/>
                </a:schemeClr>
              </a:gs>
              <a:gs pos="61000">
                <a:schemeClr val="bg1">
                  <a:alpha val="0"/>
                  <a:lumMod val="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aphic 12">
            <a:extLst>
              <a:ext uri="{FF2B5EF4-FFF2-40B4-BE49-F238E27FC236}">
                <a16:creationId xmlns:a16="http://schemas.microsoft.com/office/drawing/2014/main" id="{81011168-5A44-B521-DF89-8E63149E0F79}"/>
              </a:ext>
            </a:extLst>
          </p:cNvPr>
          <p:cNvGrpSpPr/>
          <p:nvPr/>
        </p:nvGrpSpPr>
        <p:grpSpPr>
          <a:xfrm>
            <a:off x="9566520" y="6132442"/>
            <a:ext cx="2320836" cy="430236"/>
            <a:chOff x="9566520" y="6132442"/>
            <a:chExt cx="2320836" cy="430236"/>
          </a:xfrm>
        </p:grpSpPr>
        <p:sp>
          <p:nvSpPr>
            <p:cNvPr id="11" name="Freeform 10">
              <a:extLst>
                <a:ext uri="{FF2B5EF4-FFF2-40B4-BE49-F238E27FC236}">
                  <a16:creationId xmlns:a16="http://schemas.microsoft.com/office/drawing/2014/main" id="{7B50A7CB-1407-CA5C-7D91-5D18D3DCB589}"/>
                </a:ext>
              </a:extLst>
            </p:cNvPr>
            <p:cNvSpPr/>
            <p:nvPr/>
          </p:nvSpPr>
          <p:spPr>
            <a:xfrm>
              <a:off x="9910919" y="6276496"/>
              <a:ext cx="278075" cy="286181"/>
            </a:xfrm>
            <a:custGeom>
              <a:avLst/>
              <a:gdLst>
                <a:gd name="connsiteX0" fmla="*/ 147117 w 278075"/>
                <a:gd name="connsiteY0" fmla="*/ 241617 h 286181"/>
                <a:gd name="connsiteX1" fmla="*/ 225500 w 278075"/>
                <a:gd name="connsiteY1" fmla="*/ 201869 h 286181"/>
                <a:gd name="connsiteX2" fmla="*/ 265776 w 278075"/>
                <a:gd name="connsiteY2" fmla="*/ 224754 h 286181"/>
                <a:gd name="connsiteX3" fmla="*/ 145911 w 278075"/>
                <a:gd name="connsiteY3" fmla="*/ 286182 h 286181"/>
                <a:gd name="connsiteX4" fmla="*/ 0 w 278075"/>
                <a:gd name="connsiteY4" fmla="*/ 143091 h 286181"/>
                <a:gd name="connsiteX5" fmla="*/ 142535 w 278075"/>
                <a:gd name="connsiteY5" fmla="*/ 0 h 286181"/>
                <a:gd name="connsiteX6" fmla="*/ 278076 w 278075"/>
                <a:gd name="connsiteY6" fmla="*/ 143573 h 286181"/>
                <a:gd name="connsiteX7" fmla="*/ 276388 w 278075"/>
                <a:gd name="connsiteY7" fmla="*/ 164771 h 286181"/>
                <a:gd name="connsiteX8" fmla="*/ 48718 w 278075"/>
                <a:gd name="connsiteY8" fmla="*/ 164771 h 286181"/>
                <a:gd name="connsiteX9" fmla="*/ 147117 w 278075"/>
                <a:gd name="connsiteY9" fmla="*/ 241617 h 286181"/>
                <a:gd name="connsiteX10" fmla="*/ 48718 w 278075"/>
                <a:gd name="connsiteY10" fmla="*/ 123338 h 286181"/>
                <a:gd name="connsiteX11" fmla="*/ 230564 w 278075"/>
                <a:gd name="connsiteY11" fmla="*/ 123338 h 286181"/>
                <a:gd name="connsiteX12" fmla="*/ 142776 w 278075"/>
                <a:gd name="connsiteY12" fmla="*/ 44565 h 286181"/>
                <a:gd name="connsiteX13" fmla="*/ 48718 w 278075"/>
                <a:gd name="connsiteY13" fmla="*/ 123338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75" h="286181">
                  <a:moveTo>
                    <a:pt x="147117" y="241617"/>
                  </a:moveTo>
                  <a:cubicBezTo>
                    <a:pt x="184741" y="241617"/>
                    <a:pt x="211994" y="224272"/>
                    <a:pt x="225500" y="201869"/>
                  </a:cubicBezTo>
                  <a:lnTo>
                    <a:pt x="265776" y="224754"/>
                  </a:lnTo>
                  <a:cubicBezTo>
                    <a:pt x="241900" y="261852"/>
                    <a:pt x="200417" y="286182"/>
                    <a:pt x="145911" y="286182"/>
                  </a:cubicBezTo>
                  <a:cubicBezTo>
                    <a:pt x="58365" y="286182"/>
                    <a:pt x="0" y="224754"/>
                    <a:pt x="0" y="143091"/>
                  </a:cubicBezTo>
                  <a:cubicBezTo>
                    <a:pt x="0" y="62632"/>
                    <a:pt x="57641" y="0"/>
                    <a:pt x="142535" y="0"/>
                  </a:cubicBezTo>
                  <a:cubicBezTo>
                    <a:pt x="224776" y="0"/>
                    <a:pt x="278076" y="67450"/>
                    <a:pt x="278076" y="143573"/>
                  </a:cubicBezTo>
                  <a:cubicBezTo>
                    <a:pt x="278076" y="150559"/>
                    <a:pt x="277594" y="157785"/>
                    <a:pt x="276388" y="164771"/>
                  </a:cubicBezTo>
                  <a:lnTo>
                    <a:pt x="48718" y="164771"/>
                  </a:lnTo>
                  <a:cubicBezTo>
                    <a:pt x="57882" y="213673"/>
                    <a:pt x="96712" y="241376"/>
                    <a:pt x="147117" y="241617"/>
                  </a:cubicBezTo>
                  <a:moveTo>
                    <a:pt x="48718" y="123338"/>
                  </a:moveTo>
                  <a:lnTo>
                    <a:pt x="230564" y="123338"/>
                  </a:lnTo>
                  <a:cubicBezTo>
                    <a:pt x="222364" y="69618"/>
                    <a:pt x="183535" y="44565"/>
                    <a:pt x="142776" y="44565"/>
                  </a:cubicBezTo>
                  <a:cubicBezTo>
                    <a:pt x="91647" y="44565"/>
                    <a:pt x="56194" y="76122"/>
                    <a:pt x="48718" y="123338"/>
                  </a:cubicBezTo>
                </a:path>
              </a:pathLst>
            </a:custGeom>
            <a:solidFill>
              <a:srgbClr val="FFFFFF"/>
            </a:solidFill>
            <a:ln w="240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7CAB7CC-7F81-CD14-1067-9B8D4B23EA8A}"/>
                </a:ext>
              </a:extLst>
            </p:cNvPr>
            <p:cNvSpPr/>
            <p:nvPr/>
          </p:nvSpPr>
          <p:spPr>
            <a:xfrm>
              <a:off x="10243742" y="6132442"/>
              <a:ext cx="47270" cy="423009"/>
            </a:xfrm>
            <a:custGeom>
              <a:avLst/>
              <a:gdLst>
                <a:gd name="connsiteX0" fmla="*/ 0 w 47270"/>
                <a:gd name="connsiteY0" fmla="*/ 0 h 423009"/>
                <a:gd name="connsiteX1" fmla="*/ 47270 w 47270"/>
                <a:gd name="connsiteY1" fmla="*/ 0 h 423009"/>
                <a:gd name="connsiteX2" fmla="*/ 47270 w 47270"/>
                <a:gd name="connsiteY2" fmla="*/ 423010 h 423009"/>
                <a:gd name="connsiteX3" fmla="*/ 0 w 47270"/>
                <a:gd name="connsiteY3" fmla="*/ 423010 h 423009"/>
              </a:gdLst>
              <a:ahLst/>
              <a:cxnLst>
                <a:cxn ang="0">
                  <a:pos x="connsiteX0" y="connsiteY0"/>
                </a:cxn>
                <a:cxn ang="0">
                  <a:pos x="connsiteX1" y="connsiteY1"/>
                </a:cxn>
                <a:cxn ang="0">
                  <a:pos x="connsiteX2" y="connsiteY2"/>
                </a:cxn>
                <a:cxn ang="0">
                  <a:pos x="connsiteX3" y="connsiteY3"/>
                </a:cxn>
              </a:cxnLst>
              <a:rect l="l" t="t" r="r" b="b"/>
              <a:pathLst>
                <a:path w="47270" h="423009">
                  <a:moveTo>
                    <a:pt x="0" y="0"/>
                  </a:moveTo>
                  <a:lnTo>
                    <a:pt x="47270" y="0"/>
                  </a:lnTo>
                  <a:lnTo>
                    <a:pt x="47270" y="423010"/>
                  </a:lnTo>
                  <a:lnTo>
                    <a:pt x="0" y="423010"/>
                  </a:lnTo>
                  <a:close/>
                </a:path>
              </a:pathLst>
            </a:custGeom>
            <a:solidFill>
              <a:srgbClr val="FFFFFF"/>
            </a:solidFill>
            <a:ln w="240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FB616EAE-4574-EFA0-C4E9-23D8E3B72ACB}"/>
                </a:ext>
              </a:extLst>
            </p:cNvPr>
            <p:cNvSpPr/>
            <p:nvPr/>
          </p:nvSpPr>
          <p:spPr>
            <a:xfrm>
              <a:off x="10348171" y="6276496"/>
              <a:ext cx="287964" cy="286181"/>
            </a:xfrm>
            <a:custGeom>
              <a:avLst/>
              <a:gdLst>
                <a:gd name="connsiteX0" fmla="*/ 287964 w 287964"/>
                <a:gd name="connsiteY0" fmla="*/ 7227 h 286181"/>
                <a:gd name="connsiteX1" fmla="*/ 287964 w 287964"/>
                <a:gd name="connsiteY1" fmla="*/ 278955 h 286181"/>
                <a:gd name="connsiteX2" fmla="*/ 240694 w 287964"/>
                <a:gd name="connsiteY2" fmla="*/ 278955 h 286181"/>
                <a:gd name="connsiteX3" fmla="*/ 240694 w 287964"/>
                <a:gd name="connsiteY3" fmla="*/ 232222 h 286181"/>
                <a:gd name="connsiteX4" fmla="*/ 137712 w 287964"/>
                <a:gd name="connsiteY4" fmla="*/ 286182 h 286181"/>
                <a:gd name="connsiteX5" fmla="*/ 0 w 287964"/>
                <a:gd name="connsiteY5" fmla="*/ 143091 h 286181"/>
                <a:gd name="connsiteX6" fmla="*/ 137712 w 287964"/>
                <a:gd name="connsiteY6" fmla="*/ 0 h 286181"/>
                <a:gd name="connsiteX7" fmla="*/ 240694 w 287964"/>
                <a:gd name="connsiteY7" fmla="*/ 53719 h 286181"/>
                <a:gd name="connsiteX8" fmla="*/ 240694 w 287964"/>
                <a:gd name="connsiteY8" fmla="*/ 7227 h 286181"/>
                <a:gd name="connsiteX9" fmla="*/ 287964 w 287964"/>
                <a:gd name="connsiteY9" fmla="*/ 7227 h 286181"/>
                <a:gd name="connsiteX10" fmla="*/ 240694 w 287964"/>
                <a:gd name="connsiteY10" fmla="*/ 143091 h 286181"/>
                <a:gd name="connsiteX11" fmla="*/ 143741 w 287964"/>
                <a:gd name="connsiteY11" fmla="*/ 45770 h 286181"/>
                <a:gd name="connsiteX12" fmla="*/ 47271 w 287964"/>
                <a:gd name="connsiteY12" fmla="*/ 143091 h 286181"/>
                <a:gd name="connsiteX13" fmla="*/ 143741 w 287964"/>
                <a:gd name="connsiteY13" fmla="*/ 240412 h 286181"/>
                <a:gd name="connsiteX14" fmla="*/ 240694 w 287964"/>
                <a:gd name="connsiteY14" fmla="*/ 143091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964" h="286181">
                  <a:moveTo>
                    <a:pt x="287964" y="7227"/>
                  </a:moveTo>
                  <a:lnTo>
                    <a:pt x="287964" y="278955"/>
                  </a:lnTo>
                  <a:lnTo>
                    <a:pt x="240694" y="278955"/>
                  </a:lnTo>
                  <a:lnTo>
                    <a:pt x="240694" y="232222"/>
                  </a:lnTo>
                  <a:cubicBezTo>
                    <a:pt x="218988" y="265465"/>
                    <a:pt x="184017" y="286182"/>
                    <a:pt x="137712" y="286182"/>
                  </a:cubicBezTo>
                  <a:cubicBezTo>
                    <a:pt x="61982" y="286182"/>
                    <a:pt x="0" y="223550"/>
                    <a:pt x="0" y="143091"/>
                  </a:cubicBezTo>
                  <a:cubicBezTo>
                    <a:pt x="0" y="62632"/>
                    <a:pt x="61982" y="0"/>
                    <a:pt x="137712" y="0"/>
                  </a:cubicBezTo>
                  <a:cubicBezTo>
                    <a:pt x="184017" y="0"/>
                    <a:pt x="218747" y="20717"/>
                    <a:pt x="240694" y="53719"/>
                  </a:cubicBezTo>
                  <a:lnTo>
                    <a:pt x="240694" y="7227"/>
                  </a:lnTo>
                  <a:lnTo>
                    <a:pt x="287964" y="7227"/>
                  </a:lnTo>
                  <a:close/>
                  <a:moveTo>
                    <a:pt x="240694" y="143091"/>
                  </a:moveTo>
                  <a:cubicBezTo>
                    <a:pt x="240694" y="87685"/>
                    <a:pt x="198729" y="45770"/>
                    <a:pt x="143741" y="45770"/>
                  </a:cubicBezTo>
                  <a:cubicBezTo>
                    <a:pt x="89235" y="45770"/>
                    <a:pt x="47271" y="87685"/>
                    <a:pt x="47271" y="143091"/>
                  </a:cubicBezTo>
                  <a:cubicBezTo>
                    <a:pt x="47271" y="198497"/>
                    <a:pt x="89235" y="240412"/>
                    <a:pt x="143741" y="240412"/>
                  </a:cubicBezTo>
                  <a:cubicBezTo>
                    <a:pt x="198729" y="240412"/>
                    <a:pt x="240452" y="198497"/>
                    <a:pt x="240694" y="143091"/>
                  </a:cubicBezTo>
                </a:path>
              </a:pathLst>
            </a:custGeom>
            <a:solidFill>
              <a:srgbClr val="FFFFFF"/>
            </a:solidFill>
            <a:ln w="240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F5A0B44-81E7-36B8-BE1E-9BB2B5BC13BE}"/>
                </a:ext>
              </a:extLst>
            </p:cNvPr>
            <p:cNvSpPr/>
            <p:nvPr/>
          </p:nvSpPr>
          <p:spPr>
            <a:xfrm>
              <a:off x="10685094" y="6283723"/>
              <a:ext cx="393116" cy="271728"/>
            </a:xfrm>
            <a:custGeom>
              <a:avLst/>
              <a:gdLst>
                <a:gd name="connsiteX0" fmla="*/ 393117 w 393116"/>
                <a:gd name="connsiteY0" fmla="*/ 0 h 271728"/>
                <a:gd name="connsiteX1" fmla="*/ 308705 w 393116"/>
                <a:gd name="connsiteY1" fmla="*/ 271728 h 271728"/>
                <a:gd name="connsiteX2" fmla="*/ 260229 w 393116"/>
                <a:gd name="connsiteY2" fmla="*/ 271728 h 271728"/>
                <a:gd name="connsiteX3" fmla="*/ 196558 w 393116"/>
                <a:gd name="connsiteY3" fmla="*/ 70582 h 271728"/>
                <a:gd name="connsiteX4" fmla="*/ 132888 w 393116"/>
                <a:gd name="connsiteY4" fmla="*/ 271728 h 271728"/>
                <a:gd name="connsiteX5" fmla="*/ 84412 w 393116"/>
                <a:gd name="connsiteY5" fmla="*/ 271728 h 271728"/>
                <a:gd name="connsiteX6" fmla="*/ 0 w 393116"/>
                <a:gd name="connsiteY6" fmla="*/ 0 h 271728"/>
                <a:gd name="connsiteX7" fmla="*/ 49441 w 393116"/>
                <a:gd name="connsiteY7" fmla="*/ 0 h 271728"/>
                <a:gd name="connsiteX8" fmla="*/ 109494 w 393116"/>
                <a:gd name="connsiteY8" fmla="*/ 206446 h 271728"/>
                <a:gd name="connsiteX9" fmla="*/ 173647 w 393116"/>
                <a:gd name="connsiteY9" fmla="*/ 0 h 271728"/>
                <a:gd name="connsiteX10" fmla="*/ 219470 w 393116"/>
                <a:gd name="connsiteY10" fmla="*/ 0 h 271728"/>
                <a:gd name="connsiteX11" fmla="*/ 283623 w 393116"/>
                <a:gd name="connsiteY11" fmla="*/ 207169 h 271728"/>
                <a:gd name="connsiteX12" fmla="*/ 343435 w 393116"/>
                <a:gd name="connsiteY12" fmla="*/ 0 h 27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16" h="271728">
                  <a:moveTo>
                    <a:pt x="393117" y="0"/>
                  </a:moveTo>
                  <a:lnTo>
                    <a:pt x="308705" y="271728"/>
                  </a:lnTo>
                  <a:lnTo>
                    <a:pt x="260229" y="271728"/>
                  </a:lnTo>
                  <a:lnTo>
                    <a:pt x="196558" y="70582"/>
                  </a:lnTo>
                  <a:lnTo>
                    <a:pt x="132888" y="271728"/>
                  </a:lnTo>
                  <a:lnTo>
                    <a:pt x="84412" y="271728"/>
                  </a:lnTo>
                  <a:lnTo>
                    <a:pt x="0" y="0"/>
                  </a:lnTo>
                  <a:lnTo>
                    <a:pt x="49441" y="0"/>
                  </a:lnTo>
                  <a:lnTo>
                    <a:pt x="109494" y="206446"/>
                  </a:lnTo>
                  <a:lnTo>
                    <a:pt x="173647" y="0"/>
                  </a:lnTo>
                  <a:lnTo>
                    <a:pt x="219470" y="0"/>
                  </a:lnTo>
                  <a:lnTo>
                    <a:pt x="283623" y="207169"/>
                  </a:lnTo>
                  <a:lnTo>
                    <a:pt x="343435" y="0"/>
                  </a:lnTo>
                  <a:close/>
                </a:path>
              </a:pathLst>
            </a:custGeom>
            <a:solidFill>
              <a:srgbClr val="FFFFFF"/>
            </a:solidFill>
            <a:ln w="240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9F357405-7B1C-A501-6DA9-6B899941F4E7}"/>
                </a:ext>
              </a:extLst>
            </p:cNvPr>
            <p:cNvSpPr/>
            <p:nvPr/>
          </p:nvSpPr>
          <p:spPr>
            <a:xfrm>
              <a:off x="11100881" y="6276496"/>
              <a:ext cx="287964" cy="286181"/>
            </a:xfrm>
            <a:custGeom>
              <a:avLst/>
              <a:gdLst>
                <a:gd name="connsiteX0" fmla="*/ 287964 w 287964"/>
                <a:gd name="connsiteY0" fmla="*/ 7227 h 286181"/>
                <a:gd name="connsiteX1" fmla="*/ 287964 w 287964"/>
                <a:gd name="connsiteY1" fmla="*/ 278955 h 286181"/>
                <a:gd name="connsiteX2" fmla="*/ 240694 w 287964"/>
                <a:gd name="connsiteY2" fmla="*/ 278955 h 286181"/>
                <a:gd name="connsiteX3" fmla="*/ 240694 w 287964"/>
                <a:gd name="connsiteY3" fmla="*/ 232222 h 286181"/>
                <a:gd name="connsiteX4" fmla="*/ 137711 w 287964"/>
                <a:gd name="connsiteY4" fmla="*/ 286182 h 286181"/>
                <a:gd name="connsiteX5" fmla="*/ 0 w 287964"/>
                <a:gd name="connsiteY5" fmla="*/ 143091 h 286181"/>
                <a:gd name="connsiteX6" fmla="*/ 137711 w 287964"/>
                <a:gd name="connsiteY6" fmla="*/ 0 h 286181"/>
                <a:gd name="connsiteX7" fmla="*/ 240694 w 287964"/>
                <a:gd name="connsiteY7" fmla="*/ 53719 h 286181"/>
                <a:gd name="connsiteX8" fmla="*/ 240694 w 287964"/>
                <a:gd name="connsiteY8" fmla="*/ 7227 h 286181"/>
                <a:gd name="connsiteX9" fmla="*/ 287964 w 287964"/>
                <a:gd name="connsiteY9" fmla="*/ 7227 h 286181"/>
                <a:gd name="connsiteX10" fmla="*/ 240694 w 287964"/>
                <a:gd name="connsiteY10" fmla="*/ 143091 h 286181"/>
                <a:gd name="connsiteX11" fmla="*/ 143741 w 287964"/>
                <a:gd name="connsiteY11" fmla="*/ 45770 h 286181"/>
                <a:gd name="connsiteX12" fmla="*/ 47270 w 287964"/>
                <a:gd name="connsiteY12" fmla="*/ 143091 h 286181"/>
                <a:gd name="connsiteX13" fmla="*/ 143741 w 287964"/>
                <a:gd name="connsiteY13" fmla="*/ 240412 h 286181"/>
                <a:gd name="connsiteX14" fmla="*/ 240694 w 287964"/>
                <a:gd name="connsiteY14" fmla="*/ 143091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964" h="286181">
                  <a:moveTo>
                    <a:pt x="287964" y="7227"/>
                  </a:moveTo>
                  <a:lnTo>
                    <a:pt x="287964" y="278955"/>
                  </a:lnTo>
                  <a:lnTo>
                    <a:pt x="240694" y="278955"/>
                  </a:lnTo>
                  <a:lnTo>
                    <a:pt x="240694" y="232222"/>
                  </a:lnTo>
                  <a:cubicBezTo>
                    <a:pt x="218988" y="265465"/>
                    <a:pt x="184017" y="286182"/>
                    <a:pt x="137711" y="286182"/>
                  </a:cubicBezTo>
                  <a:cubicBezTo>
                    <a:pt x="61982" y="286182"/>
                    <a:pt x="0" y="223550"/>
                    <a:pt x="0" y="143091"/>
                  </a:cubicBezTo>
                  <a:cubicBezTo>
                    <a:pt x="0" y="62632"/>
                    <a:pt x="62223" y="0"/>
                    <a:pt x="137711" y="0"/>
                  </a:cubicBezTo>
                  <a:cubicBezTo>
                    <a:pt x="184017" y="0"/>
                    <a:pt x="218747" y="20717"/>
                    <a:pt x="240694" y="53719"/>
                  </a:cubicBezTo>
                  <a:lnTo>
                    <a:pt x="240694" y="7227"/>
                  </a:lnTo>
                  <a:lnTo>
                    <a:pt x="287964" y="7227"/>
                  </a:lnTo>
                  <a:close/>
                  <a:moveTo>
                    <a:pt x="240694" y="143091"/>
                  </a:moveTo>
                  <a:cubicBezTo>
                    <a:pt x="240694" y="87685"/>
                    <a:pt x="198729" y="45770"/>
                    <a:pt x="143741" y="45770"/>
                  </a:cubicBezTo>
                  <a:cubicBezTo>
                    <a:pt x="89235" y="45770"/>
                    <a:pt x="47270" y="87685"/>
                    <a:pt x="47270" y="143091"/>
                  </a:cubicBezTo>
                  <a:cubicBezTo>
                    <a:pt x="47270" y="198497"/>
                    <a:pt x="89235" y="240412"/>
                    <a:pt x="143741" y="240412"/>
                  </a:cubicBezTo>
                  <a:cubicBezTo>
                    <a:pt x="198729" y="240412"/>
                    <a:pt x="240694" y="198497"/>
                    <a:pt x="240694" y="143091"/>
                  </a:cubicBezTo>
                </a:path>
              </a:pathLst>
            </a:custGeom>
            <a:solidFill>
              <a:srgbClr val="FFFFFF"/>
            </a:solidFill>
            <a:ln w="240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71B4E129-8E73-8FFA-2F21-B11EB77060EF}"/>
                </a:ext>
              </a:extLst>
            </p:cNvPr>
            <p:cNvSpPr/>
            <p:nvPr/>
          </p:nvSpPr>
          <p:spPr>
            <a:xfrm>
              <a:off x="11460716" y="6278664"/>
              <a:ext cx="132164" cy="276546"/>
            </a:xfrm>
            <a:custGeom>
              <a:avLst/>
              <a:gdLst>
                <a:gd name="connsiteX0" fmla="*/ 132164 w 132164"/>
                <a:gd name="connsiteY0" fmla="*/ 0 h 276546"/>
                <a:gd name="connsiteX1" fmla="*/ 132164 w 132164"/>
                <a:gd name="connsiteY1" fmla="*/ 49383 h 276546"/>
                <a:gd name="connsiteX2" fmla="*/ 47270 w 132164"/>
                <a:gd name="connsiteY2" fmla="*/ 132492 h 276546"/>
                <a:gd name="connsiteX3" fmla="*/ 47270 w 132164"/>
                <a:gd name="connsiteY3" fmla="*/ 276546 h 276546"/>
                <a:gd name="connsiteX4" fmla="*/ 0 w 132164"/>
                <a:gd name="connsiteY4" fmla="*/ 276546 h 276546"/>
                <a:gd name="connsiteX5" fmla="*/ 0 w 132164"/>
                <a:gd name="connsiteY5" fmla="*/ 5059 h 276546"/>
                <a:gd name="connsiteX6" fmla="*/ 47270 w 132164"/>
                <a:gd name="connsiteY6" fmla="*/ 5059 h 276546"/>
                <a:gd name="connsiteX7" fmla="*/ 47270 w 132164"/>
                <a:gd name="connsiteY7" fmla="*/ 50829 h 276546"/>
                <a:gd name="connsiteX8" fmla="*/ 132164 w 132164"/>
                <a:gd name="connsiteY8" fmla="*/ 0 h 27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164" h="276546">
                  <a:moveTo>
                    <a:pt x="132164" y="0"/>
                  </a:moveTo>
                  <a:lnTo>
                    <a:pt x="132164" y="49383"/>
                  </a:lnTo>
                  <a:cubicBezTo>
                    <a:pt x="91406" y="47697"/>
                    <a:pt x="47270" y="68414"/>
                    <a:pt x="47270" y="132492"/>
                  </a:cubicBezTo>
                  <a:lnTo>
                    <a:pt x="47270" y="276546"/>
                  </a:lnTo>
                  <a:lnTo>
                    <a:pt x="0" y="276546"/>
                  </a:lnTo>
                  <a:lnTo>
                    <a:pt x="0" y="5059"/>
                  </a:lnTo>
                  <a:lnTo>
                    <a:pt x="47270" y="5059"/>
                  </a:lnTo>
                  <a:lnTo>
                    <a:pt x="47270" y="50829"/>
                  </a:lnTo>
                  <a:cubicBezTo>
                    <a:pt x="64635" y="12767"/>
                    <a:pt x="97917" y="241"/>
                    <a:pt x="132164" y="0"/>
                  </a:cubicBezTo>
                </a:path>
              </a:pathLst>
            </a:custGeom>
            <a:solidFill>
              <a:srgbClr val="FFFFFF"/>
            </a:solidFill>
            <a:ln w="240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50942EEC-0F3E-F700-4509-8F6C3A0A371C}"/>
                </a:ext>
              </a:extLst>
            </p:cNvPr>
            <p:cNvSpPr/>
            <p:nvPr/>
          </p:nvSpPr>
          <p:spPr>
            <a:xfrm>
              <a:off x="11609280" y="6276496"/>
              <a:ext cx="278075" cy="286181"/>
            </a:xfrm>
            <a:custGeom>
              <a:avLst/>
              <a:gdLst>
                <a:gd name="connsiteX0" fmla="*/ 147117 w 278075"/>
                <a:gd name="connsiteY0" fmla="*/ 241617 h 286181"/>
                <a:gd name="connsiteX1" fmla="*/ 225500 w 278075"/>
                <a:gd name="connsiteY1" fmla="*/ 201869 h 286181"/>
                <a:gd name="connsiteX2" fmla="*/ 265776 w 278075"/>
                <a:gd name="connsiteY2" fmla="*/ 224754 h 286181"/>
                <a:gd name="connsiteX3" fmla="*/ 145911 w 278075"/>
                <a:gd name="connsiteY3" fmla="*/ 286182 h 286181"/>
                <a:gd name="connsiteX4" fmla="*/ 0 w 278075"/>
                <a:gd name="connsiteY4" fmla="*/ 143091 h 286181"/>
                <a:gd name="connsiteX5" fmla="*/ 142535 w 278075"/>
                <a:gd name="connsiteY5" fmla="*/ 0 h 286181"/>
                <a:gd name="connsiteX6" fmla="*/ 278076 w 278075"/>
                <a:gd name="connsiteY6" fmla="*/ 143573 h 286181"/>
                <a:gd name="connsiteX7" fmla="*/ 276388 w 278075"/>
                <a:gd name="connsiteY7" fmla="*/ 164771 h 286181"/>
                <a:gd name="connsiteX8" fmla="*/ 48235 w 278075"/>
                <a:gd name="connsiteY8" fmla="*/ 164771 h 286181"/>
                <a:gd name="connsiteX9" fmla="*/ 147117 w 278075"/>
                <a:gd name="connsiteY9" fmla="*/ 241617 h 286181"/>
                <a:gd name="connsiteX10" fmla="*/ 48476 w 278075"/>
                <a:gd name="connsiteY10" fmla="*/ 123338 h 286181"/>
                <a:gd name="connsiteX11" fmla="*/ 230323 w 278075"/>
                <a:gd name="connsiteY11" fmla="*/ 123338 h 286181"/>
                <a:gd name="connsiteX12" fmla="*/ 142776 w 278075"/>
                <a:gd name="connsiteY12" fmla="*/ 44565 h 286181"/>
                <a:gd name="connsiteX13" fmla="*/ 48476 w 278075"/>
                <a:gd name="connsiteY13" fmla="*/ 123338 h 28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8075" h="286181">
                  <a:moveTo>
                    <a:pt x="147117" y="241617"/>
                  </a:moveTo>
                  <a:cubicBezTo>
                    <a:pt x="184741" y="241617"/>
                    <a:pt x="211994" y="224272"/>
                    <a:pt x="225500" y="201869"/>
                  </a:cubicBezTo>
                  <a:lnTo>
                    <a:pt x="265776" y="224754"/>
                  </a:lnTo>
                  <a:cubicBezTo>
                    <a:pt x="241899" y="261852"/>
                    <a:pt x="200417" y="286182"/>
                    <a:pt x="145911" y="286182"/>
                  </a:cubicBezTo>
                  <a:cubicBezTo>
                    <a:pt x="58365" y="286182"/>
                    <a:pt x="0" y="224754"/>
                    <a:pt x="0" y="143091"/>
                  </a:cubicBezTo>
                  <a:cubicBezTo>
                    <a:pt x="0" y="62632"/>
                    <a:pt x="57641" y="0"/>
                    <a:pt x="142535" y="0"/>
                  </a:cubicBezTo>
                  <a:cubicBezTo>
                    <a:pt x="224776" y="0"/>
                    <a:pt x="278076" y="67450"/>
                    <a:pt x="278076" y="143573"/>
                  </a:cubicBezTo>
                  <a:cubicBezTo>
                    <a:pt x="278076" y="150559"/>
                    <a:pt x="277594" y="157785"/>
                    <a:pt x="276388" y="164771"/>
                  </a:cubicBezTo>
                  <a:lnTo>
                    <a:pt x="48235" y="164771"/>
                  </a:lnTo>
                  <a:cubicBezTo>
                    <a:pt x="57641" y="213673"/>
                    <a:pt x="96470" y="241376"/>
                    <a:pt x="147117" y="241617"/>
                  </a:cubicBezTo>
                  <a:moveTo>
                    <a:pt x="48476" y="123338"/>
                  </a:moveTo>
                  <a:lnTo>
                    <a:pt x="230323" y="123338"/>
                  </a:lnTo>
                  <a:cubicBezTo>
                    <a:pt x="222123" y="69618"/>
                    <a:pt x="183535" y="44565"/>
                    <a:pt x="142776" y="44565"/>
                  </a:cubicBezTo>
                  <a:cubicBezTo>
                    <a:pt x="91406" y="44565"/>
                    <a:pt x="56194" y="76122"/>
                    <a:pt x="48476" y="123338"/>
                  </a:cubicBezTo>
                </a:path>
              </a:pathLst>
            </a:custGeom>
            <a:solidFill>
              <a:srgbClr val="FFFFFF"/>
            </a:solidFill>
            <a:ln w="2406"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72D9D2F-9C7C-0453-78AC-C442CD113DE7}"/>
                </a:ext>
              </a:extLst>
            </p:cNvPr>
            <p:cNvSpPr/>
            <p:nvPr/>
          </p:nvSpPr>
          <p:spPr>
            <a:xfrm>
              <a:off x="9566520" y="6132442"/>
              <a:ext cx="287964" cy="430236"/>
            </a:xfrm>
            <a:custGeom>
              <a:avLst/>
              <a:gdLst>
                <a:gd name="connsiteX0" fmla="*/ 287964 w 287964"/>
                <a:gd name="connsiteY0" fmla="*/ 0 h 430236"/>
                <a:gd name="connsiteX1" fmla="*/ 287964 w 287964"/>
                <a:gd name="connsiteY1" fmla="*/ 287145 h 430236"/>
                <a:gd name="connsiteX2" fmla="*/ 137711 w 287964"/>
                <a:gd name="connsiteY2" fmla="*/ 430236 h 430236"/>
                <a:gd name="connsiteX3" fmla="*/ 0 w 287964"/>
                <a:gd name="connsiteY3" fmla="*/ 287145 h 430236"/>
                <a:gd name="connsiteX4" fmla="*/ 137711 w 287964"/>
                <a:gd name="connsiteY4" fmla="*/ 144055 h 430236"/>
                <a:gd name="connsiteX5" fmla="*/ 240694 w 287964"/>
                <a:gd name="connsiteY5" fmla="*/ 197774 h 430236"/>
                <a:gd name="connsiteX6" fmla="*/ 240694 w 287964"/>
                <a:gd name="connsiteY6" fmla="*/ 0 h 430236"/>
                <a:gd name="connsiteX7" fmla="*/ 287964 w 287964"/>
                <a:gd name="connsiteY7" fmla="*/ 0 h 430236"/>
                <a:gd name="connsiteX8" fmla="*/ 240694 w 287964"/>
                <a:gd name="connsiteY8" fmla="*/ 287145 h 430236"/>
                <a:gd name="connsiteX9" fmla="*/ 143741 w 287964"/>
                <a:gd name="connsiteY9" fmla="*/ 189824 h 430236"/>
                <a:gd name="connsiteX10" fmla="*/ 47512 w 287964"/>
                <a:gd name="connsiteY10" fmla="*/ 287145 h 430236"/>
                <a:gd name="connsiteX11" fmla="*/ 143741 w 287964"/>
                <a:gd name="connsiteY11" fmla="*/ 384467 h 430236"/>
                <a:gd name="connsiteX12" fmla="*/ 240694 w 287964"/>
                <a:gd name="connsiteY12" fmla="*/ 287145 h 430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964" h="430236">
                  <a:moveTo>
                    <a:pt x="287964" y="0"/>
                  </a:moveTo>
                  <a:lnTo>
                    <a:pt x="287964" y="287145"/>
                  </a:lnTo>
                  <a:cubicBezTo>
                    <a:pt x="287964" y="345442"/>
                    <a:pt x="244070" y="430236"/>
                    <a:pt x="137711" y="430236"/>
                  </a:cubicBezTo>
                  <a:cubicBezTo>
                    <a:pt x="61982" y="430236"/>
                    <a:pt x="0" y="367604"/>
                    <a:pt x="0" y="287145"/>
                  </a:cubicBezTo>
                  <a:cubicBezTo>
                    <a:pt x="0" y="206687"/>
                    <a:pt x="61982" y="144055"/>
                    <a:pt x="137711" y="144055"/>
                  </a:cubicBezTo>
                  <a:cubicBezTo>
                    <a:pt x="184017" y="144055"/>
                    <a:pt x="218747" y="164771"/>
                    <a:pt x="240694" y="197774"/>
                  </a:cubicBezTo>
                  <a:lnTo>
                    <a:pt x="240694" y="0"/>
                  </a:lnTo>
                  <a:lnTo>
                    <a:pt x="287964" y="0"/>
                  </a:lnTo>
                  <a:close/>
                  <a:moveTo>
                    <a:pt x="240694" y="287145"/>
                  </a:moveTo>
                  <a:cubicBezTo>
                    <a:pt x="240694" y="231740"/>
                    <a:pt x="198729" y="189824"/>
                    <a:pt x="143741" y="189824"/>
                  </a:cubicBezTo>
                  <a:cubicBezTo>
                    <a:pt x="89235" y="189824"/>
                    <a:pt x="47512" y="231740"/>
                    <a:pt x="47512" y="287145"/>
                  </a:cubicBezTo>
                  <a:cubicBezTo>
                    <a:pt x="47512" y="342551"/>
                    <a:pt x="89476" y="384467"/>
                    <a:pt x="143741" y="384467"/>
                  </a:cubicBezTo>
                  <a:cubicBezTo>
                    <a:pt x="198729" y="384467"/>
                    <a:pt x="240694" y="342551"/>
                    <a:pt x="240694" y="287145"/>
                  </a:cubicBezTo>
                </a:path>
              </a:pathLst>
            </a:custGeom>
            <a:solidFill>
              <a:srgbClr val="FFFFFF"/>
            </a:solidFill>
            <a:ln w="2406"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D3E1A466-4B6A-8A20-20C6-9487BF827454}"/>
                </a:ext>
              </a:extLst>
            </p:cNvPr>
            <p:cNvSpPr/>
            <p:nvPr/>
          </p:nvSpPr>
          <p:spPr>
            <a:xfrm>
              <a:off x="9614031" y="6322266"/>
              <a:ext cx="193181" cy="194642"/>
            </a:xfrm>
            <a:custGeom>
              <a:avLst/>
              <a:gdLst>
                <a:gd name="connsiteX0" fmla="*/ 193182 w 193181"/>
                <a:gd name="connsiteY0" fmla="*/ 97321 h 194642"/>
                <a:gd name="connsiteX1" fmla="*/ 96229 w 193181"/>
                <a:gd name="connsiteY1" fmla="*/ 0 h 194642"/>
                <a:gd name="connsiteX2" fmla="*/ 0 w 193181"/>
                <a:gd name="connsiteY2" fmla="*/ 97321 h 194642"/>
                <a:gd name="connsiteX3" fmla="*/ 96229 w 193181"/>
                <a:gd name="connsiteY3" fmla="*/ 194642 h 194642"/>
                <a:gd name="connsiteX4" fmla="*/ 193182 w 193181"/>
                <a:gd name="connsiteY4" fmla="*/ 97321 h 194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181" h="194642">
                  <a:moveTo>
                    <a:pt x="193182" y="97321"/>
                  </a:moveTo>
                  <a:cubicBezTo>
                    <a:pt x="193182" y="41916"/>
                    <a:pt x="151217" y="0"/>
                    <a:pt x="96229" y="0"/>
                  </a:cubicBezTo>
                  <a:cubicBezTo>
                    <a:pt x="41723" y="0"/>
                    <a:pt x="0" y="41916"/>
                    <a:pt x="0" y="97321"/>
                  </a:cubicBezTo>
                  <a:cubicBezTo>
                    <a:pt x="0" y="152727"/>
                    <a:pt x="41965" y="194642"/>
                    <a:pt x="96229" y="194642"/>
                  </a:cubicBezTo>
                  <a:cubicBezTo>
                    <a:pt x="151217" y="194642"/>
                    <a:pt x="193182" y="152727"/>
                    <a:pt x="193182" y="97321"/>
                  </a:cubicBezTo>
                </a:path>
              </a:pathLst>
            </a:custGeom>
            <a:solidFill>
              <a:schemeClr val="bg2"/>
            </a:solidFill>
            <a:ln w="2406" cap="flat">
              <a:noFill/>
              <a:prstDash val="solid"/>
              <a:miter/>
            </a:ln>
          </p:spPr>
          <p:txBody>
            <a:bodyPr rtlCol="0" anchor="ctr"/>
            <a:lstStyle/>
            <a:p>
              <a:endParaRPr lang="en-US"/>
            </a:p>
          </p:txBody>
        </p:sp>
      </p:grpSp>
      <p:pic>
        <p:nvPicPr>
          <p:cNvPr id="21" name="Picture 20">
            <a:extLst>
              <a:ext uri="{FF2B5EF4-FFF2-40B4-BE49-F238E27FC236}">
                <a16:creationId xmlns:a16="http://schemas.microsoft.com/office/drawing/2014/main" id="{702FAF86-512F-E5EA-9358-481A918B0F65}"/>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flipH="1">
            <a:off x="1" y="4051688"/>
            <a:ext cx="12191997" cy="1353929"/>
          </a:xfrm>
          <a:prstGeom prst="rect">
            <a:avLst/>
          </a:prstGeom>
        </p:spPr>
      </p:pic>
    </p:spTree>
    <p:extLst>
      <p:ext uri="{BB962C8B-B14F-4D97-AF65-F5344CB8AC3E}">
        <p14:creationId xmlns:p14="http://schemas.microsoft.com/office/powerpoint/2010/main" val="250432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086A2-2D7E-E577-F1E7-28068723C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F5C89-E762-C0CE-E55A-682ED64D01D2}"/>
              </a:ext>
            </a:extLst>
          </p:cNvPr>
          <p:cNvSpPr>
            <a:spLocks noGrp="1"/>
          </p:cNvSpPr>
          <p:nvPr>
            <p:ph type="ctrTitle"/>
          </p:nvPr>
        </p:nvSpPr>
        <p:spPr/>
        <p:txBody>
          <a:bodyPr/>
          <a:lstStyle/>
          <a:p>
            <a:r>
              <a:rPr lang="en-GB"/>
              <a:t>1</a:t>
            </a:r>
          </a:p>
        </p:txBody>
      </p:sp>
      <p:sp>
        <p:nvSpPr>
          <p:cNvPr id="4" name="Text Placeholder 3">
            <a:extLst>
              <a:ext uri="{FF2B5EF4-FFF2-40B4-BE49-F238E27FC236}">
                <a16:creationId xmlns:a16="http://schemas.microsoft.com/office/drawing/2014/main" id="{74803C07-3EC1-C981-74FF-FED831B77B69}"/>
              </a:ext>
            </a:extLst>
          </p:cNvPr>
          <p:cNvSpPr>
            <a:spLocks noGrp="1"/>
          </p:cNvSpPr>
          <p:nvPr>
            <p:ph type="body" sz="quarter" idx="13"/>
          </p:nvPr>
        </p:nvSpPr>
        <p:spPr/>
        <p:txBody>
          <a:bodyPr/>
          <a:lstStyle/>
          <a:p>
            <a:r>
              <a:rPr lang="en-GB"/>
              <a:t>Finance</a:t>
            </a:r>
          </a:p>
          <a:p>
            <a:endParaRPr lang="en-GB"/>
          </a:p>
        </p:txBody>
      </p:sp>
      <p:grpSp>
        <p:nvGrpSpPr>
          <p:cNvPr id="7" name="Group 6">
            <a:extLst>
              <a:ext uri="{FF2B5EF4-FFF2-40B4-BE49-F238E27FC236}">
                <a16:creationId xmlns:a16="http://schemas.microsoft.com/office/drawing/2014/main" id="{D8B24255-ECA4-2258-7BF0-2AB9EFB7FD77}"/>
              </a:ext>
            </a:extLst>
          </p:cNvPr>
          <p:cNvGrpSpPr>
            <a:grpSpLocks noChangeAspect="1"/>
          </p:cNvGrpSpPr>
          <p:nvPr/>
        </p:nvGrpSpPr>
        <p:grpSpPr>
          <a:xfrm rot="16200000">
            <a:off x="860065" y="2875960"/>
            <a:ext cx="6009973" cy="1106083"/>
            <a:chOff x="433755" y="1917751"/>
            <a:chExt cx="3291840" cy="914118"/>
          </a:xfrm>
        </p:grpSpPr>
        <p:sp>
          <p:nvSpPr>
            <p:cNvPr id="8" name="Oval 7">
              <a:extLst>
                <a:ext uri="{FF2B5EF4-FFF2-40B4-BE49-F238E27FC236}">
                  <a16:creationId xmlns:a16="http://schemas.microsoft.com/office/drawing/2014/main" id="{9DDED9CE-C73F-AFF8-217D-905BF1AF7AB9}"/>
                </a:ext>
              </a:extLst>
            </p:cNvPr>
            <p:cNvSpPr/>
            <p:nvPr/>
          </p:nvSpPr>
          <p:spPr>
            <a:xfrm rot="5400000">
              <a:off x="1758919" y="1047599"/>
              <a:ext cx="641513" cy="2927028"/>
            </a:xfrm>
            <a:prstGeom prst="ellipse">
              <a:avLst/>
            </a:prstGeom>
            <a:solidFill>
              <a:schemeClr val="tx2"/>
            </a:solidFill>
            <a:ln>
              <a:noFill/>
            </a:ln>
            <a:effectLst>
              <a:outerShdw blurRad="5080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D6FFB39-67DE-8A8A-BAAB-F8D998A80ACD}"/>
                </a:ext>
              </a:extLst>
            </p:cNvPr>
            <p:cNvSpPr/>
            <p:nvPr/>
          </p:nvSpPr>
          <p:spPr>
            <a:xfrm rot="5400000">
              <a:off x="1622825" y="728681"/>
              <a:ext cx="913700" cy="32918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EC0B9DAD-2496-458D-FC82-6D2844014570}"/>
              </a:ext>
            </a:extLst>
          </p:cNvPr>
          <p:cNvSpPr txBox="1"/>
          <p:nvPr/>
        </p:nvSpPr>
        <p:spPr>
          <a:xfrm>
            <a:off x="6205998" y="1529581"/>
            <a:ext cx="4853678" cy="1969770"/>
          </a:xfrm>
          <a:prstGeom prst="rect">
            <a:avLst/>
          </a:prstGeom>
          <a:noFill/>
        </p:spPr>
        <p:txBody>
          <a:bodyPr wrap="square" lIns="0" tIns="0" rIns="0" bIns="0" rtlCol="0">
            <a:spAutoFit/>
          </a:bodyPr>
          <a:lstStyle>
            <a:defPPr>
              <a:defRPr lang="en-US"/>
            </a:defPPr>
            <a:lvl1pPr>
              <a:defRPr sz="1600">
                <a:solidFill>
                  <a:schemeClr val="bg1"/>
                </a:solidFill>
              </a:defRPr>
            </a:lvl1pPr>
          </a:lstStyle>
          <a:p>
            <a:r>
              <a:rPr lang="en-GB"/>
              <a:t>The 2608 release strengthens financial governance through configurable payment approval workflows, enhanced intercompany payment tracking, and payables financing integration with SAP Taulia. It also introduces automation features for bank statement enrichment and value extraction to improve reconciliation and matching accuracy</a:t>
            </a:r>
          </a:p>
        </p:txBody>
      </p:sp>
      <p:sp>
        <p:nvSpPr>
          <p:cNvPr id="12" name="TextBox 11">
            <a:extLst>
              <a:ext uri="{FF2B5EF4-FFF2-40B4-BE49-F238E27FC236}">
                <a16:creationId xmlns:a16="http://schemas.microsoft.com/office/drawing/2014/main" id="{6765AA6D-AC23-827C-33A0-3F644CA6DC2E}"/>
              </a:ext>
            </a:extLst>
          </p:cNvPr>
          <p:cNvSpPr txBox="1"/>
          <p:nvPr/>
        </p:nvSpPr>
        <p:spPr>
          <a:xfrm>
            <a:off x="6205998" y="3859200"/>
            <a:ext cx="4689549" cy="1554272"/>
          </a:xfrm>
          <a:prstGeom prst="rect">
            <a:avLst/>
          </a:prstGeom>
          <a:noFill/>
        </p:spPr>
        <p:txBody>
          <a:bodyPr wrap="square" lIns="0" tIns="0" rIns="0" bIns="0" rtlCol="0">
            <a:spAutoFit/>
          </a:bodyPr>
          <a:lstStyle>
            <a:defPPr>
              <a:defRPr lang="en-US"/>
            </a:defPPr>
            <a:lvl1pPr>
              <a:spcAft>
                <a:spcPts val="600"/>
              </a:spcAft>
              <a:defRPr sz="1600" b="1">
                <a:solidFill>
                  <a:schemeClr val="bg1"/>
                </a:solidFill>
              </a:defRPr>
            </a:lvl1pPr>
          </a:lstStyle>
          <a:p>
            <a:r>
              <a:rPr lang="en-GB"/>
              <a:t>Business Benefits</a:t>
            </a:r>
          </a:p>
          <a:p>
            <a:pPr marL="171450" indent="-171450">
              <a:spcAft>
                <a:spcPts val="0"/>
              </a:spcAft>
              <a:buFont typeface="Arial" panose="020B0604020202020204" pitchFamily="34" charset="0"/>
              <a:buChar char="•"/>
            </a:pPr>
            <a:r>
              <a:rPr lang="en-GB" b="0"/>
              <a:t>Stronger controls and compliance</a:t>
            </a:r>
          </a:p>
          <a:p>
            <a:pPr marL="171450" indent="-171450">
              <a:spcAft>
                <a:spcPts val="0"/>
              </a:spcAft>
              <a:buFont typeface="Arial" panose="020B0604020202020204" pitchFamily="34" charset="0"/>
              <a:buChar char="•"/>
            </a:pPr>
            <a:r>
              <a:rPr lang="en-GB" b="0"/>
              <a:t>Increased payment transparency</a:t>
            </a:r>
          </a:p>
          <a:p>
            <a:pPr marL="171450" indent="-171450">
              <a:spcAft>
                <a:spcPts val="0"/>
              </a:spcAft>
              <a:buFont typeface="Arial" panose="020B0604020202020204" pitchFamily="34" charset="0"/>
              <a:buChar char="•"/>
            </a:pPr>
            <a:r>
              <a:rPr lang="en-GB" b="0"/>
              <a:t>Improved cash flow management</a:t>
            </a:r>
          </a:p>
          <a:p>
            <a:pPr marL="171450" indent="-171450">
              <a:spcAft>
                <a:spcPts val="0"/>
              </a:spcAft>
              <a:buFont typeface="Arial" panose="020B0604020202020204" pitchFamily="34" charset="0"/>
              <a:buChar char="•"/>
            </a:pPr>
            <a:r>
              <a:rPr lang="en-GB" b="0"/>
              <a:t>Higher automation and reduced manual effort in bank reconciliation processes</a:t>
            </a:r>
          </a:p>
        </p:txBody>
      </p:sp>
      <p:sp>
        <p:nvSpPr>
          <p:cNvPr id="3" name="Oval 2">
            <a:extLst>
              <a:ext uri="{FF2B5EF4-FFF2-40B4-BE49-F238E27FC236}">
                <a16:creationId xmlns:a16="http://schemas.microsoft.com/office/drawing/2014/main" id="{515FD5F9-044C-2CCC-0E4E-8D2016BF496F}"/>
              </a:ext>
            </a:extLst>
          </p:cNvPr>
          <p:cNvSpPr>
            <a:spLocks noChangeAspect="1"/>
          </p:cNvSpPr>
          <p:nvPr/>
        </p:nvSpPr>
        <p:spPr>
          <a:xfrm>
            <a:off x="5210707" y="4107600"/>
            <a:ext cx="664081" cy="664081"/>
          </a:xfrm>
          <a:prstGeom prst="ellipse">
            <a:avLst/>
          </a:prstGeom>
          <a:solidFill>
            <a:schemeClr val="accent2"/>
          </a:solidFill>
          <a:ln>
            <a:noFill/>
          </a:ln>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6" name="Graphic 35">
            <a:extLst>
              <a:ext uri="{FF2B5EF4-FFF2-40B4-BE49-F238E27FC236}">
                <a16:creationId xmlns:a16="http://schemas.microsoft.com/office/drawing/2014/main" id="{F43EC88D-3A99-428A-78CD-50F5871C25A3}"/>
              </a:ext>
            </a:extLst>
          </p:cNvPr>
          <p:cNvGrpSpPr/>
          <p:nvPr/>
        </p:nvGrpSpPr>
        <p:grpSpPr>
          <a:xfrm>
            <a:off x="5369521" y="4248772"/>
            <a:ext cx="346453" cy="346456"/>
            <a:chOff x="5369521" y="4248772"/>
            <a:chExt cx="346453" cy="346456"/>
          </a:xfrm>
          <a:solidFill>
            <a:schemeClr val="bg1"/>
          </a:solidFill>
        </p:grpSpPr>
        <p:sp>
          <p:nvSpPr>
            <p:cNvPr id="10" name="Freeform 9">
              <a:extLst>
                <a:ext uri="{FF2B5EF4-FFF2-40B4-BE49-F238E27FC236}">
                  <a16:creationId xmlns:a16="http://schemas.microsoft.com/office/drawing/2014/main" id="{A974F2A0-0D0B-2FBF-D013-26331BD1479D}"/>
                </a:ext>
              </a:extLst>
            </p:cNvPr>
            <p:cNvSpPr/>
            <p:nvPr/>
          </p:nvSpPr>
          <p:spPr>
            <a:xfrm>
              <a:off x="5369521" y="4248772"/>
              <a:ext cx="307329" cy="346456"/>
            </a:xfrm>
            <a:custGeom>
              <a:avLst/>
              <a:gdLst>
                <a:gd name="csX0" fmla="*/ 290786 w 307329"/>
                <a:gd name="csY0" fmla="*/ 346456 h 346456"/>
                <a:gd name="csX1" fmla="*/ 281599 w 307329"/>
                <a:gd name="csY1" fmla="*/ 343663 h 346456"/>
                <a:gd name="csX2" fmla="*/ 173227 w 307329"/>
                <a:gd name="csY2" fmla="*/ 271353 h 346456"/>
                <a:gd name="csX3" fmla="*/ 64854 w 307329"/>
                <a:gd name="csY3" fmla="*/ 343663 h 346456"/>
                <a:gd name="csX4" fmla="*/ 41924 w 307329"/>
                <a:gd name="csY4" fmla="*/ 338959 h 346456"/>
                <a:gd name="csX5" fmla="*/ 40027 w 307329"/>
                <a:gd name="csY5" fmla="*/ 324650 h 346456"/>
                <a:gd name="csX6" fmla="*/ 76110 w 307329"/>
                <a:gd name="csY6" fmla="*/ 216815 h 346456"/>
                <a:gd name="csX7" fmla="*/ 4875 w 307329"/>
                <a:gd name="csY7" fmla="*/ 145829 h 346456"/>
                <a:gd name="csX8" fmla="*/ 4821 w 307329"/>
                <a:gd name="csY8" fmla="*/ 122421 h 346456"/>
                <a:gd name="csX9" fmla="*/ 16544 w 307329"/>
                <a:gd name="csY9" fmla="*/ 117546 h 346456"/>
                <a:gd name="csX10" fmla="*/ 122165 w 307329"/>
                <a:gd name="csY10" fmla="*/ 117546 h 346456"/>
                <a:gd name="csX11" fmla="*/ 157523 w 307329"/>
                <a:gd name="csY11" fmla="*/ 11325 h 346456"/>
                <a:gd name="csX12" fmla="*/ 178458 w 307329"/>
                <a:gd name="csY12" fmla="*/ 853 h 346456"/>
                <a:gd name="csX13" fmla="*/ 188930 w 307329"/>
                <a:gd name="csY13" fmla="*/ 11325 h 346456"/>
                <a:gd name="csX14" fmla="*/ 228054 w 307329"/>
                <a:gd name="csY14" fmla="*/ 128884 h 346456"/>
                <a:gd name="csX15" fmla="*/ 217565 w 307329"/>
                <a:gd name="csY15" fmla="*/ 149822 h 346456"/>
                <a:gd name="csX16" fmla="*/ 196627 w 307329"/>
                <a:gd name="csY16" fmla="*/ 139332 h 346456"/>
                <a:gd name="csX17" fmla="*/ 173227 w 307329"/>
                <a:gd name="csY17" fmla="*/ 68987 h 346456"/>
                <a:gd name="csX18" fmla="*/ 149827 w 307329"/>
                <a:gd name="csY18" fmla="*/ 139332 h 346456"/>
                <a:gd name="csX19" fmla="*/ 134103 w 307329"/>
                <a:gd name="csY19" fmla="*/ 150650 h 346456"/>
                <a:gd name="csX20" fmla="*/ 56599 w 307329"/>
                <a:gd name="csY20" fmla="*/ 150650 h 346456"/>
                <a:gd name="csX21" fmla="*/ 106689 w 307329"/>
                <a:gd name="csY21" fmla="*/ 200615 h 346456"/>
                <a:gd name="csX22" fmla="*/ 110703 w 307329"/>
                <a:gd name="csY22" fmla="*/ 217581 h 346456"/>
                <a:gd name="csX23" fmla="*/ 86703 w 307329"/>
                <a:gd name="csY23" fmla="*/ 289291 h 346456"/>
                <a:gd name="csX24" fmla="*/ 164041 w 307329"/>
                <a:gd name="csY24" fmla="*/ 237691 h 346456"/>
                <a:gd name="csX25" fmla="*/ 182413 w 307329"/>
                <a:gd name="csY25" fmla="*/ 237691 h 346456"/>
                <a:gd name="csX26" fmla="*/ 259751 w 307329"/>
                <a:gd name="csY26" fmla="*/ 289291 h 346456"/>
                <a:gd name="csX27" fmla="*/ 235751 w 307329"/>
                <a:gd name="csY27" fmla="*/ 217581 h 346456"/>
                <a:gd name="csX28" fmla="*/ 246210 w 307329"/>
                <a:gd name="csY28" fmla="*/ 196632 h 346456"/>
                <a:gd name="csX29" fmla="*/ 267158 w 307329"/>
                <a:gd name="csY29" fmla="*/ 207091 h 346456"/>
                <a:gd name="csX30" fmla="*/ 306468 w 307329"/>
                <a:gd name="csY30" fmla="*/ 324650 h 346456"/>
                <a:gd name="csX31" fmla="*/ 296028 w 307329"/>
                <a:gd name="csY31" fmla="*/ 345600 h 346456"/>
                <a:gd name="csX32" fmla="*/ 290765 w 307329"/>
                <a:gd name="csY32" fmla="*/ 346456 h 346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07329" h="346456">
                  <a:moveTo>
                    <a:pt x="290786" y="346456"/>
                  </a:moveTo>
                  <a:cubicBezTo>
                    <a:pt x="287514" y="346454"/>
                    <a:pt x="284318" y="345482"/>
                    <a:pt x="281599" y="343663"/>
                  </a:cubicBezTo>
                  <a:lnTo>
                    <a:pt x="173227" y="271353"/>
                  </a:lnTo>
                  <a:lnTo>
                    <a:pt x="64854" y="343663"/>
                  </a:lnTo>
                  <a:cubicBezTo>
                    <a:pt x="57223" y="348697"/>
                    <a:pt x="46957" y="346591"/>
                    <a:pt x="41924" y="338959"/>
                  </a:cubicBezTo>
                  <a:cubicBezTo>
                    <a:pt x="39136" y="334732"/>
                    <a:pt x="38437" y="329458"/>
                    <a:pt x="40027" y="324650"/>
                  </a:cubicBezTo>
                  <a:lnTo>
                    <a:pt x="76110" y="216815"/>
                  </a:lnTo>
                  <a:lnTo>
                    <a:pt x="4875" y="145829"/>
                  </a:lnTo>
                  <a:cubicBezTo>
                    <a:pt x="-1604" y="139380"/>
                    <a:pt x="-1628" y="128900"/>
                    <a:pt x="4821" y="122421"/>
                  </a:cubicBezTo>
                  <a:cubicBezTo>
                    <a:pt x="7925" y="119302"/>
                    <a:pt x="12144" y="117548"/>
                    <a:pt x="16544" y="117546"/>
                  </a:cubicBezTo>
                  <a:lnTo>
                    <a:pt x="122165" y="117546"/>
                  </a:lnTo>
                  <a:lnTo>
                    <a:pt x="157523" y="11325"/>
                  </a:lnTo>
                  <a:cubicBezTo>
                    <a:pt x="160412" y="2653"/>
                    <a:pt x="169785" y="-2036"/>
                    <a:pt x="178458" y="853"/>
                  </a:cubicBezTo>
                  <a:cubicBezTo>
                    <a:pt x="183403" y="2500"/>
                    <a:pt x="187283" y="6380"/>
                    <a:pt x="188930" y="11325"/>
                  </a:cubicBezTo>
                  <a:lnTo>
                    <a:pt x="228054" y="128884"/>
                  </a:lnTo>
                  <a:cubicBezTo>
                    <a:pt x="230941" y="137563"/>
                    <a:pt x="226244" y="146937"/>
                    <a:pt x="217565" y="149822"/>
                  </a:cubicBezTo>
                  <a:cubicBezTo>
                    <a:pt x="208886" y="152707"/>
                    <a:pt x="199513" y="148011"/>
                    <a:pt x="196627" y="139332"/>
                  </a:cubicBezTo>
                  <a:lnTo>
                    <a:pt x="173227" y="68987"/>
                  </a:lnTo>
                  <a:lnTo>
                    <a:pt x="149827" y="139332"/>
                  </a:lnTo>
                  <a:cubicBezTo>
                    <a:pt x="147571" y="146099"/>
                    <a:pt x="141235" y="150659"/>
                    <a:pt x="134103" y="150650"/>
                  </a:cubicBezTo>
                  <a:lnTo>
                    <a:pt x="56599" y="150650"/>
                  </a:lnTo>
                  <a:lnTo>
                    <a:pt x="106689" y="200615"/>
                  </a:lnTo>
                  <a:cubicBezTo>
                    <a:pt x="111138" y="205051"/>
                    <a:pt x="112693" y="211622"/>
                    <a:pt x="110703" y="217581"/>
                  </a:cubicBezTo>
                  <a:lnTo>
                    <a:pt x="86703" y="289291"/>
                  </a:lnTo>
                  <a:lnTo>
                    <a:pt x="164041" y="237691"/>
                  </a:lnTo>
                  <a:cubicBezTo>
                    <a:pt x="169603" y="233979"/>
                    <a:pt x="176851" y="233979"/>
                    <a:pt x="182413" y="237691"/>
                  </a:cubicBezTo>
                  <a:lnTo>
                    <a:pt x="259751" y="289291"/>
                  </a:lnTo>
                  <a:lnTo>
                    <a:pt x="235751" y="217581"/>
                  </a:lnTo>
                  <a:cubicBezTo>
                    <a:pt x="232854" y="208908"/>
                    <a:pt x="237537" y="199529"/>
                    <a:pt x="246210" y="196632"/>
                  </a:cubicBezTo>
                  <a:cubicBezTo>
                    <a:pt x="254883" y="193736"/>
                    <a:pt x="264261" y="198418"/>
                    <a:pt x="267158" y="207091"/>
                  </a:cubicBezTo>
                  <a:lnTo>
                    <a:pt x="306468" y="324650"/>
                  </a:lnTo>
                  <a:cubicBezTo>
                    <a:pt x="309371" y="333319"/>
                    <a:pt x="304697" y="342697"/>
                    <a:pt x="296028" y="345600"/>
                  </a:cubicBezTo>
                  <a:cubicBezTo>
                    <a:pt x="294332" y="346169"/>
                    <a:pt x="292555" y="346456"/>
                    <a:pt x="290765" y="346456"/>
                  </a:cubicBezTo>
                  <a:close/>
                </a:path>
              </a:pathLst>
            </a:custGeom>
            <a:solidFill>
              <a:schemeClr val="bg1"/>
            </a:solidFill>
            <a:ln w="2068" cap="flat">
              <a:noFill/>
              <a:prstDash val="solid"/>
              <a:miter/>
            </a:ln>
          </p:spPr>
          <p:txBody>
            <a:bodyPr/>
            <a:lstStyle/>
            <a:p>
              <a:endParaRPr lang="en-US"/>
            </a:p>
          </p:txBody>
        </p:sp>
        <p:sp>
          <p:nvSpPr>
            <p:cNvPr id="13" name="Freeform 12">
              <a:extLst>
                <a:ext uri="{FF2B5EF4-FFF2-40B4-BE49-F238E27FC236}">
                  <a16:creationId xmlns:a16="http://schemas.microsoft.com/office/drawing/2014/main" id="{269BB813-C36C-F66B-003A-01A7BFCBF275}"/>
                </a:ext>
              </a:extLst>
            </p:cNvPr>
            <p:cNvSpPr/>
            <p:nvPr/>
          </p:nvSpPr>
          <p:spPr>
            <a:xfrm>
              <a:off x="5565320" y="4366318"/>
              <a:ext cx="150653" cy="111351"/>
            </a:xfrm>
            <a:custGeom>
              <a:avLst/>
              <a:gdLst>
                <a:gd name="csX0" fmla="*/ 55655 w 150653"/>
                <a:gd name="csY0" fmla="*/ 111352 h 111351"/>
                <a:gd name="csX1" fmla="*/ 39091 w 150653"/>
                <a:gd name="csY1" fmla="*/ 94812 h 111351"/>
                <a:gd name="csX2" fmla="*/ 43966 w 150653"/>
                <a:gd name="csY2" fmla="*/ 83069 h 111351"/>
                <a:gd name="csX3" fmla="*/ 94055 w 150653"/>
                <a:gd name="csY3" fmla="*/ 33103 h 111351"/>
                <a:gd name="csX4" fmla="*/ 16552 w 150653"/>
                <a:gd name="csY4" fmla="*/ 33103 h 111351"/>
                <a:gd name="csX5" fmla="*/ 0 w 150653"/>
                <a:gd name="csY5" fmla="*/ 16552 h 111351"/>
                <a:gd name="csX6" fmla="*/ 16552 w 150653"/>
                <a:gd name="csY6" fmla="*/ 0 h 111351"/>
                <a:gd name="csX7" fmla="*/ 134110 w 150653"/>
                <a:gd name="csY7" fmla="*/ 0 h 111351"/>
                <a:gd name="csX8" fmla="*/ 150654 w 150653"/>
                <a:gd name="csY8" fmla="*/ 16559 h 111351"/>
                <a:gd name="csX9" fmla="*/ 145779 w 150653"/>
                <a:gd name="csY9" fmla="*/ 28283 h 111351"/>
                <a:gd name="csX10" fmla="*/ 67428 w 150653"/>
                <a:gd name="csY10" fmla="*/ 106510 h 111351"/>
                <a:gd name="csX11" fmla="*/ 55655 w 150653"/>
                <a:gd name="csY11" fmla="*/ 111352 h 111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653" h="111351">
                  <a:moveTo>
                    <a:pt x="55655" y="111352"/>
                  </a:moveTo>
                  <a:cubicBezTo>
                    <a:pt x="46514" y="111358"/>
                    <a:pt x="39097" y="103955"/>
                    <a:pt x="39091" y="94812"/>
                  </a:cubicBezTo>
                  <a:cubicBezTo>
                    <a:pt x="39087" y="90406"/>
                    <a:pt x="40841" y="86179"/>
                    <a:pt x="43966" y="83069"/>
                  </a:cubicBezTo>
                  <a:lnTo>
                    <a:pt x="94055" y="33103"/>
                  </a:lnTo>
                  <a:lnTo>
                    <a:pt x="16552" y="33103"/>
                  </a:lnTo>
                  <a:cubicBezTo>
                    <a:pt x="7411" y="33103"/>
                    <a:pt x="0" y="25693"/>
                    <a:pt x="0" y="16552"/>
                  </a:cubicBezTo>
                  <a:cubicBezTo>
                    <a:pt x="0" y="7410"/>
                    <a:pt x="7411" y="0"/>
                    <a:pt x="16552" y="0"/>
                  </a:cubicBezTo>
                  <a:lnTo>
                    <a:pt x="134110" y="0"/>
                  </a:lnTo>
                  <a:cubicBezTo>
                    <a:pt x="143251" y="4"/>
                    <a:pt x="150658" y="7418"/>
                    <a:pt x="150654" y="16559"/>
                  </a:cubicBezTo>
                  <a:cubicBezTo>
                    <a:pt x="150652" y="20960"/>
                    <a:pt x="148897" y="25178"/>
                    <a:pt x="145779" y="28283"/>
                  </a:cubicBezTo>
                  <a:lnTo>
                    <a:pt x="67428" y="106510"/>
                  </a:lnTo>
                  <a:cubicBezTo>
                    <a:pt x="64306" y="109628"/>
                    <a:pt x="60068" y="111372"/>
                    <a:pt x="55655" y="111352"/>
                  </a:cubicBezTo>
                  <a:close/>
                </a:path>
              </a:pathLst>
            </a:custGeom>
            <a:solidFill>
              <a:schemeClr val="bg1"/>
            </a:solidFill>
            <a:ln w="2068" cap="flat">
              <a:noFill/>
              <a:prstDash val="solid"/>
              <a:miter/>
            </a:ln>
          </p:spPr>
          <p:txBody>
            <a:bodyPr/>
            <a:lstStyle/>
            <a:p>
              <a:endParaRPr lang="en-US"/>
            </a:p>
          </p:txBody>
        </p:sp>
      </p:grpSp>
      <p:sp>
        <p:nvSpPr>
          <p:cNvPr id="14" name="Oval 13">
            <a:extLst>
              <a:ext uri="{FF2B5EF4-FFF2-40B4-BE49-F238E27FC236}">
                <a16:creationId xmlns:a16="http://schemas.microsoft.com/office/drawing/2014/main" id="{34B2031E-6A94-61E9-D16A-51D5EFAE2434}"/>
              </a:ext>
            </a:extLst>
          </p:cNvPr>
          <p:cNvSpPr>
            <a:spLocks noChangeAspect="1"/>
          </p:cNvSpPr>
          <p:nvPr/>
        </p:nvSpPr>
        <p:spPr>
          <a:xfrm>
            <a:off x="5210707" y="1529581"/>
            <a:ext cx="664081" cy="664081"/>
          </a:xfrm>
          <a:prstGeom prst="ellipse">
            <a:avLst/>
          </a:prstGeom>
          <a:solidFill>
            <a:schemeClr val="accent2"/>
          </a:solidFill>
          <a:ln>
            <a:noFill/>
          </a:ln>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21" name="Graphic 33">
            <a:extLst>
              <a:ext uri="{FF2B5EF4-FFF2-40B4-BE49-F238E27FC236}">
                <a16:creationId xmlns:a16="http://schemas.microsoft.com/office/drawing/2014/main" id="{DEB27E68-738B-0BA3-02B2-99E463B1DE61}"/>
              </a:ext>
            </a:extLst>
          </p:cNvPr>
          <p:cNvGrpSpPr/>
          <p:nvPr/>
        </p:nvGrpSpPr>
        <p:grpSpPr>
          <a:xfrm>
            <a:off x="5369505" y="1670782"/>
            <a:ext cx="346477" cy="346386"/>
            <a:chOff x="5369505" y="1670782"/>
            <a:chExt cx="346477" cy="346386"/>
          </a:xfrm>
          <a:solidFill>
            <a:schemeClr val="bg1"/>
          </a:solidFill>
        </p:grpSpPr>
        <p:sp>
          <p:nvSpPr>
            <p:cNvPr id="22" name="Freeform 21">
              <a:extLst>
                <a:ext uri="{FF2B5EF4-FFF2-40B4-BE49-F238E27FC236}">
                  <a16:creationId xmlns:a16="http://schemas.microsoft.com/office/drawing/2014/main" id="{551245E9-259B-6E82-6550-C3E00D88A795}"/>
                </a:ext>
              </a:extLst>
            </p:cNvPr>
            <p:cNvSpPr/>
            <p:nvPr/>
          </p:nvSpPr>
          <p:spPr>
            <a:xfrm>
              <a:off x="5369505" y="1671196"/>
              <a:ext cx="345982" cy="345972"/>
            </a:xfrm>
            <a:custGeom>
              <a:avLst/>
              <a:gdLst>
                <a:gd name="csX0" fmla="*/ 172975 w 345982"/>
                <a:gd name="csY0" fmla="*/ 345972 h 345972"/>
                <a:gd name="csX1" fmla="*/ 0 w 345982"/>
                <a:gd name="csY1" fmla="*/ 172975 h 345972"/>
                <a:gd name="csX2" fmla="*/ 172998 w 345982"/>
                <a:gd name="csY2" fmla="*/ 0 h 345972"/>
                <a:gd name="csX3" fmla="*/ 222443 w 345982"/>
                <a:gd name="csY3" fmla="*/ 7221 h 345972"/>
                <a:gd name="csX4" fmla="*/ 233155 w 345982"/>
                <a:gd name="csY4" fmla="*/ 28034 h 345972"/>
                <a:gd name="csX5" fmla="*/ 212988 w 345982"/>
                <a:gd name="csY5" fmla="*/ 38938 h 345972"/>
                <a:gd name="csX6" fmla="*/ 39139 w 345982"/>
                <a:gd name="csY6" fmla="*/ 132966 h 345972"/>
                <a:gd name="csX7" fmla="*/ 133167 w 345982"/>
                <a:gd name="csY7" fmla="*/ 306815 h 345972"/>
                <a:gd name="csX8" fmla="*/ 307017 w 345982"/>
                <a:gd name="csY8" fmla="*/ 212787 h 345972"/>
                <a:gd name="csX9" fmla="*/ 306319 w 345982"/>
                <a:gd name="csY9" fmla="*/ 130697 h 345972"/>
                <a:gd name="csX10" fmla="*/ 317109 w 345982"/>
                <a:gd name="csY10" fmla="*/ 109914 h 345972"/>
                <a:gd name="csX11" fmla="*/ 337892 w 345982"/>
                <a:gd name="csY11" fmla="*/ 120703 h 345972"/>
                <a:gd name="csX12" fmla="*/ 224984 w 345982"/>
                <a:gd name="csY12" fmla="*/ 337928 h 345972"/>
                <a:gd name="csX13" fmla="*/ 172975 w 345982"/>
                <a:gd name="csY13" fmla="*/ 345972 h 3459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45982" h="345972">
                  <a:moveTo>
                    <a:pt x="172975" y="345972"/>
                  </a:moveTo>
                  <a:cubicBezTo>
                    <a:pt x="77437" y="345966"/>
                    <a:pt x="-6" y="268512"/>
                    <a:pt x="0" y="172975"/>
                  </a:cubicBezTo>
                  <a:cubicBezTo>
                    <a:pt x="6" y="77437"/>
                    <a:pt x="77460" y="-6"/>
                    <a:pt x="172998" y="0"/>
                  </a:cubicBezTo>
                  <a:cubicBezTo>
                    <a:pt x="189742" y="1"/>
                    <a:pt x="206399" y="2433"/>
                    <a:pt x="222443" y="7221"/>
                  </a:cubicBezTo>
                  <a:cubicBezTo>
                    <a:pt x="231150" y="10010"/>
                    <a:pt x="235946" y="19328"/>
                    <a:pt x="233155" y="28034"/>
                  </a:cubicBezTo>
                  <a:cubicBezTo>
                    <a:pt x="230446" y="36489"/>
                    <a:pt x="221548" y="41301"/>
                    <a:pt x="212988" y="38938"/>
                  </a:cubicBezTo>
                  <a:cubicBezTo>
                    <a:pt x="139016" y="16896"/>
                    <a:pt x="61181" y="58994"/>
                    <a:pt x="39139" y="132966"/>
                  </a:cubicBezTo>
                  <a:cubicBezTo>
                    <a:pt x="17097" y="206938"/>
                    <a:pt x="59195" y="284774"/>
                    <a:pt x="133167" y="306815"/>
                  </a:cubicBezTo>
                  <a:cubicBezTo>
                    <a:pt x="207139" y="328858"/>
                    <a:pt x="284974" y="286761"/>
                    <a:pt x="307017" y="212787"/>
                  </a:cubicBezTo>
                  <a:cubicBezTo>
                    <a:pt x="315007" y="185971"/>
                    <a:pt x="314765" y="157373"/>
                    <a:pt x="306319" y="130697"/>
                  </a:cubicBezTo>
                  <a:cubicBezTo>
                    <a:pt x="303559" y="121978"/>
                    <a:pt x="308390" y="112673"/>
                    <a:pt x="317109" y="109914"/>
                  </a:cubicBezTo>
                  <a:cubicBezTo>
                    <a:pt x="325828" y="107154"/>
                    <a:pt x="335132" y="111985"/>
                    <a:pt x="337892" y="120703"/>
                  </a:cubicBezTo>
                  <a:cubicBezTo>
                    <a:pt x="366698" y="211866"/>
                    <a:pt x="316149" y="309122"/>
                    <a:pt x="224984" y="337928"/>
                  </a:cubicBezTo>
                  <a:cubicBezTo>
                    <a:pt x="208159" y="343243"/>
                    <a:pt x="190620" y="345958"/>
                    <a:pt x="172975" y="345972"/>
                  </a:cubicBezTo>
                  <a:close/>
                </a:path>
              </a:pathLst>
            </a:custGeom>
            <a:solidFill>
              <a:schemeClr val="bg1"/>
            </a:solidFill>
            <a:ln w="2068" cap="flat">
              <a:noFill/>
              <a:prstDash val="solid"/>
              <a:miter/>
            </a:ln>
          </p:spPr>
          <p:txBody>
            <a:bodyPr/>
            <a:lstStyle/>
            <a:p>
              <a:endParaRPr lang="en-US"/>
            </a:p>
          </p:txBody>
        </p:sp>
        <p:sp>
          <p:nvSpPr>
            <p:cNvPr id="23" name="Freeform 22">
              <a:extLst>
                <a:ext uri="{FF2B5EF4-FFF2-40B4-BE49-F238E27FC236}">
                  <a16:creationId xmlns:a16="http://schemas.microsoft.com/office/drawing/2014/main" id="{C1A1FB95-277E-C2EF-012C-C658546EFB3B}"/>
                </a:ext>
              </a:extLst>
            </p:cNvPr>
            <p:cNvSpPr/>
            <p:nvPr/>
          </p:nvSpPr>
          <p:spPr>
            <a:xfrm>
              <a:off x="5415543" y="1717975"/>
              <a:ext cx="253095" cy="253365"/>
            </a:xfrm>
            <a:custGeom>
              <a:avLst/>
              <a:gdLst>
                <a:gd name="csX0" fmla="*/ 126460 w 253095"/>
                <a:gd name="csY0" fmla="*/ 253365 h 253365"/>
                <a:gd name="csX1" fmla="*/ 0 w 253095"/>
                <a:gd name="csY1" fmla="*/ 126460 h 253365"/>
                <a:gd name="csX2" fmla="*/ 126906 w 253095"/>
                <a:gd name="csY2" fmla="*/ 0 h 253365"/>
                <a:gd name="csX3" fmla="*/ 163411 w 253095"/>
                <a:gd name="csY3" fmla="*/ 5441 h 253365"/>
                <a:gd name="csX4" fmla="*/ 174801 w 253095"/>
                <a:gd name="csY4" fmla="*/ 25891 h 253365"/>
                <a:gd name="csX5" fmla="*/ 154351 w 253095"/>
                <a:gd name="csY5" fmla="*/ 37281 h 253365"/>
                <a:gd name="csX6" fmla="*/ 153811 w 253095"/>
                <a:gd name="csY6" fmla="*/ 37117 h 253365"/>
                <a:gd name="csX7" fmla="*/ 37088 w 253095"/>
                <a:gd name="csY7" fmla="*/ 99424 h 253365"/>
                <a:gd name="csX8" fmla="*/ 99394 w 253095"/>
                <a:gd name="csY8" fmla="*/ 216147 h 253365"/>
                <a:gd name="csX9" fmla="*/ 216118 w 253095"/>
                <a:gd name="csY9" fmla="*/ 153840 h 253365"/>
                <a:gd name="csX10" fmla="*/ 216584 w 253095"/>
                <a:gd name="csY10" fmla="*/ 101007 h 253365"/>
                <a:gd name="csX11" fmla="*/ 229813 w 253095"/>
                <a:gd name="csY11" fmla="*/ 81696 h 253365"/>
                <a:gd name="csX12" fmla="*/ 248239 w 253095"/>
                <a:gd name="csY12" fmla="*/ 91862 h 253365"/>
                <a:gd name="csX13" fmla="*/ 160954 w 253095"/>
                <a:gd name="csY13" fmla="*/ 248416 h 253365"/>
                <a:gd name="csX14" fmla="*/ 126377 w 253095"/>
                <a:gd name="csY14" fmla="*/ 253241 h 253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3095" h="253365">
                  <a:moveTo>
                    <a:pt x="126460" y="253365"/>
                  </a:moveTo>
                  <a:cubicBezTo>
                    <a:pt x="56495" y="253241"/>
                    <a:pt x="-123" y="196425"/>
                    <a:pt x="0" y="126460"/>
                  </a:cubicBezTo>
                  <a:cubicBezTo>
                    <a:pt x="123" y="56495"/>
                    <a:pt x="56941" y="-123"/>
                    <a:pt x="126906" y="0"/>
                  </a:cubicBezTo>
                  <a:cubicBezTo>
                    <a:pt x="139275" y="22"/>
                    <a:pt x="151574" y="1855"/>
                    <a:pt x="163411" y="5441"/>
                  </a:cubicBezTo>
                  <a:cubicBezTo>
                    <a:pt x="172205" y="7943"/>
                    <a:pt x="177302" y="17099"/>
                    <a:pt x="174801" y="25891"/>
                  </a:cubicBezTo>
                  <a:cubicBezTo>
                    <a:pt x="172300" y="34683"/>
                    <a:pt x="163143" y="39782"/>
                    <a:pt x="154351" y="37281"/>
                  </a:cubicBezTo>
                  <a:cubicBezTo>
                    <a:pt x="154169" y="37229"/>
                    <a:pt x="153989" y="37175"/>
                    <a:pt x="153811" y="37117"/>
                  </a:cubicBezTo>
                  <a:cubicBezTo>
                    <a:pt x="104374" y="22090"/>
                    <a:pt x="52115" y="49986"/>
                    <a:pt x="37088" y="99424"/>
                  </a:cubicBezTo>
                  <a:cubicBezTo>
                    <a:pt x="22061" y="148861"/>
                    <a:pt x="49957" y="201120"/>
                    <a:pt x="99394" y="216147"/>
                  </a:cubicBezTo>
                  <a:cubicBezTo>
                    <a:pt x="148832" y="231174"/>
                    <a:pt x="201091" y="203278"/>
                    <a:pt x="216118" y="153840"/>
                  </a:cubicBezTo>
                  <a:cubicBezTo>
                    <a:pt x="221347" y="136640"/>
                    <a:pt x="221508" y="118297"/>
                    <a:pt x="216584" y="101007"/>
                  </a:cubicBezTo>
                  <a:cubicBezTo>
                    <a:pt x="214904" y="92021"/>
                    <a:pt x="220827" y="83375"/>
                    <a:pt x="229813" y="81696"/>
                  </a:cubicBezTo>
                  <a:cubicBezTo>
                    <a:pt x="237596" y="80241"/>
                    <a:pt x="245320" y="84502"/>
                    <a:pt x="248239" y="91862"/>
                  </a:cubicBezTo>
                  <a:cubicBezTo>
                    <a:pt x="267367" y="159196"/>
                    <a:pt x="228288" y="229289"/>
                    <a:pt x="160954" y="248416"/>
                  </a:cubicBezTo>
                  <a:cubicBezTo>
                    <a:pt x="149705" y="251613"/>
                    <a:pt x="138070" y="253235"/>
                    <a:pt x="126377" y="253241"/>
                  </a:cubicBezTo>
                  <a:close/>
                </a:path>
              </a:pathLst>
            </a:custGeom>
            <a:solidFill>
              <a:schemeClr val="bg1"/>
            </a:solidFill>
            <a:ln w="2068" cap="flat">
              <a:noFill/>
              <a:prstDash val="solid"/>
              <a:miter/>
            </a:ln>
          </p:spPr>
          <p:txBody>
            <a:bodyPr/>
            <a:lstStyle/>
            <a:p>
              <a:endParaRPr lang="en-US"/>
            </a:p>
          </p:txBody>
        </p:sp>
        <p:sp>
          <p:nvSpPr>
            <p:cNvPr id="24" name="Freeform 23">
              <a:extLst>
                <a:ext uri="{FF2B5EF4-FFF2-40B4-BE49-F238E27FC236}">
                  <a16:creationId xmlns:a16="http://schemas.microsoft.com/office/drawing/2014/main" id="{FCAC58DB-F0C0-9B39-E8D1-C814A7628199}"/>
                </a:ext>
              </a:extLst>
            </p:cNvPr>
            <p:cNvSpPr/>
            <p:nvPr/>
          </p:nvSpPr>
          <p:spPr>
            <a:xfrm>
              <a:off x="5464872" y="1765768"/>
              <a:ext cx="157117" cy="156993"/>
            </a:xfrm>
            <a:custGeom>
              <a:avLst/>
              <a:gdLst>
                <a:gd name="csX0" fmla="*/ 78497 w 157117"/>
                <a:gd name="csY0" fmla="*/ 156993 h 156993"/>
                <a:gd name="csX1" fmla="*/ 0 w 157117"/>
                <a:gd name="csY1" fmla="*/ 78497 h 156993"/>
                <a:gd name="csX2" fmla="*/ 78497 w 157117"/>
                <a:gd name="csY2" fmla="*/ 0 h 156993"/>
                <a:gd name="csX3" fmla="*/ 95048 w 157117"/>
                <a:gd name="csY3" fmla="*/ 16552 h 156993"/>
                <a:gd name="csX4" fmla="*/ 78497 w 157117"/>
                <a:gd name="csY4" fmla="*/ 33103 h 156993"/>
                <a:gd name="csX5" fmla="*/ 33228 w 157117"/>
                <a:gd name="csY5" fmla="*/ 78620 h 156993"/>
                <a:gd name="csX6" fmla="*/ 78745 w 157117"/>
                <a:gd name="csY6" fmla="*/ 123890 h 156993"/>
                <a:gd name="csX7" fmla="*/ 124014 w 157117"/>
                <a:gd name="csY7" fmla="*/ 78497 h 156993"/>
                <a:gd name="csX8" fmla="*/ 140566 w 157117"/>
                <a:gd name="csY8" fmla="*/ 61945 h 156993"/>
                <a:gd name="csX9" fmla="*/ 157117 w 157117"/>
                <a:gd name="csY9" fmla="*/ 78497 h 156993"/>
                <a:gd name="csX10" fmla="*/ 78497 w 157117"/>
                <a:gd name="csY10" fmla="*/ 156993 h 1569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7117" h="156993">
                  <a:moveTo>
                    <a:pt x="78497" y="156993"/>
                  </a:moveTo>
                  <a:cubicBezTo>
                    <a:pt x="35144" y="156993"/>
                    <a:pt x="0" y="121850"/>
                    <a:pt x="0" y="78497"/>
                  </a:cubicBezTo>
                  <a:cubicBezTo>
                    <a:pt x="0" y="35144"/>
                    <a:pt x="35144" y="0"/>
                    <a:pt x="78497" y="0"/>
                  </a:cubicBezTo>
                  <a:cubicBezTo>
                    <a:pt x="87638" y="0"/>
                    <a:pt x="95048" y="7410"/>
                    <a:pt x="95048" y="16552"/>
                  </a:cubicBezTo>
                  <a:cubicBezTo>
                    <a:pt x="95048" y="25693"/>
                    <a:pt x="87638" y="33103"/>
                    <a:pt x="78497" y="33103"/>
                  </a:cubicBezTo>
                  <a:cubicBezTo>
                    <a:pt x="53427" y="33172"/>
                    <a:pt x="33159" y="53551"/>
                    <a:pt x="33228" y="78620"/>
                  </a:cubicBezTo>
                  <a:cubicBezTo>
                    <a:pt x="33296" y="103690"/>
                    <a:pt x="53675" y="123958"/>
                    <a:pt x="78745" y="123890"/>
                  </a:cubicBezTo>
                  <a:cubicBezTo>
                    <a:pt x="103767" y="123821"/>
                    <a:pt x="124014" y="103518"/>
                    <a:pt x="124014" y="78497"/>
                  </a:cubicBezTo>
                  <a:cubicBezTo>
                    <a:pt x="124014" y="69355"/>
                    <a:pt x="131425" y="61945"/>
                    <a:pt x="140566" y="61945"/>
                  </a:cubicBezTo>
                  <a:cubicBezTo>
                    <a:pt x="149706" y="61945"/>
                    <a:pt x="157117" y="69355"/>
                    <a:pt x="157117" y="78497"/>
                  </a:cubicBezTo>
                  <a:cubicBezTo>
                    <a:pt x="157049" y="121868"/>
                    <a:pt x="121868" y="156993"/>
                    <a:pt x="78497" y="156993"/>
                  </a:cubicBezTo>
                  <a:close/>
                </a:path>
              </a:pathLst>
            </a:custGeom>
            <a:solidFill>
              <a:schemeClr val="bg1"/>
            </a:solidFill>
            <a:ln w="2068" cap="flat">
              <a:noFill/>
              <a:prstDash val="solid"/>
              <a:miter/>
            </a:ln>
          </p:spPr>
          <p:txBody>
            <a:bodyPr/>
            <a:lstStyle/>
            <a:p>
              <a:endParaRPr lang="en-US"/>
            </a:p>
          </p:txBody>
        </p:sp>
        <p:sp>
          <p:nvSpPr>
            <p:cNvPr id="25" name="Freeform 24">
              <a:extLst>
                <a:ext uri="{FF2B5EF4-FFF2-40B4-BE49-F238E27FC236}">
                  <a16:creationId xmlns:a16="http://schemas.microsoft.com/office/drawing/2014/main" id="{AD05C276-26A1-B082-EB84-D1939F82131F}"/>
                </a:ext>
              </a:extLst>
            </p:cNvPr>
            <p:cNvSpPr/>
            <p:nvPr/>
          </p:nvSpPr>
          <p:spPr>
            <a:xfrm>
              <a:off x="5525914" y="1671225"/>
              <a:ext cx="189532" cy="189736"/>
            </a:xfrm>
            <a:custGeom>
              <a:avLst/>
              <a:gdLst>
                <a:gd name="csX0" fmla="*/ 16565 w 189532"/>
                <a:gd name="csY0" fmla="*/ 189736 h 189736"/>
                <a:gd name="csX1" fmla="*/ 0 w 189532"/>
                <a:gd name="csY1" fmla="*/ 173198 h 189736"/>
                <a:gd name="csX2" fmla="*/ 4854 w 189532"/>
                <a:gd name="csY2" fmla="*/ 161474 h 189736"/>
                <a:gd name="csX3" fmla="*/ 161268 w 189532"/>
                <a:gd name="csY3" fmla="*/ 4854 h 189736"/>
                <a:gd name="csX4" fmla="*/ 184679 w 189532"/>
                <a:gd name="csY4" fmla="*/ 4843 h 189736"/>
                <a:gd name="csX5" fmla="*/ 184689 w 189532"/>
                <a:gd name="csY5" fmla="*/ 28254 h 189736"/>
                <a:gd name="csX6" fmla="*/ 28213 w 189532"/>
                <a:gd name="csY6" fmla="*/ 184874 h 189736"/>
                <a:gd name="csX7" fmla="*/ 16565 w 189532"/>
                <a:gd name="csY7" fmla="*/ 189736 h 18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9532" h="189736">
                  <a:moveTo>
                    <a:pt x="16565" y="189736"/>
                  </a:moveTo>
                  <a:cubicBezTo>
                    <a:pt x="7423" y="189744"/>
                    <a:pt x="7" y="182339"/>
                    <a:pt x="0" y="173198"/>
                  </a:cubicBezTo>
                  <a:cubicBezTo>
                    <a:pt x="-4" y="168800"/>
                    <a:pt x="1743" y="164582"/>
                    <a:pt x="4854" y="161474"/>
                  </a:cubicBezTo>
                  <a:lnTo>
                    <a:pt x="161268" y="4854"/>
                  </a:lnTo>
                  <a:cubicBezTo>
                    <a:pt x="167730" y="-1614"/>
                    <a:pt x="178211" y="-1618"/>
                    <a:pt x="184679" y="4843"/>
                  </a:cubicBezTo>
                  <a:cubicBezTo>
                    <a:pt x="191146" y="11305"/>
                    <a:pt x="191150" y="21786"/>
                    <a:pt x="184689" y="28254"/>
                  </a:cubicBezTo>
                  <a:lnTo>
                    <a:pt x="28213" y="184874"/>
                  </a:lnTo>
                  <a:cubicBezTo>
                    <a:pt x="25125" y="187970"/>
                    <a:pt x="20937" y="189718"/>
                    <a:pt x="16565" y="189736"/>
                  </a:cubicBezTo>
                  <a:close/>
                </a:path>
              </a:pathLst>
            </a:custGeom>
            <a:solidFill>
              <a:schemeClr val="bg1"/>
            </a:solidFill>
            <a:ln w="2068" cap="flat">
              <a:noFill/>
              <a:prstDash val="solid"/>
              <a:miter/>
            </a:ln>
          </p:spPr>
          <p:txBody>
            <a:bodyPr/>
            <a:lstStyle/>
            <a:p>
              <a:endParaRPr lang="en-US"/>
            </a:p>
          </p:txBody>
        </p:sp>
        <p:sp>
          <p:nvSpPr>
            <p:cNvPr id="26" name="Freeform 25">
              <a:extLst>
                <a:ext uri="{FF2B5EF4-FFF2-40B4-BE49-F238E27FC236}">
                  <a16:creationId xmlns:a16="http://schemas.microsoft.com/office/drawing/2014/main" id="{83F118F5-D08A-F2A6-1EF8-4CC142942E72}"/>
                </a:ext>
              </a:extLst>
            </p:cNvPr>
            <p:cNvSpPr/>
            <p:nvPr/>
          </p:nvSpPr>
          <p:spPr>
            <a:xfrm>
              <a:off x="5604776" y="1748741"/>
              <a:ext cx="71110" cy="33248"/>
            </a:xfrm>
            <a:custGeom>
              <a:avLst/>
              <a:gdLst>
                <a:gd name="csX0" fmla="*/ 16552 w 71110"/>
                <a:gd name="csY0" fmla="*/ 33248 h 33248"/>
                <a:gd name="csX1" fmla="*/ 0 w 71110"/>
                <a:gd name="csY1" fmla="*/ 16697 h 33248"/>
                <a:gd name="csX2" fmla="*/ 16552 w 71110"/>
                <a:gd name="csY2" fmla="*/ 145 h 33248"/>
                <a:gd name="csX3" fmla="*/ 54559 w 71110"/>
                <a:gd name="csY3" fmla="*/ 0 h 33248"/>
                <a:gd name="csX4" fmla="*/ 54559 w 71110"/>
                <a:gd name="csY4" fmla="*/ 0 h 33248"/>
                <a:gd name="csX5" fmla="*/ 71110 w 71110"/>
                <a:gd name="csY5" fmla="*/ 16552 h 33248"/>
                <a:gd name="csX6" fmla="*/ 54559 w 71110"/>
                <a:gd name="csY6" fmla="*/ 33103 h 33248"/>
                <a:gd name="csX7" fmla="*/ 16552 w 71110"/>
                <a:gd name="csY7" fmla="*/ 33248 h 332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1110" h="33248">
                  <a:moveTo>
                    <a:pt x="16552" y="33248"/>
                  </a:moveTo>
                  <a:cubicBezTo>
                    <a:pt x="7411" y="33248"/>
                    <a:pt x="0" y="25838"/>
                    <a:pt x="0" y="16697"/>
                  </a:cubicBezTo>
                  <a:cubicBezTo>
                    <a:pt x="0" y="7555"/>
                    <a:pt x="7411" y="145"/>
                    <a:pt x="16552" y="145"/>
                  </a:cubicBezTo>
                  <a:lnTo>
                    <a:pt x="54559" y="0"/>
                  </a:lnTo>
                  <a:lnTo>
                    <a:pt x="54559" y="0"/>
                  </a:lnTo>
                  <a:cubicBezTo>
                    <a:pt x="63699" y="0"/>
                    <a:pt x="71110" y="7410"/>
                    <a:pt x="71110" y="16552"/>
                  </a:cubicBezTo>
                  <a:cubicBezTo>
                    <a:pt x="71110" y="25693"/>
                    <a:pt x="63699" y="33103"/>
                    <a:pt x="54559" y="33103"/>
                  </a:cubicBezTo>
                  <a:lnTo>
                    <a:pt x="16552" y="33248"/>
                  </a:lnTo>
                  <a:close/>
                </a:path>
              </a:pathLst>
            </a:custGeom>
            <a:solidFill>
              <a:schemeClr val="bg1"/>
            </a:solidFill>
            <a:ln w="2068" cap="flat">
              <a:noFill/>
              <a:prstDash val="solid"/>
              <a:miter/>
            </a:ln>
          </p:spPr>
          <p:txBody>
            <a:bodyPr/>
            <a:lstStyle/>
            <a:p>
              <a:endParaRPr lang="en-US"/>
            </a:p>
          </p:txBody>
        </p:sp>
        <p:sp>
          <p:nvSpPr>
            <p:cNvPr id="27" name="Freeform 26">
              <a:extLst>
                <a:ext uri="{FF2B5EF4-FFF2-40B4-BE49-F238E27FC236}">
                  <a16:creationId xmlns:a16="http://schemas.microsoft.com/office/drawing/2014/main" id="{3D494563-7253-B435-3404-ECF8D9FBD6C1}"/>
                </a:ext>
              </a:extLst>
            </p:cNvPr>
            <p:cNvSpPr/>
            <p:nvPr/>
          </p:nvSpPr>
          <p:spPr>
            <a:xfrm>
              <a:off x="5642783" y="1710754"/>
              <a:ext cx="73199" cy="33248"/>
            </a:xfrm>
            <a:custGeom>
              <a:avLst/>
              <a:gdLst>
                <a:gd name="csX0" fmla="*/ 16552 w 73199"/>
                <a:gd name="csY0" fmla="*/ 33248 h 33248"/>
                <a:gd name="csX1" fmla="*/ 0 w 73199"/>
                <a:gd name="csY1" fmla="*/ 16697 h 33248"/>
                <a:gd name="csX2" fmla="*/ 16552 w 73199"/>
                <a:gd name="csY2" fmla="*/ 145 h 33248"/>
                <a:gd name="csX3" fmla="*/ 56648 w 73199"/>
                <a:gd name="csY3" fmla="*/ 0 h 33248"/>
                <a:gd name="csX4" fmla="*/ 56648 w 73199"/>
                <a:gd name="csY4" fmla="*/ 0 h 33248"/>
                <a:gd name="csX5" fmla="*/ 73200 w 73199"/>
                <a:gd name="csY5" fmla="*/ 16552 h 33248"/>
                <a:gd name="csX6" fmla="*/ 56648 w 73199"/>
                <a:gd name="csY6" fmla="*/ 33103 h 33248"/>
                <a:gd name="csX7" fmla="*/ 16552 w 73199"/>
                <a:gd name="csY7" fmla="*/ 33248 h 332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3199" h="33248">
                  <a:moveTo>
                    <a:pt x="16552" y="33248"/>
                  </a:moveTo>
                  <a:cubicBezTo>
                    <a:pt x="7411" y="33248"/>
                    <a:pt x="0" y="25838"/>
                    <a:pt x="0" y="16697"/>
                  </a:cubicBezTo>
                  <a:cubicBezTo>
                    <a:pt x="0" y="7555"/>
                    <a:pt x="7411" y="145"/>
                    <a:pt x="16552" y="145"/>
                  </a:cubicBezTo>
                  <a:lnTo>
                    <a:pt x="56648" y="0"/>
                  </a:lnTo>
                  <a:lnTo>
                    <a:pt x="56648" y="0"/>
                  </a:lnTo>
                  <a:cubicBezTo>
                    <a:pt x="65789" y="0"/>
                    <a:pt x="73200" y="7410"/>
                    <a:pt x="73200" y="16552"/>
                  </a:cubicBezTo>
                  <a:cubicBezTo>
                    <a:pt x="73200" y="25693"/>
                    <a:pt x="65789" y="33103"/>
                    <a:pt x="56648" y="33103"/>
                  </a:cubicBezTo>
                  <a:lnTo>
                    <a:pt x="16552" y="33248"/>
                  </a:lnTo>
                  <a:close/>
                </a:path>
              </a:pathLst>
            </a:custGeom>
            <a:solidFill>
              <a:schemeClr val="bg1"/>
            </a:solidFill>
            <a:ln w="2068" cap="flat">
              <a:noFill/>
              <a:prstDash val="solid"/>
              <a:miter/>
            </a:ln>
          </p:spPr>
          <p:txBody>
            <a:bodyPr/>
            <a:lstStyle/>
            <a:p>
              <a:endParaRPr lang="en-US"/>
            </a:p>
          </p:txBody>
        </p:sp>
        <p:sp>
          <p:nvSpPr>
            <p:cNvPr id="28" name="Freeform 27">
              <a:extLst>
                <a:ext uri="{FF2B5EF4-FFF2-40B4-BE49-F238E27FC236}">
                  <a16:creationId xmlns:a16="http://schemas.microsoft.com/office/drawing/2014/main" id="{F69B37FA-5EA9-6987-503E-EAF174F861EC}"/>
                </a:ext>
              </a:extLst>
            </p:cNvPr>
            <p:cNvSpPr/>
            <p:nvPr/>
          </p:nvSpPr>
          <p:spPr>
            <a:xfrm>
              <a:off x="5604776" y="1710899"/>
              <a:ext cx="33103" cy="71089"/>
            </a:xfrm>
            <a:custGeom>
              <a:avLst/>
              <a:gdLst>
                <a:gd name="csX0" fmla="*/ 16552 w 33103"/>
                <a:gd name="csY0" fmla="*/ 71090 h 71089"/>
                <a:gd name="csX1" fmla="*/ 16552 w 33103"/>
                <a:gd name="csY1" fmla="*/ 71090 h 71089"/>
                <a:gd name="csX2" fmla="*/ 0 w 33103"/>
                <a:gd name="csY2" fmla="*/ 54538 h 71089"/>
                <a:gd name="csX3" fmla="*/ 0 w 33103"/>
                <a:gd name="csY3" fmla="*/ 16552 h 71089"/>
                <a:gd name="csX4" fmla="*/ 16552 w 33103"/>
                <a:gd name="csY4" fmla="*/ 0 h 71089"/>
                <a:gd name="csX5" fmla="*/ 16552 w 33103"/>
                <a:gd name="csY5" fmla="*/ 0 h 71089"/>
                <a:gd name="csX6" fmla="*/ 33103 w 33103"/>
                <a:gd name="csY6" fmla="*/ 16552 h 71089"/>
                <a:gd name="csX7" fmla="*/ 33103 w 33103"/>
                <a:gd name="csY7" fmla="*/ 54538 h 71089"/>
                <a:gd name="csX8" fmla="*/ 16552 w 33103"/>
                <a:gd name="csY8" fmla="*/ 71090 h 71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3103" h="71089">
                  <a:moveTo>
                    <a:pt x="16552" y="71090"/>
                  </a:moveTo>
                  <a:lnTo>
                    <a:pt x="16552" y="71090"/>
                  </a:lnTo>
                  <a:cubicBezTo>
                    <a:pt x="7411" y="71090"/>
                    <a:pt x="0" y="63679"/>
                    <a:pt x="0" y="54538"/>
                  </a:cubicBezTo>
                  <a:lnTo>
                    <a:pt x="0" y="16552"/>
                  </a:lnTo>
                  <a:cubicBezTo>
                    <a:pt x="0" y="7410"/>
                    <a:pt x="7411" y="0"/>
                    <a:pt x="16552" y="0"/>
                  </a:cubicBezTo>
                  <a:lnTo>
                    <a:pt x="16552" y="0"/>
                  </a:lnTo>
                  <a:cubicBezTo>
                    <a:pt x="25692" y="0"/>
                    <a:pt x="33103" y="7410"/>
                    <a:pt x="33103" y="16552"/>
                  </a:cubicBezTo>
                  <a:lnTo>
                    <a:pt x="33103" y="54538"/>
                  </a:lnTo>
                  <a:cubicBezTo>
                    <a:pt x="33103" y="63679"/>
                    <a:pt x="25692" y="71090"/>
                    <a:pt x="16552" y="71090"/>
                  </a:cubicBezTo>
                  <a:close/>
                </a:path>
              </a:pathLst>
            </a:custGeom>
            <a:solidFill>
              <a:schemeClr val="bg1"/>
            </a:solidFill>
            <a:ln w="2068" cap="flat">
              <a:noFill/>
              <a:prstDash val="solid"/>
              <a:miter/>
            </a:ln>
          </p:spPr>
          <p:txBody>
            <a:bodyPr/>
            <a:lstStyle/>
            <a:p>
              <a:endParaRPr lang="en-US"/>
            </a:p>
          </p:txBody>
        </p:sp>
        <p:sp>
          <p:nvSpPr>
            <p:cNvPr id="29" name="Freeform 28">
              <a:extLst>
                <a:ext uri="{FF2B5EF4-FFF2-40B4-BE49-F238E27FC236}">
                  <a16:creationId xmlns:a16="http://schemas.microsoft.com/office/drawing/2014/main" id="{556306D8-CF83-C05A-F7BB-45BD4BE6BCD2}"/>
                </a:ext>
              </a:extLst>
            </p:cNvPr>
            <p:cNvSpPr/>
            <p:nvPr/>
          </p:nvSpPr>
          <p:spPr>
            <a:xfrm>
              <a:off x="5642783" y="1670782"/>
              <a:ext cx="33103" cy="73220"/>
            </a:xfrm>
            <a:custGeom>
              <a:avLst/>
              <a:gdLst>
                <a:gd name="csX0" fmla="*/ 16552 w 33103"/>
                <a:gd name="csY0" fmla="*/ 73221 h 73220"/>
                <a:gd name="csX1" fmla="*/ 0 w 33103"/>
                <a:gd name="csY1" fmla="*/ 56669 h 73220"/>
                <a:gd name="csX2" fmla="*/ 0 w 33103"/>
                <a:gd name="csY2" fmla="*/ 16552 h 73220"/>
                <a:gd name="csX3" fmla="*/ 16552 w 33103"/>
                <a:gd name="csY3" fmla="*/ 0 h 73220"/>
                <a:gd name="csX4" fmla="*/ 33103 w 33103"/>
                <a:gd name="csY4" fmla="*/ 16552 h 73220"/>
                <a:gd name="csX5" fmla="*/ 33103 w 33103"/>
                <a:gd name="csY5" fmla="*/ 56669 h 73220"/>
                <a:gd name="csX6" fmla="*/ 16552 w 33103"/>
                <a:gd name="csY6" fmla="*/ 73221 h 732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103" h="73220">
                  <a:moveTo>
                    <a:pt x="16552" y="73221"/>
                  </a:moveTo>
                  <a:cubicBezTo>
                    <a:pt x="7411" y="73221"/>
                    <a:pt x="0" y="65810"/>
                    <a:pt x="0" y="56669"/>
                  </a:cubicBezTo>
                  <a:lnTo>
                    <a:pt x="0" y="16552"/>
                  </a:lnTo>
                  <a:cubicBezTo>
                    <a:pt x="0" y="7410"/>
                    <a:pt x="7411" y="0"/>
                    <a:pt x="16552" y="0"/>
                  </a:cubicBezTo>
                  <a:cubicBezTo>
                    <a:pt x="25692" y="0"/>
                    <a:pt x="33103" y="7410"/>
                    <a:pt x="33103" y="16552"/>
                  </a:cubicBezTo>
                  <a:lnTo>
                    <a:pt x="33103" y="56669"/>
                  </a:lnTo>
                  <a:cubicBezTo>
                    <a:pt x="33103" y="65810"/>
                    <a:pt x="25692" y="73221"/>
                    <a:pt x="16552" y="73221"/>
                  </a:cubicBezTo>
                  <a:close/>
                </a:path>
              </a:pathLst>
            </a:custGeom>
            <a:solidFill>
              <a:schemeClr val="bg1"/>
            </a:solidFill>
            <a:ln w="2068" cap="flat">
              <a:noFill/>
              <a:prstDash val="solid"/>
              <a:miter/>
            </a:ln>
          </p:spPr>
          <p:txBody>
            <a:bodyPr/>
            <a:lstStyle/>
            <a:p>
              <a:endParaRPr lang="en-US"/>
            </a:p>
          </p:txBody>
        </p:sp>
      </p:grpSp>
    </p:spTree>
    <p:extLst>
      <p:ext uri="{BB962C8B-B14F-4D97-AF65-F5344CB8AC3E}">
        <p14:creationId xmlns:p14="http://schemas.microsoft.com/office/powerpoint/2010/main" val="60198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DA6CF-042F-56C8-6C3D-584BFEC6F912}"/>
            </a:ext>
          </a:extLst>
        </p:cNvPr>
        <p:cNvGrpSpPr/>
        <p:nvPr/>
      </p:nvGrpSpPr>
      <p:grpSpPr>
        <a:xfrm>
          <a:off x="0" y="0"/>
          <a:ext cx="0" cy="0"/>
          <a:chOff x="0" y="0"/>
          <a:chExt cx="0" cy="0"/>
        </a:xfrm>
      </p:grpSpPr>
      <p:sp>
        <p:nvSpPr>
          <p:cNvPr id="11" name="Round Same Side Corner Rectangle 10">
            <a:extLst>
              <a:ext uri="{FF2B5EF4-FFF2-40B4-BE49-F238E27FC236}">
                <a16:creationId xmlns:a16="http://schemas.microsoft.com/office/drawing/2014/main" id="{162C0836-9056-C87B-8D8F-11D8BFAB2EDD}"/>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1">
                  <a:lumMod val="20000"/>
                  <a:lumOff val="80000"/>
                  <a:alpha val="70000"/>
                </a:schemeClr>
              </a:gs>
              <a:gs pos="0">
                <a:schemeClr val="accent1">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33" name="Picture 32">
            <a:extLst>
              <a:ext uri="{FF2B5EF4-FFF2-40B4-BE49-F238E27FC236}">
                <a16:creationId xmlns:a16="http://schemas.microsoft.com/office/drawing/2014/main" id="{1EC02620-6B93-2FD4-441C-A210EBB9BDEF}"/>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0" name="Title 1">
            <a:extLst>
              <a:ext uri="{FF2B5EF4-FFF2-40B4-BE49-F238E27FC236}">
                <a16:creationId xmlns:a16="http://schemas.microsoft.com/office/drawing/2014/main" id="{884C4CD4-0F05-C416-4923-C1933727DB61}"/>
              </a:ext>
            </a:extLst>
          </p:cNvPr>
          <p:cNvSpPr>
            <a:spLocks noGrp="1"/>
          </p:cNvSpPr>
          <p:nvPr>
            <p:ph type="ctrTitle"/>
          </p:nvPr>
        </p:nvSpPr>
        <p:spPr>
          <a:xfrm>
            <a:off x="433754" y="360609"/>
            <a:ext cx="10234246" cy="1022713"/>
          </a:xfrm>
        </p:spPr>
        <p:txBody>
          <a:bodyPr>
            <a:normAutofit/>
          </a:bodyPr>
          <a:lstStyle/>
          <a:p>
            <a:r>
              <a:rPr lang="en-GB"/>
              <a:t>Functional payment approval</a:t>
            </a:r>
            <a:endParaRPr lang="en-US" b="1"/>
          </a:p>
        </p:txBody>
      </p:sp>
      <p:sp>
        <p:nvSpPr>
          <p:cNvPr id="3" name="TextBox 2">
            <a:extLst>
              <a:ext uri="{FF2B5EF4-FFF2-40B4-BE49-F238E27FC236}">
                <a16:creationId xmlns:a16="http://schemas.microsoft.com/office/drawing/2014/main" id="{A87A4E57-4D56-C3F9-A7B2-1297C636BF38}"/>
              </a:ext>
            </a:extLst>
          </p:cNvPr>
          <p:cNvSpPr txBox="1"/>
          <p:nvPr/>
        </p:nvSpPr>
        <p:spPr>
          <a:xfrm>
            <a:off x="433754" y="2187838"/>
            <a:ext cx="4905162" cy="2492990"/>
          </a:xfrm>
          <a:prstGeom prst="rect">
            <a:avLst/>
          </a:prstGeom>
          <a:noFill/>
        </p:spPr>
        <p:txBody>
          <a:bodyPr wrap="square" lIns="0" tIns="0" rIns="0" bIns="0" rtlCol="0">
            <a:spAutoFit/>
          </a:bodyPr>
          <a:lstStyle>
            <a:defPPr>
              <a:defRPr lang="en-US"/>
            </a:defPPr>
            <a:lvl1pPr>
              <a:spcAft>
                <a:spcPts val="1200"/>
              </a:spcAft>
            </a:lvl1pPr>
          </a:lstStyle>
          <a:p>
            <a:r>
              <a:rPr lang="en-GB"/>
              <a:t>Functional Payment Approval allows organisations to control payment approvals through configurable workflows based on business criteria such as payment type, payment amount and risk level.</a:t>
            </a:r>
          </a:p>
          <a:p>
            <a:r>
              <a:rPr lang="en-GB"/>
              <a:t>Payments can be routed through multi-step approval paths, ensuring the appropriate approvers review transactions before payment execution.</a:t>
            </a:r>
          </a:p>
        </p:txBody>
      </p:sp>
      <p:grpSp>
        <p:nvGrpSpPr>
          <p:cNvPr id="56" name="Group 55">
            <a:extLst>
              <a:ext uri="{FF2B5EF4-FFF2-40B4-BE49-F238E27FC236}">
                <a16:creationId xmlns:a16="http://schemas.microsoft.com/office/drawing/2014/main" id="{709D07CD-DD47-901E-2E65-A3728F483296}"/>
              </a:ext>
            </a:extLst>
          </p:cNvPr>
          <p:cNvGrpSpPr/>
          <p:nvPr/>
        </p:nvGrpSpPr>
        <p:grpSpPr>
          <a:xfrm>
            <a:off x="7026283" y="1395568"/>
            <a:ext cx="4444725" cy="4303136"/>
            <a:chOff x="7026283" y="1395568"/>
            <a:chExt cx="4444725" cy="4303136"/>
          </a:xfrm>
        </p:grpSpPr>
        <p:sp>
          <p:nvSpPr>
            <p:cNvPr id="22" name="Text Placeholder 2">
              <a:extLst>
                <a:ext uri="{FF2B5EF4-FFF2-40B4-BE49-F238E27FC236}">
                  <a16:creationId xmlns:a16="http://schemas.microsoft.com/office/drawing/2014/main" id="{A7B33B45-87B4-3E97-61F6-37F300B1AF26}"/>
                </a:ext>
              </a:extLst>
            </p:cNvPr>
            <p:cNvSpPr txBox="1">
              <a:spLocks/>
            </p:cNvSpPr>
            <p:nvPr/>
          </p:nvSpPr>
          <p:spPr>
            <a:xfrm>
              <a:off x="7593808" y="2187838"/>
              <a:ext cx="3877200"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2800"/>
                </a:spcAft>
              </a:pPr>
              <a:r>
                <a:rPr lang="en-GB" sz="1800">
                  <a:solidFill>
                    <a:schemeClr val="tx1"/>
                  </a:solidFill>
                </a:rPr>
                <a:t>Stronger financial controls </a:t>
              </a:r>
              <a:r>
                <a:rPr lang="en-GB" sz="1800" b="0">
                  <a:solidFill>
                    <a:schemeClr val="tx1"/>
                  </a:solidFill>
                </a:rPr>
                <a:t>– approval workflows align with business and risk requirements.</a:t>
              </a:r>
            </a:p>
            <a:p>
              <a:pPr>
                <a:lnSpc>
                  <a:spcPct val="100000"/>
                </a:lnSpc>
                <a:spcAft>
                  <a:spcPts val="2800"/>
                </a:spcAft>
              </a:pPr>
              <a:r>
                <a:rPr lang="en-GB" sz="1800">
                  <a:solidFill>
                    <a:schemeClr val="tx1"/>
                  </a:solidFill>
                </a:rPr>
                <a:t>Reduced payment risk </a:t>
              </a:r>
              <a:r>
                <a:rPr lang="en-GB" sz="1800" b="0">
                  <a:solidFill>
                    <a:schemeClr val="tx1"/>
                  </a:solidFill>
                </a:rPr>
                <a:t>– high-value and high-risk payments can follow enhanced approval paths.</a:t>
              </a:r>
              <a:endParaRPr lang="en-GB" sz="1800">
                <a:solidFill>
                  <a:schemeClr val="tx1"/>
                </a:solidFill>
              </a:endParaRPr>
            </a:p>
            <a:p>
              <a:pPr>
                <a:lnSpc>
                  <a:spcPct val="100000"/>
                </a:lnSpc>
                <a:spcAft>
                  <a:spcPts val="2800"/>
                </a:spcAft>
              </a:pPr>
              <a:r>
                <a:rPr lang="en-GB" sz="1800">
                  <a:solidFill>
                    <a:schemeClr val="tx1"/>
                  </a:solidFill>
                </a:rPr>
                <a:t>Improved compliance and governance </a:t>
              </a:r>
              <a:r>
                <a:rPr lang="en-GB" sz="1800" b="0">
                  <a:solidFill>
                    <a:schemeClr val="tx1"/>
                  </a:solidFill>
                </a:rPr>
                <a:t>– greater visibility and accountability throughout the payment approval process.</a:t>
              </a:r>
              <a:endParaRPr lang="en-GB" sz="1800">
                <a:solidFill>
                  <a:schemeClr val="tx1"/>
                </a:solidFill>
              </a:endParaRPr>
            </a:p>
          </p:txBody>
        </p:sp>
        <p:sp>
          <p:nvSpPr>
            <p:cNvPr id="23" name="Oval 22">
              <a:extLst>
                <a:ext uri="{FF2B5EF4-FFF2-40B4-BE49-F238E27FC236}">
                  <a16:creationId xmlns:a16="http://schemas.microsoft.com/office/drawing/2014/main" id="{16F42649-1F9F-86C2-D033-CAEA814AE235}"/>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27" name="Oval 26">
              <a:extLst>
                <a:ext uri="{FF2B5EF4-FFF2-40B4-BE49-F238E27FC236}">
                  <a16:creationId xmlns:a16="http://schemas.microsoft.com/office/drawing/2014/main" id="{D2CB5630-C17A-1A3F-2E9E-484D43DDEDDE}"/>
                </a:ext>
              </a:extLst>
            </p:cNvPr>
            <p:cNvSpPr>
              <a:spLocks noChangeAspect="1"/>
            </p:cNvSpPr>
            <p:nvPr/>
          </p:nvSpPr>
          <p:spPr>
            <a:xfrm>
              <a:off x="7026283" y="3407907"/>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28" name="Oval 27">
              <a:extLst>
                <a:ext uri="{FF2B5EF4-FFF2-40B4-BE49-F238E27FC236}">
                  <a16:creationId xmlns:a16="http://schemas.microsoft.com/office/drawing/2014/main" id="{C951A222-E586-EEF1-6FD4-AEB65CB577ED}"/>
                </a:ext>
              </a:extLst>
            </p:cNvPr>
            <p:cNvSpPr>
              <a:spLocks noChangeAspect="1"/>
            </p:cNvSpPr>
            <p:nvPr/>
          </p:nvSpPr>
          <p:spPr>
            <a:xfrm>
              <a:off x="7026283" y="4602592"/>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29" name="Straight Connector 28">
              <a:extLst>
                <a:ext uri="{FF2B5EF4-FFF2-40B4-BE49-F238E27FC236}">
                  <a16:creationId xmlns:a16="http://schemas.microsoft.com/office/drawing/2014/main" id="{7488141C-0CF5-C976-0E0E-97FE1F46C0A4}"/>
                </a:ext>
              </a:extLst>
            </p:cNvPr>
            <p:cNvCxnSpPr>
              <a:cxnSpLocks/>
            </p:cNvCxnSpPr>
            <p:nvPr/>
          </p:nvCxnSpPr>
          <p:spPr>
            <a:xfrm rot="5400000">
              <a:off x="9532408" y="1251414"/>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BE87BF6-7977-1F3B-2F26-B7ABD03294AA}"/>
                </a:ext>
              </a:extLst>
            </p:cNvPr>
            <p:cNvCxnSpPr>
              <a:cxnSpLocks/>
            </p:cNvCxnSpPr>
            <p:nvPr/>
          </p:nvCxnSpPr>
          <p:spPr>
            <a:xfrm rot="5400000">
              <a:off x="9532408" y="2435978"/>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38" name="Rounded Rectangle 37">
              <a:extLst>
                <a:ext uri="{FF2B5EF4-FFF2-40B4-BE49-F238E27FC236}">
                  <a16:creationId xmlns:a16="http://schemas.microsoft.com/office/drawing/2014/main" id="{30F13A94-F190-D504-FC26-5308C9947978}"/>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57" name="Group 56">
            <a:extLst>
              <a:ext uri="{FF2B5EF4-FFF2-40B4-BE49-F238E27FC236}">
                <a16:creationId xmlns:a16="http://schemas.microsoft.com/office/drawing/2014/main" id="{C11666D7-5F14-2401-0693-49E684B8750D}"/>
              </a:ext>
            </a:extLst>
          </p:cNvPr>
          <p:cNvGrpSpPr/>
          <p:nvPr/>
        </p:nvGrpSpPr>
        <p:grpSpPr>
          <a:xfrm>
            <a:off x="433754" y="1395568"/>
            <a:ext cx="5295637" cy="4331997"/>
            <a:chOff x="433754" y="1395568"/>
            <a:chExt cx="5295637" cy="4331997"/>
          </a:xfrm>
        </p:grpSpPr>
        <p:grpSp>
          <p:nvGrpSpPr>
            <p:cNvPr id="14" name="Group 13">
              <a:extLst>
                <a:ext uri="{FF2B5EF4-FFF2-40B4-BE49-F238E27FC236}">
                  <a16:creationId xmlns:a16="http://schemas.microsoft.com/office/drawing/2014/main" id="{AA0AF157-58B6-36CA-874E-FE0570E86C48}"/>
                </a:ext>
              </a:extLst>
            </p:cNvPr>
            <p:cNvGrpSpPr>
              <a:grpSpLocks noChangeAspect="1"/>
            </p:cNvGrpSpPr>
            <p:nvPr/>
          </p:nvGrpSpPr>
          <p:grpSpPr>
            <a:xfrm>
              <a:off x="4998902" y="4997076"/>
              <a:ext cx="730489" cy="730489"/>
              <a:chOff x="3238856" y="2639564"/>
              <a:chExt cx="883892" cy="883892"/>
            </a:xfrm>
          </p:grpSpPr>
          <p:sp>
            <p:nvSpPr>
              <p:cNvPr id="7" name="Oval 6">
                <a:extLst>
                  <a:ext uri="{FF2B5EF4-FFF2-40B4-BE49-F238E27FC236}">
                    <a16:creationId xmlns:a16="http://schemas.microsoft.com/office/drawing/2014/main" id="{60303DA0-155F-993D-0395-6B010A1CB0C4}"/>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2" name="Graphic 8">
                <a:extLst>
                  <a:ext uri="{FF2B5EF4-FFF2-40B4-BE49-F238E27FC236}">
                    <a16:creationId xmlns:a16="http://schemas.microsoft.com/office/drawing/2014/main" id="{575D6322-57A4-B90B-18FE-E5B6548BE106}"/>
                  </a:ext>
                </a:extLst>
              </p:cNvPr>
              <p:cNvGrpSpPr/>
              <p:nvPr/>
            </p:nvGrpSpPr>
            <p:grpSpPr>
              <a:xfrm>
                <a:off x="3429623" y="2830331"/>
                <a:ext cx="502357" cy="502357"/>
                <a:chOff x="3429623" y="2830331"/>
                <a:chExt cx="502357" cy="502357"/>
              </a:xfrm>
            </p:grpSpPr>
            <p:sp>
              <p:nvSpPr>
                <p:cNvPr id="4" name="Freeform 3">
                  <a:extLst>
                    <a:ext uri="{FF2B5EF4-FFF2-40B4-BE49-F238E27FC236}">
                      <a16:creationId xmlns:a16="http://schemas.microsoft.com/office/drawing/2014/main" id="{212EB404-FCEE-81CC-FA14-2704E75B160E}"/>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5" name="Freeform 4">
                  <a:extLst>
                    <a:ext uri="{FF2B5EF4-FFF2-40B4-BE49-F238E27FC236}">
                      <a16:creationId xmlns:a16="http://schemas.microsoft.com/office/drawing/2014/main" id="{516AD448-5752-AFFD-122E-5B8E9947A1BD}"/>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6" name="Freeform 5">
                  <a:extLst>
                    <a:ext uri="{FF2B5EF4-FFF2-40B4-BE49-F238E27FC236}">
                      <a16:creationId xmlns:a16="http://schemas.microsoft.com/office/drawing/2014/main" id="{21C20712-1C5E-8A06-1FFE-36C2961D1FC5}"/>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51" name="Rounded Rectangle 50">
              <a:extLst>
                <a:ext uri="{FF2B5EF4-FFF2-40B4-BE49-F238E27FC236}">
                  <a16:creationId xmlns:a16="http://schemas.microsoft.com/office/drawing/2014/main" id="{2C57A6AB-16B4-9260-2619-FB6D89A57153}"/>
                </a:ext>
              </a:extLst>
            </p:cNvPr>
            <p:cNvSpPr/>
            <p:nvPr/>
          </p:nvSpPr>
          <p:spPr>
            <a:xfrm>
              <a:off x="433754" y="1395568"/>
              <a:ext cx="2873457" cy="499698"/>
            </a:xfrm>
            <a:prstGeom prst="roundRect">
              <a:avLst>
                <a:gd name="adj" fmla="val 50000"/>
              </a:avLst>
            </a:prstGeom>
            <a:gradFill>
              <a:gsLst>
                <a:gs pos="100000">
                  <a:schemeClr val="accent1"/>
                </a:gs>
                <a:gs pos="0">
                  <a:schemeClr val="bg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292534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anim calcmode="lin" valueType="num">
                                      <p:cBhvr>
                                        <p:cTn id="11" dur="500" fill="hold"/>
                                        <p:tgtEl>
                                          <p:spTgt spid="11"/>
                                        </p:tgtEl>
                                        <p:attrNameLst>
                                          <p:attrName>ppt_x</p:attrName>
                                        </p:attrNameLst>
                                      </p:cBhvr>
                                      <p:tavLst>
                                        <p:tav tm="0">
                                          <p:val>
                                            <p:strVal val="#ppt_x"/>
                                          </p:val>
                                        </p:tav>
                                        <p:tav tm="100000">
                                          <p:val>
                                            <p:strVal val="#ppt_x"/>
                                          </p:val>
                                        </p:tav>
                                      </p:tavLst>
                                    </p:anim>
                                    <p:anim calcmode="lin" valueType="num">
                                      <p:cBhvr>
                                        <p:cTn id="12" dur="500" fill="hold"/>
                                        <p:tgtEl>
                                          <p:spTgt spid="11"/>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EB7A4-A913-3962-6FD0-993B2A5D62A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6D53D28-F8B5-9A72-9065-E5A88C5F172B}"/>
              </a:ext>
            </a:extLst>
          </p:cNvPr>
          <p:cNvSpPr>
            <a:spLocks noGrp="1"/>
          </p:cNvSpPr>
          <p:nvPr>
            <p:ph type="ctrTitle"/>
          </p:nvPr>
        </p:nvSpPr>
        <p:spPr/>
        <p:txBody>
          <a:bodyPr>
            <a:normAutofit/>
          </a:bodyPr>
          <a:lstStyle/>
          <a:p>
            <a:r>
              <a:rPr lang="en-GB"/>
              <a:t>Intercompany payment tracking</a:t>
            </a:r>
            <a:endParaRPr lang="en-US" b="1"/>
          </a:p>
        </p:txBody>
      </p:sp>
      <p:sp>
        <p:nvSpPr>
          <p:cNvPr id="6" name="Round Same Side Corner Rectangle 5">
            <a:extLst>
              <a:ext uri="{FF2B5EF4-FFF2-40B4-BE49-F238E27FC236}">
                <a16:creationId xmlns:a16="http://schemas.microsoft.com/office/drawing/2014/main" id="{293CA03A-BB60-5754-F3B3-036BECE13B68}"/>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3">
                  <a:lumMod val="20000"/>
                  <a:lumOff val="80000"/>
                </a:schemeClr>
              </a:gs>
              <a:gs pos="0">
                <a:schemeClr val="accent4">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7" name="Picture 6">
            <a:extLst>
              <a:ext uri="{FF2B5EF4-FFF2-40B4-BE49-F238E27FC236}">
                <a16:creationId xmlns:a16="http://schemas.microsoft.com/office/drawing/2014/main" id="{DE839330-1220-55A2-2FA3-A2C9295B3AA6}"/>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8" name="TextBox 7">
            <a:extLst>
              <a:ext uri="{FF2B5EF4-FFF2-40B4-BE49-F238E27FC236}">
                <a16:creationId xmlns:a16="http://schemas.microsoft.com/office/drawing/2014/main" id="{3E059CF6-89C7-4B5F-8DD5-9340E9E15938}"/>
              </a:ext>
            </a:extLst>
          </p:cNvPr>
          <p:cNvSpPr txBox="1"/>
          <p:nvPr/>
        </p:nvSpPr>
        <p:spPr>
          <a:xfrm>
            <a:off x="433754" y="2187838"/>
            <a:ext cx="4905162" cy="1938992"/>
          </a:xfrm>
          <a:prstGeom prst="rect">
            <a:avLst/>
          </a:prstGeom>
          <a:noFill/>
        </p:spPr>
        <p:txBody>
          <a:bodyPr wrap="square" lIns="0" tIns="0" rIns="0" bIns="0" rtlCol="0">
            <a:spAutoFit/>
          </a:bodyPr>
          <a:lstStyle>
            <a:defPPr>
              <a:defRPr lang="en-US"/>
            </a:defPPr>
            <a:lvl1pPr>
              <a:spcAft>
                <a:spcPts val="1200"/>
              </a:spcAft>
            </a:lvl1pPr>
          </a:lstStyle>
          <a:p>
            <a:r>
              <a:rPr lang="en-GB"/>
              <a:t>Intercompany Payment Tracking provides end-to-end visibility of payments throughout the interbank chain.</a:t>
            </a:r>
          </a:p>
          <a:p>
            <a:r>
              <a:rPr lang="en-GB"/>
              <a:t>Users can monitor payment status, processing times, transaction fees and detailed payment information from sender to beneficiary.</a:t>
            </a:r>
          </a:p>
        </p:txBody>
      </p:sp>
      <p:grpSp>
        <p:nvGrpSpPr>
          <p:cNvPr id="9" name="Group 8">
            <a:extLst>
              <a:ext uri="{FF2B5EF4-FFF2-40B4-BE49-F238E27FC236}">
                <a16:creationId xmlns:a16="http://schemas.microsoft.com/office/drawing/2014/main" id="{20E69A38-3076-55A7-99BD-3DDA06583682}"/>
              </a:ext>
            </a:extLst>
          </p:cNvPr>
          <p:cNvGrpSpPr/>
          <p:nvPr/>
        </p:nvGrpSpPr>
        <p:grpSpPr>
          <a:xfrm>
            <a:off x="7026283" y="1395568"/>
            <a:ext cx="4444725" cy="4303136"/>
            <a:chOff x="7026283" y="1395568"/>
            <a:chExt cx="4444725" cy="4303136"/>
          </a:xfrm>
        </p:grpSpPr>
        <p:sp>
          <p:nvSpPr>
            <p:cNvPr id="12" name="Text Placeholder 2">
              <a:extLst>
                <a:ext uri="{FF2B5EF4-FFF2-40B4-BE49-F238E27FC236}">
                  <a16:creationId xmlns:a16="http://schemas.microsoft.com/office/drawing/2014/main" id="{96CDCF63-2014-F62C-DF2C-8E80FAE8635F}"/>
                </a:ext>
              </a:extLst>
            </p:cNvPr>
            <p:cNvSpPr txBox="1">
              <a:spLocks/>
            </p:cNvSpPr>
            <p:nvPr/>
          </p:nvSpPr>
          <p:spPr>
            <a:xfrm>
              <a:off x="7593808" y="2187838"/>
              <a:ext cx="3877200"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3200"/>
                </a:spcAft>
              </a:pPr>
              <a:r>
                <a:rPr lang="en-GB" sz="1800">
                  <a:solidFill>
                    <a:schemeClr val="tx1"/>
                  </a:solidFill>
                </a:rPr>
                <a:t>Greater payment transparency </a:t>
              </a:r>
              <a:r>
                <a:rPr lang="en-GB" sz="1800" b="0">
                  <a:solidFill>
                    <a:schemeClr val="tx1"/>
                  </a:solidFill>
                </a:rPr>
                <a:t>–</a:t>
              </a:r>
              <a:r>
                <a:rPr lang="en-GB" sz="1800">
                  <a:solidFill>
                    <a:schemeClr val="tx1"/>
                  </a:solidFill>
                </a:rPr>
                <a:t> </a:t>
              </a:r>
              <a:r>
                <a:rPr lang="en-GB" sz="1800" b="0">
                  <a:solidFill>
                    <a:schemeClr val="tx1"/>
                  </a:solidFill>
                </a:rPr>
                <a:t>complete visibility of payment progress at every stage.</a:t>
              </a:r>
              <a:endParaRPr lang="en-GB" sz="1800">
                <a:solidFill>
                  <a:schemeClr val="tx1"/>
                </a:solidFill>
              </a:endParaRPr>
            </a:p>
            <a:p>
              <a:pPr>
                <a:lnSpc>
                  <a:spcPct val="100000"/>
                </a:lnSpc>
                <a:spcAft>
                  <a:spcPts val="3200"/>
                </a:spcAft>
              </a:pPr>
              <a:r>
                <a:rPr lang="en-GB" sz="1800">
                  <a:solidFill>
                    <a:schemeClr val="tx1"/>
                  </a:solidFill>
                </a:rPr>
                <a:t>Faster issue resolution </a:t>
              </a:r>
              <a:r>
                <a:rPr lang="en-GB" sz="1800" b="0">
                  <a:solidFill>
                    <a:schemeClr val="tx1"/>
                  </a:solidFill>
                </a:rPr>
                <a:t>– identify delays, fees and transaction bottlenecks more quickly.</a:t>
              </a:r>
              <a:endParaRPr lang="en-GB" sz="1800">
                <a:solidFill>
                  <a:schemeClr val="tx1"/>
                </a:solidFill>
              </a:endParaRPr>
            </a:p>
            <a:p>
              <a:pPr>
                <a:lnSpc>
                  <a:spcPct val="100000"/>
                </a:lnSpc>
                <a:spcAft>
                  <a:spcPts val="3200"/>
                </a:spcAft>
              </a:pPr>
              <a:r>
                <a:rPr lang="en-GB" sz="1800">
                  <a:solidFill>
                    <a:schemeClr val="tx1"/>
                  </a:solidFill>
                </a:rPr>
                <a:t>Improved cash visibility </a:t>
              </a:r>
              <a:r>
                <a:rPr lang="en-GB" sz="1800" b="0">
                  <a:solidFill>
                    <a:schemeClr val="tx1"/>
                  </a:solidFill>
                </a:rPr>
                <a:t>– better insight into the movement of funds across the organisation.</a:t>
              </a:r>
              <a:endParaRPr lang="en-GB" sz="1800">
                <a:solidFill>
                  <a:schemeClr val="tx1"/>
                </a:solidFill>
              </a:endParaRPr>
            </a:p>
          </p:txBody>
        </p:sp>
        <p:sp>
          <p:nvSpPr>
            <p:cNvPr id="13" name="Oval 12">
              <a:extLst>
                <a:ext uri="{FF2B5EF4-FFF2-40B4-BE49-F238E27FC236}">
                  <a16:creationId xmlns:a16="http://schemas.microsoft.com/office/drawing/2014/main" id="{53BD332E-1B76-3DF0-456C-16F58DAEB564}"/>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4" name="Oval 13">
              <a:extLst>
                <a:ext uri="{FF2B5EF4-FFF2-40B4-BE49-F238E27FC236}">
                  <a16:creationId xmlns:a16="http://schemas.microsoft.com/office/drawing/2014/main" id="{29FAD1D4-0800-3ACF-1206-B33078A746FF}"/>
                </a:ext>
              </a:extLst>
            </p:cNvPr>
            <p:cNvSpPr>
              <a:spLocks noChangeAspect="1"/>
            </p:cNvSpPr>
            <p:nvPr/>
          </p:nvSpPr>
          <p:spPr>
            <a:xfrm>
              <a:off x="7026283" y="3445435"/>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15" name="Oval 14">
              <a:extLst>
                <a:ext uri="{FF2B5EF4-FFF2-40B4-BE49-F238E27FC236}">
                  <a16:creationId xmlns:a16="http://schemas.microsoft.com/office/drawing/2014/main" id="{26645334-B995-FD6E-CDC4-CE3C3C0D121F}"/>
                </a:ext>
              </a:extLst>
            </p:cNvPr>
            <p:cNvSpPr>
              <a:spLocks noChangeAspect="1"/>
            </p:cNvSpPr>
            <p:nvPr/>
          </p:nvSpPr>
          <p:spPr>
            <a:xfrm>
              <a:off x="7026283" y="467255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16" name="Straight Connector 15">
              <a:extLst>
                <a:ext uri="{FF2B5EF4-FFF2-40B4-BE49-F238E27FC236}">
                  <a16:creationId xmlns:a16="http://schemas.microsoft.com/office/drawing/2014/main" id="{CF264D36-01FA-1EB1-AFAF-344688A32560}"/>
                </a:ext>
              </a:extLst>
            </p:cNvPr>
            <p:cNvCxnSpPr>
              <a:cxnSpLocks/>
            </p:cNvCxnSpPr>
            <p:nvPr/>
          </p:nvCxnSpPr>
          <p:spPr>
            <a:xfrm rot="5400000">
              <a:off x="9532408" y="1291287"/>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AEF6882-AEFE-E098-B019-A3FF0EB306DF}"/>
                </a:ext>
              </a:extLst>
            </p:cNvPr>
            <p:cNvCxnSpPr>
              <a:cxnSpLocks/>
            </p:cNvCxnSpPr>
            <p:nvPr/>
          </p:nvCxnSpPr>
          <p:spPr>
            <a:xfrm rot="5400000">
              <a:off x="9532408" y="2508437"/>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 name="Rounded Rectangle 17">
              <a:extLst>
                <a:ext uri="{FF2B5EF4-FFF2-40B4-BE49-F238E27FC236}">
                  <a16:creationId xmlns:a16="http://schemas.microsoft.com/office/drawing/2014/main" id="{AAFD0491-8AF2-1014-46CD-68DF5C0A44D5}"/>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19" name="Group 18">
            <a:extLst>
              <a:ext uri="{FF2B5EF4-FFF2-40B4-BE49-F238E27FC236}">
                <a16:creationId xmlns:a16="http://schemas.microsoft.com/office/drawing/2014/main" id="{6A954D75-C226-541A-4A66-760494FADA82}"/>
              </a:ext>
            </a:extLst>
          </p:cNvPr>
          <p:cNvGrpSpPr/>
          <p:nvPr/>
        </p:nvGrpSpPr>
        <p:grpSpPr>
          <a:xfrm>
            <a:off x="433754" y="1395568"/>
            <a:ext cx="5295637" cy="4331997"/>
            <a:chOff x="433754" y="1395568"/>
            <a:chExt cx="5295637" cy="4331997"/>
          </a:xfrm>
        </p:grpSpPr>
        <p:grpSp>
          <p:nvGrpSpPr>
            <p:cNvPr id="20" name="Group 19">
              <a:extLst>
                <a:ext uri="{FF2B5EF4-FFF2-40B4-BE49-F238E27FC236}">
                  <a16:creationId xmlns:a16="http://schemas.microsoft.com/office/drawing/2014/main" id="{EC8C7D16-7427-87C4-3711-DE5195D3E7C7}"/>
                </a:ext>
              </a:extLst>
            </p:cNvPr>
            <p:cNvGrpSpPr>
              <a:grpSpLocks noChangeAspect="1"/>
            </p:cNvGrpSpPr>
            <p:nvPr/>
          </p:nvGrpSpPr>
          <p:grpSpPr>
            <a:xfrm>
              <a:off x="4998902" y="4997076"/>
              <a:ext cx="730489" cy="730489"/>
              <a:chOff x="3238856" y="2639564"/>
              <a:chExt cx="883892" cy="883892"/>
            </a:xfrm>
          </p:grpSpPr>
          <p:sp>
            <p:nvSpPr>
              <p:cNvPr id="24" name="Oval 23">
                <a:extLst>
                  <a:ext uri="{FF2B5EF4-FFF2-40B4-BE49-F238E27FC236}">
                    <a16:creationId xmlns:a16="http://schemas.microsoft.com/office/drawing/2014/main" id="{F77CEEDA-A00C-39EA-56C3-1EB20F342523}"/>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4" name="Graphic 24">
                <a:extLst>
                  <a:ext uri="{FF2B5EF4-FFF2-40B4-BE49-F238E27FC236}">
                    <a16:creationId xmlns:a16="http://schemas.microsoft.com/office/drawing/2014/main" id="{9351FEC0-C157-8A8F-DF2F-22C40AF78D1A}"/>
                  </a:ext>
                </a:extLst>
              </p:cNvPr>
              <p:cNvGrpSpPr/>
              <p:nvPr/>
            </p:nvGrpSpPr>
            <p:grpSpPr>
              <a:xfrm>
                <a:off x="3429623" y="2830331"/>
                <a:ext cx="502357" cy="502357"/>
                <a:chOff x="3429623" y="2830331"/>
                <a:chExt cx="502357" cy="502357"/>
              </a:xfrm>
            </p:grpSpPr>
            <p:sp>
              <p:nvSpPr>
                <p:cNvPr id="5" name="Freeform 4">
                  <a:extLst>
                    <a:ext uri="{FF2B5EF4-FFF2-40B4-BE49-F238E27FC236}">
                      <a16:creationId xmlns:a16="http://schemas.microsoft.com/office/drawing/2014/main" id="{20473271-24B7-450F-4B28-7E1D03A646BE}"/>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US"/>
                </a:p>
              </p:txBody>
            </p:sp>
            <p:sp>
              <p:nvSpPr>
                <p:cNvPr id="26" name="Freeform 25">
                  <a:extLst>
                    <a:ext uri="{FF2B5EF4-FFF2-40B4-BE49-F238E27FC236}">
                      <a16:creationId xmlns:a16="http://schemas.microsoft.com/office/drawing/2014/main" id="{A3733482-F349-2BB7-DB08-3407E20A3776}"/>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US"/>
                </a:p>
              </p:txBody>
            </p:sp>
            <p:sp>
              <p:nvSpPr>
                <p:cNvPr id="30" name="Freeform 29">
                  <a:extLst>
                    <a:ext uri="{FF2B5EF4-FFF2-40B4-BE49-F238E27FC236}">
                      <a16:creationId xmlns:a16="http://schemas.microsoft.com/office/drawing/2014/main" id="{D64CE2C5-3079-6457-81EE-A4B802102EDA}"/>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US"/>
                </a:p>
              </p:txBody>
            </p:sp>
          </p:grpSp>
        </p:grpSp>
        <p:sp>
          <p:nvSpPr>
            <p:cNvPr id="21" name="Rounded Rectangle 20">
              <a:extLst>
                <a:ext uri="{FF2B5EF4-FFF2-40B4-BE49-F238E27FC236}">
                  <a16:creationId xmlns:a16="http://schemas.microsoft.com/office/drawing/2014/main" id="{5AA358E7-FE06-2BA5-B4A2-DCB186235474}"/>
                </a:ext>
              </a:extLst>
            </p:cNvPr>
            <p:cNvSpPr/>
            <p:nvPr/>
          </p:nvSpPr>
          <p:spPr>
            <a:xfrm>
              <a:off x="433754" y="1395568"/>
              <a:ext cx="2873457" cy="499698"/>
            </a:xfrm>
            <a:prstGeom prst="roundRect">
              <a:avLst>
                <a:gd name="adj" fmla="val 50000"/>
              </a:avLst>
            </a:prstGeom>
            <a:gradFill>
              <a:gsLst>
                <a:gs pos="100000">
                  <a:schemeClr val="accent3"/>
                </a:gs>
                <a:gs pos="0">
                  <a:schemeClr val="accent3">
                    <a:lumMod val="75000"/>
                  </a:schemeClr>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106649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anim calcmode="lin" valueType="num">
                                      <p:cBhvr>
                                        <p:cTn id="11" dur="500" fill="hold"/>
                                        <p:tgtEl>
                                          <p:spTgt spid="6"/>
                                        </p:tgtEl>
                                        <p:attrNameLst>
                                          <p:attrName>ppt_x</p:attrName>
                                        </p:attrNameLst>
                                      </p:cBhvr>
                                      <p:tavLst>
                                        <p:tav tm="0">
                                          <p:val>
                                            <p:strVal val="#ppt_x"/>
                                          </p:val>
                                        </p:tav>
                                        <p:tav tm="100000">
                                          <p:val>
                                            <p:strVal val="#ppt_x"/>
                                          </p:val>
                                        </p:tav>
                                      </p:tavLst>
                                    </p:anim>
                                    <p:anim calcmode="lin" valueType="num">
                                      <p:cBhvr>
                                        <p:cTn id="12" dur="500" fill="hold"/>
                                        <p:tgtEl>
                                          <p:spTgt spid="6"/>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EB8F2-1D08-9960-A2A1-A728A57E3ED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375C670-B3B7-83CE-6E4A-E0E6DD4CBBA1}"/>
              </a:ext>
            </a:extLst>
          </p:cNvPr>
          <p:cNvSpPr>
            <a:spLocks noGrp="1"/>
          </p:cNvSpPr>
          <p:nvPr>
            <p:ph type="ctrTitle"/>
          </p:nvPr>
        </p:nvSpPr>
        <p:spPr>
          <a:xfrm>
            <a:off x="433754" y="360609"/>
            <a:ext cx="10234246" cy="1022713"/>
          </a:xfrm>
        </p:spPr>
        <p:txBody>
          <a:bodyPr>
            <a:normAutofit/>
          </a:bodyPr>
          <a:lstStyle/>
          <a:p>
            <a:r>
              <a:rPr lang="en-GB"/>
              <a:t>Payables financing with SAP Taulia</a:t>
            </a:r>
            <a:endParaRPr lang="en-US" b="1"/>
          </a:p>
        </p:txBody>
      </p:sp>
      <p:sp>
        <p:nvSpPr>
          <p:cNvPr id="4" name="Round Same Side Corner Rectangle 3">
            <a:extLst>
              <a:ext uri="{FF2B5EF4-FFF2-40B4-BE49-F238E27FC236}">
                <a16:creationId xmlns:a16="http://schemas.microsoft.com/office/drawing/2014/main" id="{500BD84F-BA2A-2E71-2F65-41DAF959E4F6}"/>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4">
                  <a:lumMod val="20000"/>
                  <a:lumOff val="80000"/>
                </a:schemeClr>
              </a:gs>
              <a:gs pos="0">
                <a:schemeClr val="accent4">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5" name="Picture 4">
            <a:extLst>
              <a:ext uri="{FF2B5EF4-FFF2-40B4-BE49-F238E27FC236}">
                <a16:creationId xmlns:a16="http://schemas.microsoft.com/office/drawing/2014/main" id="{012BBB2F-A7D8-01ED-E360-6C2A4669857E}"/>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6" name="TextBox 5">
            <a:extLst>
              <a:ext uri="{FF2B5EF4-FFF2-40B4-BE49-F238E27FC236}">
                <a16:creationId xmlns:a16="http://schemas.microsoft.com/office/drawing/2014/main" id="{3406AE9C-58C7-9124-2FFF-FC8690CE1D46}"/>
              </a:ext>
            </a:extLst>
          </p:cNvPr>
          <p:cNvSpPr txBox="1"/>
          <p:nvPr/>
        </p:nvSpPr>
        <p:spPr>
          <a:xfrm>
            <a:off x="433754" y="2187838"/>
            <a:ext cx="4905162" cy="1938992"/>
          </a:xfrm>
          <a:prstGeom prst="rect">
            <a:avLst/>
          </a:prstGeom>
          <a:noFill/>
        </p:spPr>
        <p:txBody>
          <a:bodyPr wrap="square" lIns="0" tIns="0" rIns="0" bIns="0" rtlCol="0">
            <a:spAutoFit/>
          </a:bodyPr>
          <a:lstStyle>
            <a:defPPr>
              <a:defRPr lang="en-US"/>
            </a:defPPr>
            <a:lvl1pPr>
              <a:spcAft>
                <a:spcPts val="1200"/>
              </a:spcAft>
            </a:lvl1pPr>
          </a:lstStyle>
          <a:p>
            <a:r>
              <a:rPr lang="en-GB"/>
              <a:t>Payables Financing enables organisations to make early supplier payments using financing options provided through SAP Taulia, including dynamic discounting.</a:t>
            </a:r>
          </a:p>
          <a:p>
            <a:r>
              <a:rPr lang="en-GB"/>
              <a:t>This allows businesses to improve payment flexibility while supporting supplier liquidity and working capital objectives.</a:t>
            </a:r>
          </a:p>
        </p:txBody>
      </p:sp>
      <p:grpSp>
        <p:nvGrpSpPr>
          <p:cNvPr id="7" name="Group 6">
            <a:extLst>
              <a:ext uri="{FF2B5EF4-FFF2-40B4-BE49-F238E27FC236}">
                <a16:creationId xmlns:a16="http://schemas.microsoft.com/office/drawing/2014/main" id="{7A306E21-737B-4978-24E1-33ECA65D0BDE}"/>
              </a:ext>
            </a:extLst>
          </p:cNvPr>
          <p:cNvGrpSpPr/>
          <p:nvPr/>
        </p:nvGrpSpPr>
        <p:grpSpPr>
          <a:xfrm>
            <a:off x="7026283" y="1395568"/>
            <a:ext cx="4444725" cy="4303136"/>
            <a:chOff x="7026283" y="1395568"/>
            <a:chExt cx="4444725" cy="4303136"/>
          </a:xfrm>
        </p:grpSpPr>
        <p:sp>
          <p:nvSpPr>
            <p:cNvPr id="8" name="Text Placeholder 2">
              <a:extLst>
                <a:ext uri="{FF2B5EF4-FFF2-40B4-BE49-F238E27FC236}">
                  <a16:creationId xmlns:a16="http://schemas.microsoft.com/office/drawing/2014/main" id="{A4F48ECA-3372-7B99-318C-EE5088D7AFE5}"/>
                </a:ext>
              </a:extLst>
            </p:cNvPr>
            <p:cNvSpPr txBox="1">
              <a:spLocks/>
            </p:cNvSpPr>
            <p:nvPr/>
          </p:nvSpPr>
          <p:spPr>
            <a:xfrm>
              <a:off x="7593808" y="2187838"/>
              <a:ext cx="3678397"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3200"/>
                </a:spcAft>
              </a:pPr>
              <a:r>
                <a:rPr lang="en-GB" sz="1800">
                  <a:solidFill>
                    <a:schemeClr val="tx1"/>
                  </a:solidFill>
                </a:rPr>
                <a:t>Improved working capital management </a:t>
              </a:r>
              <a:r>
                <a:rPr lang="en-GB" sz="1800" b="0">
                  <a:solidFill>
                    <a:schemeClr val="tx1"/>
                  </a:solidFill>
                </a:rPr>
                <a:t>– optimise cash flow and payment strategies.</a:t>
              </a:r>
              <a:endParaRPr lang="en-GB" sz="1800">
                <a:solidFill>
                  <a:schemeClr val="tx1"/>
                </a:solidFill>
              </a:endParaRPr>
            </a:p>
            <a:p>
              <a:pPr>
                <a:lnSpc>
                  <a:spcPct val="100000"/>
                </a:lnSpc>
                <a:spcAft>
                  <a:spcPts val="3200"/>
                </a:spcAft>
              </a:pPr>
              <a:r>
                <a:rPr lang="en-GB" sz="1800">
                  <a:solidFill>
                    <a:schemeClr val="tx1"/>
                  </a:solidFill>
                </a:rPr>
                <a:t>Stronger supplier relationships </a:t>
              </a:r>
              <a:r>
                <a:rPr lang="en-GB" sz="1800" b="0">
                  <a:solidFill>
                    <a:schemeClr val="tx1"/>
                  </a:solidFill>
                </a:rPr>
                <a:t>–</a:t>
              </a:r>
              <a:r>
                <a:rPr lang="en-GB" sz="1800">
                  <a:solidFill>
                    <a:schemeClr val="tx1"/>
                  </a:solidFill>
                </a:rPr>
                <a:t> </a:t>
              </a:r>
              <a:r>
                <a:rPr lang="en-GB" sz="1800" b="0">
                  <a:solidFill>
                    <a:schemeClr val="tx1"/>
                  </a:solidFill>
                </a:rPr>
                <a:t>provide suppliers with earlier access to funds.</a:t>
              </a:r>
              <a:endParaRPr lang="en-GB" sz="1800">
                <a:solidFill>
                  <a:schemeClr val="tx1"/>
                </a:solidFill>
              </a:endParaRPr>
            </a:p>
            <a:p>
              <a:pPr>
                <a:lnSpc>
                  <a:spcPct val="100000"/>
                </a:lnSpc>
                <a:spcAft>
                  <a:spcPts val="3200"/>
                </a:spcAft>
              </a:pPr>
              <a:r>
                <a:rPr lang="en-GB" sz="1800">
                  <a:solidFill>
                    <a:schemeClr val="tx1"/>
                  </a:solidFill>
                </a:rPr>
                <a:t>Potential cost savings </a:t>
              </a:r>
              <a:r>
                <a:rPr lang="en-GB" sz="1800" b="0">
                  <a:solidFill>
                    <a:schemeClr val="tx1"/>
                  </a:solidFill>
                </a:rPr>
                <a:t>– dynamic discounting can deliver financial benefits.</a:t>
              </a:r>
              <a:endParaRPr lang="en-GB" sz="1800">
                <a:solidFill>
                  <a:schemeClr val="tx1"/>
                </a:solidFill>
              </a:endParaRPr>
            </a:p>
          </p:txBody>
        </p:sp>
        <p:sp>
          <p:nvSpPr>
            <p:cNvPr id="9" name="Oval 8">
              <a:extLst>
                <a:ext uri="{FF2B5EF4-FFF2-40B4-BE49-F238E27FC236}">
                  <a16:creationId xmlns:a16="http://schemas.microsoft.com/office/drawing/2014/main" id="{84A8108C-C724-ECF5-4D8B-EF35185B5D10}"/>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2" name="Oval 11">
              <a:extLst>
                <a:ext uri="{FF2B5EF4-FFF2-40B4-BE49-F238E27FC236}">
                  <a16:creationId xmlns:a16="http://schemas.microsoft.com/office/drawing/2014/main" id="{E7C782B6-83AA-717D-7B20-B221432D006D}"/>
                </a:ext>
              </a:extLst>
            </p:cNvPr>
            <p:cNvSpPr>
              <a:spLocks noChangeAspect="1"/>
            </p:cNvSpPr>
            <p:nvPr/>
          </p:nvSpPr>
          <p:spPr>
            <a:xfrm>
              <a:off x="7026283" y="3439225"/>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13" name="Oval 12">
              <a:extLst>
                <a:ext uri="{FF2B5EF4-FFF2-40B4-BE49-F238E27FC236}">
                  <a16:creationId xmlns:a16="http://schemas.microsoft.com/office/drawing/2014/main" id="{8DF19D0A-6DE0-D98D-B83F-B9E4B6E4483E}"/>
                </a:ext>
              </a:extLst>
            </p:cNvPr>
            <p:cNvSpPr>
              <a:spLocks noChangeAspect="1"/>
            </p:cNvSpPr>
            <p:nvPr/>
          </p:nvSpPr>
          <p:spPr>
            <a:xfrm>
              <a:off x="7026283" y="4670583"/>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14" name="Straight Connector 13">
              <a:extLst>
                <a:ext uri="{FF2B5EF4-FFF2-40B4-BE49-F238E27FC236}">
                  <a16:creationId xmlns:a16="http://schemas.microsoft.com/office/drawing/2014/main" id="{7A46B759-1880-AEED-7AFB-46FD74EDFEDA}"/>
                </a:ext>
              </a:extLst>
            </p:cNvPr>
            <p:cNvCxnSpPr>
              <a:cxnSpLocks/>
            </p:cNvCxnSpPr>
            <p:nvPr/>
          </p:nvCxnSpPr>
          <p:spPr>
            <a:xfrm rot="5400000">
              <a:off x="9532408" y="1291287"/>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987F887-742F-8CA7-CCA7-07D13F54D60A}"/>
                </a:ext>
              </a:extLst>
            </p:cNvPr>
            <p:cNvCxnSpPr>
              <a:cxnSpLocks/>
            </p:cNvCxnSpPr>
            <p:nvPr/>
          </p:nvCxnSpPr>
          <p:spPr>
            <a:xfrm rot="5400000">
              <a:off x="9532408" y="2503955"/>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Rounded Rectangle 15">
              <a:extLst>
                <a:ext uri="{FF2B5EF4-FFF2-40B4-BE49-F238E27FC236}">
                  <a16:creationId xmlns:a16="http://schemas.microsoft.com/office/drawing/2014/main" id="{D9C48CBE-DD97-53E4-5F4A-E91A3D7A758E}"/>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17" name="Group 16">
            <a:extLst>
              <a:ext uri="{FF2B5EF4-FFF2-40B4-BE49-F238E27FC236}">
                <a16:creationId xmlns:a16="http://schemas.microsoft.com/office/drawing/2014/main" id="{753C83B3-8309-3280-97F2-00E007D1E0FE}"/>
              </a:ext>
            </a:extLst>
          </p:cNvPr>
          <p:cNvGrpSpPr/>
          <p:nvPr/>
        </p:nvGrpSpPr>
        <p:grpSpPr>
          <a:xfrm>
            <a:off x="433754" y="1395568"/>
            <a:ext cx="5295637" cy="4331997"/>
            <a:chOff x="433754" y="1395568"/>
            <a:chExt cx="5295637" cy="4331997"/>
          </a:xfrm>
        </p:grpSpPr>
        <p:grpSp>
          <p:nvGrpSpPr>
            <p:cNvPr id="18" name="Group 17">
              <a:extLst>
                <a:ext uri="{FF2B5EF4-FFF2-40B4-BE49-F238E27FC236}">
                  <a16:creationId xmlns:a16="http://schemas.microsoft.com/office/drawing/2014/main" id="{DB3914B6-4BD7-4096-8E0C-1090ECA10B19}"/>
                </a:ext>
              </a:extLst>
            </p:cNvPr>
            <p:cNvGrpSpPr>
              <a:grpSpLocks noChangeAspect="1"/>
            </p:cNvGrpSpPr>
            <p:nvPr/>
          </p:nvGrpSpPr>
          <p:grpSpPr>
            <a:xfrm>
              <a:off x="4998902" y="4997076"/>
              <a:ext cx="730489" cy="730489"/>
              <a:chOff x="3238856" y="2639564"/>
              <a:chExt cx="883892" cy="883892"/>
            </a:xfrm>
          </p:grpSpPr>
          <p:sp>
            <p:nvSpPr>
              <p:cNvPr id="20" name="Oval 19">
                <a:extLst>
                  <a:ext uri="{FF2B5EF4-FFF2-40B4-BE49-F238E27FC236}">
                    <a16:creationId xmlns:a16="http://schemas.microsoft.com/office/drawing/2014/main" id="{EB1410AB-9448-6298-406F-E0256F8CA6E1}"/>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24" name="Graphic 20">
                <a:extLst>
                  <a:ext uri="{FF2B5EF4-FFF2-40B4-BE49-F238E27FC236}">
                    <a16:creationId xmlns:a16="http://schemas.microsoft.com/office/drawing/2014/main" id="{6C527DA0-CD02-191C-8352-7D6BEF689433}"/>
                  </a:ext>
                </a:extLst>
              </p:cNvPr>
              <p:cNvGrpSpPr/>
              <p:nvPr/>
            </p:nvGrpSpPr>
            <p:grpSpPr>
              <a:xfrm>
                <a:off x="3429623" y="2830331"/>
                <a:ext cx="502357" cy="502357"/>
                <a:chOff x="3429623" y="2830331"/>
                <a:chExt cx="502357" cy="502357"/>
              </a:xfrm>
            </p:grpSpPr>
            <p:sp>
              <p:nvSpPr>
                <p:cNvPr id="25" name="Freeform 24">
                  <a:extLst>
                    <a:ext uri="{FF2B5EF4-FFF2-40B4-BE49-F238E27FC236}">
                      <a16:creationId xmlns:a16="http://schemas.microsoft.com/office/drawing/2014/main" id="{3349FCC3-C31F-B8AB-D1AC-19E491855A3A}"/>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26" name="Freeform 25">
                  <a:extLst>
                    <a:ext uri="{FF2B5EF4-FFF2-40B4-BE49-F238E27FC236}">
                      <a16:creationId xmlns:a16="http://schemas.microsoft.com/office/drawing/2014/main" id="{08470F4D-E6F1-27D9-E311-1062B300AA46}"/>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30" name="Freeform 29">
                  <a:extLst>
                    <a:ext uri="{FF2B5EF4-FFF2-40B4-BE49-F238E27FC236}">
                      <a16:creationId xmlns:a16="http://schemas.microsoft.com/office/drawing/2014/main" id="{02BDDDA8-92E3-399B-D09B-A5266A791425}"/>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19" name="Rounded Rectangle 18">
              <a:extLst>
                <a:ext uri="{FF2B5EF4-FFF2-40B4-BE49-F238E27FC236}">
                  <a16:creationId xmlns:a16="http://schemas.microsoft.com/office/drawing/2014/main" id="{1197C2AA-9646-07A6-50C5-FD7E925A52F3}"/>
                </a:ext>
              </a:extLst>
            </p:cNvPr>
            <p:cNvSpPr/>
            <p:nvPr/>
          </p:nvSpPr>
          <p:spPr>
            <a:xfrm>
              <a:off x="433754" y="1395568"/>
              <a:ext cx="2873457" cy="499698"/>
            </a:xfrm>
            <a:prstGeom prst="roundRect">
              <a:avLst>
                <a:gd name="adj" fmla="val 50000"/>
              </a:avLst>
            </a:prstGeom>
            <a:gradFill>
              <a:gsLst>
                <a:gs pos="100000">
                  <a:schemeClr val="accent4"/>
                </a:gs>
                <a:gs pos="0">
                  <a:schemeClr val="accent4">
                    <a:lumMod val="75000"/>
                  </a:schemeClr>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250020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anim calcmode="lin" valueType="num">
                                      <p:cBhvr>
                                        <p:cTn id="11" dur="500" fill="hold"/>
                                        <p:tgtEl>
                                          <p:spTgt spid="4"/>
                                        </p:tgtEl>
                                        <p:attrNameLst>
                                          <p:attrName>ppt_x</p:attrName>
                                        </p:attrNameLst>
                                      </p:cBhvr>
                                      <p:tavLst>
                                        <p:tav tm="0">
                                          <p:val>
                                            <p:strVal val="#ppt_x"/>
                                          </p:val>
                                        </p:tav>
                                        <p:tav tm="100000">
                                          <p:val>
                                            <p:strVal val="#ppt_x"/>
                                          </p:val>
                                        </p:tav>
                                      </p:tavLst>
                                    </p:anim>
                                    <p:anim calcmode="lin" valueType="num">
                                      <p:cBhvr>
                                        <p:cTn id="12" dur="500" fill="hold"/>
                                        <p:tgtEl>
                                          <p:spTgt spid="4"/>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7BA22-6C8C-C5E2-FCC5-D734A07389E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47BFE7F-C158-4A88-10F8-E8264096A03A}"/>
              </a:ext>
            </a:extLst>
          </p:cNvPr>
          <p:cNvSpPr>
            <a:spLocks noGrp="1"/>
          </p:cNvSpPr>
          <p:nvPr>
            <p:ph type="ctrTitle"/>
          </p:nvPr>
        </p:nvSpPr>
        <p:spPr>
          <a:xfrm>
            <a:off x="433754" y="360609"/>
            <a:ext cx="11429430" cy="1022713"/>
          </a:xfrm>
        </p:spPr>
        <p:txBody>
          <a:bodyPr>
            <a:normAutofit fontScale="90000"/>
          </a:bodyPr>
          <a:lstStyle/>
          <a:p>
            <a:r>
              <a:rPr lang="en-GB"/>
              <a:t>Manage enrichment rule sets – for bank statements</a:t>
            </a:r>
            <a:endParaRPr lang="en-US" b="1"/>
          </a:p>
        </p:txBody>
      </p:sp>
      <p:sp>
        <p:nvSpPr>
          <p:cNvPr id="7" name="Round Same Side Corner Rectangle 6">
            <a:extLst>
              <a:ext uri="{FF2B5EF4-FFF2-40B4-BE49-F238E27FC236}">
                <a16:creationId xmlns:a16="http://schemas.microsoft.com/office/drawing/2014/main" id="{215DBDCE-6BC8-FA12-592C-0E7B56D3BD76}"/>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1">
                  <a:lumMod val="20000"/>
                  <a:lumOff val="80000"/>
                  <a:alpha val="70000"/>
                </a:schemeClr>
              </a:gs>
              <a:gs pos="0">
                <a:schemeClr val="accent1">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8" name="Picture 7">
            <a:extLst>
              <a:ext uri="{FF2B5EF4-FFF2-40B4-BE49-F238E27FC236}">
                <a16:creationId xmlns:a16="http://schemas.microsoft.com/office/drawing/2014/main" id="{060142CA-5529-AF13-016C-BA4E7B51B806}"/>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9" name="TextBox 8">
            <a:extLst>
              <a:ext uri="{FF2B5EF4-FFF2-40B4-BE49-F238E27FC236}">
                <a16:creationId xmlns:a16="http://schemas.microsoft.com/office/drawing/2014/main" id="{3E19228F-87A9-D844-618A-1DC2797B113E}"/>
              </a:ext>
            </a:extLst>
          </p:cNvPr>
          <p:cNvSpPr txBox="1"/>
          <p:nvPr/>
        </p:nvSpPr>
        <p:spPr>
          <a:xfrm>
            <a:off x="433754" y="2187838"/>
            <a:ext cx="4905162" cy="1938992"/>
          </a:xfrm>
          <a:prstGeom prst="rect">
            <a:avLst/>
          </a:prstGeom>
          <a:noFill/>
        </p:spPr>
        <p:txBody>
          <a:bodyPr wrap="square" lIns="0" tIns="0" rIns="0" bIns="0" rtlCol="0">
            <a:spAutoFit/>
          </a:bodyPr>
          <a:lstStyle>
            <a:defPPr>
              <a:defRPr lang="en-US"/>
            </a:defPPr>
            <a:lvl1pPr>
              <a:spcAft>
                <a:spcPts val="1200"/>
              </a:spcAft>
            </a:lvl1pPr>
          </a:lstStyle>
          <a:p>
            <a:r>
              <a:rPr lang="en-GB"/>
              <a:t>This new application allows users to create and maintain enrichment rule sets that prepare bank statement data before processing.</a:t>
            </a:r>
          </a:p>
          <a:p>
            <a:r>
              <a:rPr lang="en-GB"/>
              <a:t>The rules enhance statement information and support more accurate matching and reconciliation activities.</a:t>
            </a:r>
          </a:p>
        </p:txBody>
      </p:sp>
      <p:grpSp>
        <p:nvGrpSpPr>
          <p:cNvPr id="12" name="Group 11">
            <a:extLst>
              <a:ext uri="{FF2B5EF4-FFF2-40B4-BE49-F238E27FC236}">
                <a16:creationId xmlns:a16="http://schemas.microsoft.com/office/drawing/2014/main" id="{0F3A7F3D-866F-58FF-54D2-DDDBD4731ED9}"/>
              </a:ext>
            </a:extLst>
          </p:cNvPr>
          <p:cNvGrpSpPr/>
          <p:nvPr/>
        </p:nvGrpSpPr>
        <p:grpSpPr>
          <a:xfrm>
            <a:off x="7026283" y="1395568"/>
            <a:ext cx="4444725" cy="4303136"/>
            <a:chOff x="7026283" y="1395568"/>
            <a:chExt cx="4444725" cy="4303136"/>
          </a:xfrm>
        </p:grpSpPr>
        <p:sp>
          <p:nvSpPr>
            <p:cNvPr id="13" name="Text Placeholder 2">
              <a:extLst>
                <a:ext uri="{FF2B5EF4-FFF2-40B4-BE49-F238E27FC236}">
                  <a16:creationId xmlns:a16="http://schemas.microsoft.com/office/drawing/2014/main" id="{90C27E58-ECB3-6AE7-E44C-45F22288E092}"/>
                </a:ext>
              </a:extLst>
            </p:cNvPr>
            <p:cNvSpPr txBox="1">
              <a:spLocks/>
            </p:cNvSpPr>
            <p:nvPr/>
          </p:nvSpPr>
          <p:spPr>
            <a:xfrm>
              <a:off x="7593808" y="2187838"/>
              <a:ext cx="3877200"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3200"/>
                </a:spcAft>
              </a:pPr>
              <a:r>
                <a:rPr lang="en-GB" sz="1800">
                  <a:solidFill>
                    <a:schemeClr val="tx1"/>
                  </a:solidFill>
                </a:rPr>
                <a:t>Increased Automation </a:t>
              </a:r>
              <a:r>
                <a:rPr lang="en-GB" sz="1800" b="0">
                  <a:solidFill>
                    <a:schemeClr val="tx1"/>
                  </a:solidFill>
                </a:rPr>
                <a:t>– reduces manual intervention during bank statement processing.</a:t>
              </a:r>
              <a:endParaRPr lang="en-GB" sz="1800">
                <a:solidFill>
                  <a:schemeClr val="tx1"/>
                </a:solidFill>
              </a:endParaRPr>
            </a:p>
            <a:p>
              <a:pPr>
                <a:lnSpc>
                  <a:spcPct val="100000"/>
                </a:lnSpc>
                <a:spcAft>
                  <a:spcPts val="3200"/>
                </a:spcAft>
              </a:pPr>
              <a:r>
                <a:rPr lang="en-GB" sz="1800">
                  <a:solidFill>
                    <a:schemeClr val="tx1"/>
                  </a:solidFill>
                </a:rPr>
                <a:t>Improved matching accuracy </a:t>
              </a:r>
              <a:r>
                <a:rPr lang="en-GB" sz="1800" b="0">
                  <a:solidFill>
                    <a:schemeClr val="tx1"/>
                  </a:solidFill>
                </a:rPr>
                <a:t>–</a:t>
              </a:r>
              <a:r>
                <a:rPr lang="en-GB" sz="1800">
                  <a:solidFill>
                    <a:schemeClr val="tx1"/>
                  </a:solidFill>
                </a:rPr>
                <a:t> </a:t>
              </a:r>
              <a:r>
                <a:rPr lang="en-GB" sz="1800" b="0">
                  <a:solidFill>
                    <a:schemeClr val="tx1"/>
                  </a:solidFill>
                </a:rPr>
                <a:t>enhanced statement data improves downstream processing outcomes.</a:t>
              </a:r>
              <a:endParaRPr lang="en-GB" sz="1800">
                <a:solidFill>
                  <a:schemeClr val="tx1"/>
                </a:solidFill>
              </a:endParaRPr>
            </a:p>
            <a:p>
              <a:pPr>
                <a:lnSpc>
                  <a:spcPct val="100000"/>
                </a:lnSpc>
                <a:spcAft>
                  <a:spcPts val="3200"/>
                </a:spcAft>
              </a:pPr>
              <a:r>
                <a:rPr lang="en-GB" sz="1800">
                  <a:solidFill>
                    <a:schemeClr val="tx1"/>
                  </a:solidFill>
                </a:rPr>
                <a:t>Reduced manual effort </a:t>
              </a:r>
              <a:r>
                <a:rPr lang="en-GB" sz="1800" b="0">
                  <a:solidFill>
                    <a:schemeClr val="tx1"/>
                  </a:solidFill>
                </a:rPr>
                <a:t>– finance teams spend less time correcting and reviewing transactions.</a:t>
              </a:r>
              <a:endParaRPr lang="en-GB" sz="1800">
                <a:solidFill>
                  <a:schemeClr val="tx1"/>
                </a:solidFill>
              </a:endParaRPr>
            </a:p>
          </p:txBody>
        </p:sp>
        <p:sp>
          <p:nvSpPr>
            <p:cNvPr id="14" name="Oval 13">
              <a:extLst>
                <a:ext uri="{FF2B5EF4-FFF2-40B4-BE49-F238E27FC236}">
                  <a16:creationId xmlns:a16="http://schemas.microsoft.com/office/drawing/2014/main" id="{91176588-7B49-7004-63D4-FA4EB20814D0}"/>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5" name="Oval 14">
              <a:extLst>
                <a:ext uri="{FF2B5EF4-FFF2-40B4-BE49-F238E27FC236}">
                  <a16:creationId xmlns:a16="http://schemas.microsoft.com/office/drawing/2014/main" id="{0E805F11-AA24-881D-0A28-F16EE2832B89}"/>
                </a:ext>
              </a:extLst>
            </p:cNvPr>
            <p:cNvSpPr>
              <a:spLocks noChangeAspect="1"/>
            </p:cNvSpPr>
            <p:nvPr/>
          </p:nvSpPr>
          <p:spPr>
            <a:xfrm>
              <a:off x="7026283" y="3476147"/>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16" name="Oval 15">
              <a:extLst>
                <a:ext uri="{FF2B5EF4-FFF2-40B4-BE49-F238E27FC236}">
                  <a16:creationId xmlns:a16="http://schemas.microsoft.com/office/drawing/2014/main" id="{7927D6FF-A481-1CD0-1656-EB20D9AA8001}"/>
                </a:ext>
              </a:extLst>
            </p:cNvPr>
            <p:cNvSpPr>
              <a:spLocks noChangeAspect="1"/>
            </p:cNvSpPr>
            <p:nvPr/>
          </p:nvSpPr>
          <p:spPr>
            <a:xfrm>
              <a:off x="7026283" y="494232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17" name="Straight Connector 16">
              <a:extLst>
                <a:ext uri="{FF2B5EF4-FFF2-40B4-BE49-F238E27FC236}">
                  <a16:creationId xmlns:a16="http://schemas.microsoft.com/office/drawing/2014/main" id="{1335AE7E-70EA-3F34-4584-1E730DA3B9C9}"/>
                </a:ext>
              </a:extLst>
            </p:cNvPr>
            <p:cNvCxnSpPr>
              <a:cxnSpLocks/>
            </p:cNvCxnSpPr>
            <p:nvPr/>
          </p:nvCxnSpPr>
          <p:spPr>
            <a:xfrm rot="5400000">
              <a:off x="9532408" y="1278710"/>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AB1D46-16BA-8924-354E-B25486084ABF}"/>
                </a:ext>
              </a:extLst>
            </p:cNvPr>
            <p:cNvCxnSpPr>
              <a:cxnSpLocks/>
            </p:cNvCxnSpPr>
            <p:nvPr/>
          </p:nvCxnSpPr>
          <p:spPr>
            <a:xfrm rot="5400000">
              <a:off x="9532408" y="2777174"/>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167AB74F-87D7-ADF6-83DE-22EAB84A9877}"/>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20" name="Group 19">
            <a:extLst>
              <a:ext uri="{FF2B5EF4-FFF2-40B4-BE49-F238E27FC236}">
                <a16:creationId xmlns:a16="http://schemas.microsoft.com/office/drawing/2014/main" id="{EA21E852-CC30-FEE7-A425-CE140ACC2E30}"/>
              </a:ext>
            </a:extLst>
          </p:cNvPr>
          <p:cNvGrpSpPr/>
          <p:nvPr/>
        </p:nvGrpSpPr>
        <p:grpSpPr>
          <a:xfrm>
            <a:off x="433754" y="1395568"/>
            <a:ext cx="5295637" cy="4331997"/>
            <a:chOff x="433754" y="1395568"/>
            <a:chExt cx="5295637" cy="4331997"/>
          </a:xfrm>
        </p:grpSpPr>
        <p:grpSp>
          <p:nvGrpSpPr>
            <p:cNvPr id="21" name="Group 20">
              <a:extLst>
                <a:ext uri="{FF2B5EF4-FFF2-40B4-BE49-F238E27FC236}">
                  <a16:creationId xmlns:a16="http://schemas.microsoft.com/office/drawing/2014/main" id="{B914AE5F-36C2-6FAF-6EED-174F667613FA}"/>
                </a:ext>
              </a:extLst>
            </p:cNvPr>
            <p:cNvGrpSpPr>
              <a:grpSpLocks noChangeAspect="1"/>
            </p:cNvGrpSpPr>
            <p:nvPr/>
          </p:nvGrpSpPr>
          <p:grpSpPr>
            <a:xfrm>
              <a:off x="4998902" y="4997076"/>
              <a:ext cx="730489" cy="730489"/>
              <a:chOff x="3238856" y="2639564"/>
              <a:chExt cx="883892" cy="883892"/>
            </a:xfrm>
          </p:grpSpPr>
          <p:sp>
            <p:nvSpPr>
              <p:cNvPr id="25" name="Oval 24">
                <a:extLst>
                  <a:ext uri="{FF2B5EF4-FFF2-40B4-BE49-F238E27FC236}">
                    <a16:creationId xmlns:a16="http://schemas.microsoft.com/office/drawing/2014/main" id="{8868015B-27EE-2D77-A84F-E764DF7E8F2C}"/>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4" name="Graphic 25">
                <a:extLst>
                  <a:ext uri="{FF2B5EF4-FFF2-40B4-BE49-F238E27FC236}">
                    <a16:creationId xmlns:a16="http://schemas.microsoft.com/office/drawing/2014/main" id="{0263B1D0-2B76-104C-608C-1B04AC65D51F}"/>
                  </a:ext>
                </a:extLst>
              </p:cNvPr>
              <p:cNvGrpSpPr/>
              <p:nvPr/>
            </p:nvGrpSpPr>
            <p:grpSpPr>
              <a:xfrm>
                <a:off x="3429623" y="2830331"/>
                <a:ext cx="502357" cy="502357"/>
                <a:chOff x="3429623" y="2830331"/>
                <a:chExt cx="502357" cy="502357"/>
              </a:xfrm>
            </p:grpSpPr>
            <p:sp>
              <p:nvSpPr>
                <p:cNvPr id="6" name="Freeform 5">
                  <a:extLst>
                    <a:ext uri="{FF2B5EF4-FFF2-40B4-BE49-F238E27FC236}">
                      <a16:creationId xmlns:a16="http://schemas.microsoft.com/office/drawing/2014/main" id="{42F23062-8A3B-FC46-1799-B185A51BE04B}"/>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29" name="Freeform 28">
                  <a:extLst>
                    <a:ext uri="{FF2B5EF4-FFF2-40B4-BE49-F238E27FC236}">
                      <a16:creationId xmlns:a16="http://schemas.microsoft.com/office/drawing/2014/main" id="{A6E2D3FA-408C-94BC-3DF0-A22410E0429C}"/>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30" name="Freeform 29">
                  <a:extLst>
                    <a:ext uri="{FF2B5EF4-FFF2-40B4-BE49-F238E27FC236}">
                      <a16:creationId xmlns:a16="http://schemas.microsoft.com/office/drawing/2014/main" id="{03EBA6C3-B910-E80C-ADE2-0059C587E7AB}"/>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24" name="Rounded Rectangle 23">
              <a:extLst>
                <a:ext uri="{FF2B5EF4-FFF2-40B4-BE49-F238E27FC236}">
                  <a16:creationId xmlns:a16="http://schemas.microsoft.com/office/drawing/2014/main" id="{B72A4CC7-38C1-AB64-49BE-076C5912D694}"/>
                </a:ext>
              </a:extLst>
            </p:cNvPr>
            <p:cNvSpPr/>
            <p:nvPr/>
          </p:nvSpPr>
          <p:spPr>
            <a:xfrm>
              <a:off x="433754" y="1395568"/>
              <a:ext cx="2873457" cy="499698"/>
            </a:xfrm>
            <a:prstGeom prst="roundRect">
              <a:avLst>
                <a:gd name="adj" fmla="val 50000"/>
              </a:avLst>
            </a:prstGeom>
            <a:gradFill>
              <a:gsLst>
                <a:gs pos="100000">
                  <a:schemeClr val="accent1"/>
                </a:gs>
                <a:gs pos="0">
                  <a:schemeClr val="bg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68566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anim calcmode="lin" valueType="num">
                                      <p:cBhvr>
                                        <p:cTn id="11" dur="500" fill="hold"/>
                                        <p:tgtEl>
                                          <p:spTgt spid="7"/>
                                        </p:tgtEl>
                                        <p:attrNameLst>
                                          <p:attrName>ppt_x</p:attrName>
                                        </p:attrNameLst>
                                      </p:cBhvr>
                                      <p:tavLst>
                                        <p:tav tm="0">
                                          <p:val>
                                            <p:strVal val="#ppt_x"/>
                                          </p:val>
                                        </p:tav>
                                        <p:tav tm="100000">
                                          <p:val>
                                            <p:strVal val="#ppt_x"/>
                                          </p:val>
                                        </p:tav>
                                      </p:tavLst>
                                    </p:anim>
                                    <p:anim calcmode="lin" valueType="num">
                                      <p:cBhvr>
                                        <p:cTn id="12" dur="500" fill="hold"/>
                                        <p:tgtEl>
                                          <p:spTgt spid="7"/>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0220B-B8B7-42F4-4654-267C563B487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5FC764F-F2D1-31F6-C639-364B1B27AEFD}"/>
              </a:ext>
            </a:extLst>
          </p:cNvPr>
          <p:cNvSpPr>
            <a:spLocks noGrp="1"/>
          </p:cNvSpPr>
          <p:nvPr>
            <p:ph type="ctrTitle"/>
          </p:nvPr>
        </p:nvSpPr>
        <p:spPr>
          <a:xfrm>
            <a:off x="433753" y="360609"/>
            <a:ext cx="11457435" cy="1022713"/>
          </a:xfrm>
        </p:spPr>
        <p:txBody>
          <a:bodyPr>
            <a:normAutofit fontScale="90000"/>
          </a:bodyPr>
          <a:lstStyle/>
          <a:p>
            <a:r>
              <a:rPr lang="en-GB"/>
              <a:t>Manage value extraction rules – for bank statements</a:t>
            </a:r>
            <a:endParaRPr lang="en-US" b="1"/>
          </a:p>
        </p:txBody>
      </p:sp>
      <p:sp>
        <p:nvSpPr>
          <p:cNvPr id="4" name="Round Same Side Corner Rectangle 3">
            <a:extLst>
              <a:ext uri="{FF2B5EF4-FFF2-40B4-BE49-F238E27FC236}">
                <a16:creationId xmlns:a16="http://schemas.microsoft.com/office/drawing/2014/main" id="{C4B16184-6FD5-977D-EEE1-D6C43BA0EDC4}"/>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3">
                  <a:lumMod val="20000"/>
                  <a:lumOff val="80000"/>
                </a:schemeClr>
              </a:gs>
              <a:gs pos="0">
                <a:schemeClr val="accent4">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6" name="Picture 5">
            <a:extLst>
              <a:ext uri="{FF2B5EF4-FFF2-40B4-BE49-F238E27FC236}">
                <a16:creationId xmlns:a16="http://schemas.microsoft.com/office/drawing/2014/main" id="{B0AA442E-D2DB-A73B-6D58-ABDE0041B7CA}"/>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7" name="TextBox 6">
            <a:extLst>
              <a:ext uri="{FF2B5EF4-FFF2-40B4-BE49-F238E27FC236}">
                <a16:creationId xmlns:a16="http://schemas.microsoft.com/office/drawing/2014/main" id="{17C30578-7EA7-12CE-129F-CE4BEB0A8861}"/>
              </a:ext>
            </a:extLst>
          </p:cNvPr>
          <p:cNvSpPr txBox="1"/>
          <p:nvPr/>
        </p:nvSpPr>
        <p:spPr>
          <a:xfrm>
            <a:off x="433754" y="2187838"/>
            <a:ext cx="4905162" cy="2492990"/>
          </a:xfrm>
          <a:prstGeom prst="rect">
            <a:avLst/>
          </a:prstGeom>
          <a:noFill/>
        </p:spPr>
        <p:txBody>
          <a:bodyPr wrap="square" lIns="0" tIns="0" rIns="0" bIns="0" rtlCol="0">
            <a:spAutoFit/>
          </a:bodyPr>
          <a:lstStyle>
            <a:defPPr>
              <a:defRPr lang="en-US"/>
            </a:defPPr>
            <a:lvl1pPr>
              <a:spcAft>
                <a:spcPts val="1200"/>
              </a:spcAft>
            </a:lvl1pPr>
          </a:lstStyle>
          <a:p>
            <a:r>
              <a:rPr lang="en-GB"/>
              <a:t>This new application allows users to define patterns that automatically extract reference values, such as IBANs and payment references, from bank statement memo lines.</a:t>
            </a:r>
          </a:p>
          <a:p>
            <a:r>
              <a:rPr lang="en-GB"/>
              <a:t>Extracted values can be used within enrichment rules and downstream processing rules for improved open item matching.</a:t>
            </a:r>
          </a:p>
        </p:txBody>
      </p:sp>
      <p:grpSp>
        <p:nvGrpSpPr>
          <p:cNvPr id="8" name="Group 7">
            <a:extLst>
              <a:ext uri="{FF2B5EF4-FFF2-40B4-BE49-F238E27FC236}">
                <a16:creationId xmlns:a16="http://schemas.microsoft.com/office/drawing/2014/main" id="{49649297-B3F9-D105-5F6C-320D62D897AD}"/>
              </a:ext>
            </a:extLst>
          </p:cNvPr>
          <p:cNvGrpSpPr/>
          <p:nvPr/>
        </p:nvGrpSpPr>
        <p:grpSpPr>
          <a:xfrm>
            <a:off x="7026283" y="1395568"/>
            <a:ext cx="4444725" cy="4303136"/>
            <a:chOff x="7026283" y="1395568"/>
            <a:chExt cx="4444725" cy="4303136"/>
          </a:xfrm>
        </p:grpSpPr>
        <p:sp>
          <p:nvSpPr>
            <p:cNvPr id="9" name="Text Placeholder 2">
              <a:extLst>
                <a:ext uri="{FF2B5EF4-FFF2-40B4-BE49-F238E27FC236}">
                  <a16:creationId xmlns:a16="http://schemas.microsoft.com/office/drawing/2014/main" id="{758F432B-CB4F-22B7-F56C-B9987B0D73DA}"/>
                </a:ext>
              </a:extLst>
            </p:cNvPr>
            <p:cNvSpPr txBox="1">
              <a:spLocks/>
            </p:cNvSpPr>
            <p:nvPr/>
          </p:nvSpPr>
          <p:spPr>
            <a:xfrm>
              <a:off x="7593808" y="2187838"/>
              <a:ext cx="3558606"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3200"/>
                </a:spcAft>
              </a:pPr>
              <a:r>
                <a:rPr lang="en-GB" sz="1800">
                  <a:solidFill>
                    <a:schemeClr val="tx1"/>
                  </a:solidFill>
                </a:rPr>
                <a:t>Better data extraction </a:t>
              </a:r>
              <a:r>
                <a:rPr lang="en-GB" sz="1800" b="0">
                  <a:solidFill>
                    <a:schemeClr val="tx1"/>
                  </a:solidFill>
                </a:rPr>
                <a:t>– automatically captures key information from bank statement text.</a:t>
              </a:r>
            </a:p>
            <a:p>
              <a:pPr>
                <a:lnSpc>
                  <a:spcPct val="100000"/>
                </a:lnSpc>
                <a:spcAft>
                  <a:spcPts val="3200"/>
                </a:spcAft>
              </a:pPr>
              <a:r>
                <a:rPr lang="en-GB" sz="1800">
                  <a:solidFill>
                    <a:schemeClr val="tx1"/>
                  </a:solidFill>
                </a:rPr>
                <a:t>Higher auto-clearing rates </a:t>
              </a:r>
              <a:r>
                <a:rPr lang="en-GB" sz="1800" b="0">
                  <a:solidFill>
                    <a:schemeClr val="tx1"/>
                  </a:solidFill>
                </a:rPr>
                <a:t>– improved matching accuracy reduces manual processing.</a:t>
              </a:r>
              <a:endParaRPr lang="en-GB" sz="1800">
                <a:solidFill>
                  <a:schemeClr val="tx1"/>
                </a:solidFill>
              </a:endParaRPr>
            </a:p>
            <a:p>
              <a:pPr>
                <a:lnSpc>
                  <a:spcPct val="100000"/>
                </a:lnSpc>
                <a:spcAft>
                  <a:spcPts val="3200"/>
                </a:spcAft>
              </a:pPr>
              <a:r>
                <a:rPr lang="en-GB" sz="1800">
                  <a:solidFill>
                    <a:schemeClr val="tx1"/>
                  </a:solidFill>
                </a:rPr>
                <a:t>More efficient reconciliation </a:t>
              </a:r>
              <a:r>
                <a:rPr lang="en-GB" sz="1800" b="0">
                  <a:solidFill>
                    <a:schemeClr val="tx1"/>
                  </a:solidFill>
                </a:rPr>
                <a:t>–</a:t>
              </a:r>
              <a:r>
                <a:rPr lang="en-GB" sz="1800">
                  <a:solidFill>
                    <a:schemeClr val="tx1"/>
                  </a:solidFill>
                </a:rPr>
                <a:t> </a:t>
              </a:r>
              <a:r>
                <a:rPr lang="en-GB" sz="1800" b="0">
                  <a:solidFill>
                    <a:schemeClr val="tx1"/>
                  </a:solidFill>
                </a:rPr>
                <a:t>supports faster identification and clearing of open items.</a:t>
              </a:r>
              <a:endParaRPr lang="en-GB" sz="1800">
                <a:solidFill>
                  <a:schemeClr val="tx1"/>
                </a:solidFill>
              </a:endParaRPr>
            </a:p>
          </p:txBody>
        </p:sp>
        <p:sp>
          <p:nvSpPr>
            <p:cNvPr id="12" name="Oval 11">
              <a:extLst>
                <a:ext uri="{FF2B5EF4-FFF2-40B4-BE49-F238E27FC236}">
                  <a16:creationId xmlns:a16="http://schemas.microsoft.com/office/drawing/2014/main" id="{8A478DB7-E0B5-61C1-8E61-DA89F5B8F9DB}"/>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3" name="Oval 12">
              <a:extLst>
                <a:ext uri="{FF2B5EF4-FFF2-40B4-BE49-F238E27FC236}">
                  <a16:creationId xmlns:a16="http://schemas.microsoft.com/office/drawing/2014/main" id="{F55A7F32-17D0-55FC-5DDB-331E97C28E14}"/>
                </a:ext>
              </a:extLst>
            </p:cNvPr>
            <p:cNvSpPr>
              <a:spLocks noChangeAspect="1"/>
            </p:cNvSpPr>
            <p:nvPr/>
          </p:nvSpPr>
          <p:spPr>
            <a:xfrm>
              <a:off x="7026283" y="3723981"/>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14" name="Oval 13">
              <a:extLst>
                <a:ext uri="{FF2B5EF4-FFF2-40B4-BE49-F238E27FC236}">
                  <a16:creationId xmlns:a16="http://schemas.microsoft.com/office/drawing/2014/main" id="{7164C174-773B-63D2-4D84-7F5AB2EA9B17}"/>
                </a:ext>
              </a:extLst>
            </p:cNvPr>
            <p:cNvSpPr>
              <a:spLocks noChangeAspect="1"/>
            </p:cNvSpPr>
            <p:nvPr/>
          </p:nvSpPr>
          <p:spPr>
            <a:xfrm>
              <a:off x="7026283" y="4959262"/>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15" name="Straight Connector 14">
              <a:extLst>
                <a:ext uri="{FF2B5EF4-FFF2-40B4-BE49-F238E27FC236}">
                  <a16:creationId xmlns:a16="http://schemas.microsoft.com/office/drawing/2014/main" id="{734AAC55-B677-2264-5443-4A20C26C4594}"/>
                </a:ext>
              </a:extLst>
            </p:cNvPr>
            <p:cNvCxnSpPr>
              <a:cxnSpLocks/>
            </p:cNvCxnSpPr>
            <p:nvPr/>
          </p:nvCxnSpPr>
          <p:spPr>
            <a:xfrm rot="5400000">
              <a:off x="9532408" y="1563985"/>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D6C1F2B-4EE6-9D93-DE4A-1AFEAA8599DD}"/>
                </a:ext>
              </a:extLst>
            </p:cNvPr>
            <p:cNvCxnSpPr>
              <a:cxnSpLocks/>
            </p:cNvCxnSpPr>
            <p:nvPr/>
          </p:nvCxnSpPr>
          <p:spPr>
            <a:xfrm rot="5400000">
              <a:off x="9532408" y="2780447"/>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75FA18AD-EBEA-C5E3-B9F8-98A263400DD1}"/>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18" name="Group 17">
            <a:extLst>
              <a:ext uri="{FF2B5EF4-FFF2-40B4-BE49-F238E27FC236}">
                <a16:creationId xmlns:a16="http://schemas.microsoft.com/office/drawing/2014/main" id="{DCB457D6-C720-427D-9BE2-CD877BA2CEF1}"/>
              </a:ext>
            </a:extLst>
          </p:cNvPr>
          <p:cNvGrpSpPr/>
          <p:nvPr/>
        </p:nvGrpSpPr>
        <p:grpSpPr>
          <a:xfrm>
            <a:off x="433754" y="1395568"/>
            <a:ext cx="5295637" cy="4331997"/>
            <a:chOff x="433754" y="1395568"/>
            <a:chExt cx="5295637" cy="4331997"/>
          </a:xfrm>
        </p:grpSpPr>
        <p:grpSp>
          <p:nvGrpSpPr>
            <p:cNvPr id="19" name="Group 18">
              <a:extLst>
                <a:ext uri="{FF2B5EF4-FFF2-40B4-BE49-F238E27FC236}">
                  <a16:creationId xmlns:a16="http://schemas.microsoft.com/office/drawing/2014/main" id="{DB83D5A2-D2A3-07C6-016E-1C00054C6EC5}"/>
                </a:ext>
              </a:extLst>
            </p:cNvPr>
            <p:cNvGrpSpPr>
              <a:grpSpLocks noChangeAspect="1"/>
            </p:cNvGrpSpPr>
            <p:nvPr/>
          </p:nvGrpSpPr>
          <p:grpSpPr>
            <a:xfrm>
              <a:off x="4998902" y="4997076"/>
              <a:ext cx="730489" cy="730489"/>
              <a:chOff x="3238856" y="2639564"/>
              <a:chExt cx="883892" cy="883892"/>
            </a:xfrm>
          </p:grpSpPr>
          <p:sp>
            <p:nvSpPr>
              <p:cNvPr id="21" name="Oval 20">
                <a:extLst>
                  <a:ext uri="{FF2B5EF4-FFF2-40B4-BE49-F238E27FC236}">
                    <a16:creationId xmlns:a16="http://schemas.microsoft.com/office/drawing/2014/main" id="{1938141F-84FA-C7D1-18FD-270BFA516DE6}"/>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25" name="Graphic 23">
                <a:extLst>
                  <a:ext uri="{FF2B5EF4-FFF2-40B4-BE49-F238E27FC236}">
                    <a16:creationId xmlns:a16="http://schemas.microsoft.com/office/drawing/2014/main" id="{EC7A9DC8-A383-378F-280F-3E6C229FA15F}"/>
                  </a:ext>
                </a:extLst>
              </p:cNvPr>
              <p:cNvGrpSpPr/>
              <p:nvPr/>
            </p:nvGrpSpPr>
            <p:grpSpPr>
              <a:xfrm>
                <a:off x="3429623" y="2830331"/>
                <a:ext cx="502357" cy="502357"/>
                <a:chOff x="3429623" y="2830331"/>
                <a:chExt cx="502357" cy="502357"/>
              </a:xfrm>
            </p:grpSpPr>
            <p:sp>
              <p:nvSpPr>
                <p:cNvPr id="26" name="Freeform 25">
                  <a:extLst>
                    <a:ext uri="{FF2B5EF4-FFF2-40B4-BE49-F238E27FC236}">
                      <a16:creationId xmlns:a16="http://schemas.microsoft.com/office/drawing/2014/main" id="{F47A3A8E-9D06-1A5B-172A-FFDDC82673FF}"/>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29" name="Freeform 28">
                  <a:extLst>
                    <a:ext uri="{FF2B5EF4-FFF2-40B4-BE49-F238E27FC236}">
                      <a16:creationId xmlns:a16="http://schemas.microsoft.com/office/drawing/2014/main" id="{0D6A632F-1531-6B7F-0C16-3339F68A7B5D}"/>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30" name="Freeform 29">
                  <a:extLst>
                    <a:ext uri="{FF2B5EF4-FFF2-40B4-BE49-F238E27FC236}">
                      <a16:creationId xmlns:a16="http://schemas.microsoft.com/office/drawing/2014/main" id="{A78C9BE0-CA41-9A68-B0C5-0DCC4DDEF66C}"/>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20" name="Rounded Rectangle 19">
              <a:extLst>
                <a:ext uri="{FF2B5EF4-FFF2-40B4-BE49-F238E27FC236}">
                  <a16:creationId xmlns:a16="http://schemas.microsoft.com/office/drawing/2014/main" id="{E2B390D6-9A55-381A-D601-2A97140C8378}"/>
                </a:ext>
              </a:extLst>
            </p:cNvPr>
            <p:cNvSpPr/>
            <p:nvPr/>
          </p:nvSpPr>
          <p:spPr>
            <a:xfrm>
              <a:off x="433754" y="1395568"/>
              <a:ext cx="2873457" cy="499698"/>
            </a:xfrm>
            <a:prstGeom prst="roundRect">
              <a:avLst>
                <a:gd name="adj" fmla="val 50000"/>
              </a:avLst>
            </a:prstGeom>
            <a:gradFill>
              <a:gsLst>
                <a:gs pos="100000">
                  <a:schemeClr val="accent3"/>
                </a:gs>
                <a:gs pos="0">
                  <a:schemeClr val="accent3">
                    <a:lumMod val="75000"/>
                  </a:schemeClr>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123215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anim calcmode="lin" valueType="num">
                                      <p:cBhvr>
                                        <p:cTn id="11" dur="500" fill="hold"/>
                                        <p:tgtEl>
                                          <p:spTgt spid="4"/>
                                        </p:tgtEl>
                                        <p:attrNameLst>
                                          <p:attrName>ppt_x</p:attrName>
                                        </p:attrNameLst>
                                      </p:cBhvr>
                                      <p:tavLst>
                                        <p:tav tm="0">
                                          <p:val>
                                            <p:strVal val="#ppt_x"/>
                                          </p:val>
                                        </p:tav>
                                        <p:tav tm="100000">
                                          <p:val>
                                            <p:strVal val="#ppt_x"/>
                                          </p:val>
                                        </p:tav>
                                      </p:tavLst>
                                    </p:anim>
                                    <p:anim calcmode="lin" valueType="num">
                                      <p:cBhvr>
                                        <p:cTn id="12" dur="500" fill="hold"/>
                                        <p:tgtEl>
                                          <p:spTgt spid="4"/>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E899E13-CD45-FB3A-2040-07529F580ACE}"/>
              </a:ext>
            </a:extLst>
          </p:cNvPr>
          <p:cNvGrpSpPr>
            <a:grpSpLocks noChangeAspect="1"/>
          </p:cNvGrpSpPr>
          <p:nvPr/>
        </p:nvGrpSpPr>
        <p:grpSpPr>
          <a:xfrm rot="16200000">
            <a:off x="860065" y="2875960"/>
            <a:ext cx="6009973" cy="1106083"/>
            <a:chOff x="433755" y="1917751"/>
            <a:chExt cx="3291840" cy="914118"/>
          </a:xfrm>
        </p:grpSpPr>
        <p:sp>
          <p:nvSpPr>
            <p:cNvPr id="8" name="Oval 7">
              <a:extLst>
                <a:ext uri="{FF2B5EF4-FFF2-40B4-BE49-F238E27FC236}">
                  <a16:creationId xmlns:a16="http://schemas.microsoft.com/office/drawing/2014/main" id="{98244DA6-9B39-06DB-8339-D723FDC7C4A5}"/>
                </a:ext>
              </a:extLst>
            </p:cNvPr>
            <p:cNvSpPr/>
            <p:nvPr/>
          </p:nvSpPr>
          <p:spPr>
            <a:xfrm rot="5400000">
              <a:off x="1758919" y="1047599"/>
              <a:ext cx="641513" cy="2927028"/>
            </a:xfrm>
            <a:prstGeom prst="ellipse">
              <a:avLst/>
            </a:prstGeom>
            <a:solidFill>
              <a:schemeClr val="tx2"/>
            </a:solidFill>
            <a:ln>
              <a:noFill/>
            </a:ln>
            <a:effectLst>
              <a:outerShdw blurRad="5080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54333A7-E963-828D-8D35-17EBA96FCC01}"/>
                </a:ext>
              </a:extLst>
            </p:cNvPr>
            <p:cNvSpPr/>
            <p:nvPr/>
          </p:nvSpPr>
          <p:spPr>
            <a:xfrm rot="5400000">
              <a:off x="1622825" y="728681"/>
              <a:ext cx="913700" cy="32918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B6B5F160-EBEF-DCD9-DEE5-04EF89112E1C}"/>
              </a:ext>
            </a:extLst>
          </p:cNvPr>
          <p:cNvSpPr>
            <a:spLocks noGrp="1"/>
          </p:cNvSpPr>
          <p:nvPr>
            <p:ph type="ctrTitle"/>
          </p:nvPr>
        </p:nvSpPr>
        <p:spPr/>
        <p:txBody>
          <a:bodyPr/>
          <a:lstStyle/>
          <a:p>
            <a:r>
              <a:rPr lang="en-US"/>
              <a:t>2</a:t>
            </a:r>
          </a:p>
        </p:txBody>
      </p:sp>
      <p:sp>
        <p:nvSpPr>
          <p:cNvPr id="4" name="Text Placeholder 3">
            <a:extLst>
              <a:ext uri="{FF2B5EF4-FFF2-40B4-BE49-F238E27FC236}">
                <a16:creationId xmlns:a16="http://schemas.microsoft.com/office/drawing/2014/main" id="{2931DBEF-C106-4349-1D0E-4466C4C52051}"/>
              </a:ext>
            </a:extLst>
          </p:cNvPr>
          <p:cNvSpPr>
            <a:spLocks noGrp="1"/>
          </p:cNvSpPr>
          <p:nvPr>
            <p:ph type="body" sz="quarter" idx="13"/>
          </p:nvPr>
        </p:nvSpPr>
        <p:spPr/>
        <p:txBody>
          <a:bodyPr/>
          <a:lstStyle/>
          <a:p>
            <a:r>
              <a:rPr lang="en-GB"/>
              <a:t>Sales and distribution</a:t>
            </a:r>
          </a:p>
        </p:txBody>
      </p:sp>
      <p:sp>
        <p:nvSpPr>
          <p:cNvPr id="10" name="TextBox 9">
            <a:extLst>
              <a:ext uri="{FF2B5EF4-FFF2-40B4-BE49-F238E27FC236}">
                <a16:creationId xmlns:a16="http://schemas.microsoft.com/office/drawing/2014/main" id="{B10F4F96-7B33-7144-6B7C-38AD60ED07B2}"/>
              </a:ext>
            </a:extLst>
          </p:cNvPr>
          <p:cNvSpPr txBox="1"/>
          <p:nvPr/>
        </p:nvSpPr>
        <p:spPr>
          <a:xfrm>
            <a:off x="6205998" y="1529581"/>
            <a:ext cx="5224002" cy="1969770"/>
          </a:xfrm>
          <a:prstGeom prst="rect">
            <a:avLst/>
          </a:prstGeom>
          <a:noFill/>
        </p:spPr>
        <p:txBody>
          <a:bodyPr wrap="square" lIns="0" tIns="0" rIns="0" bIns="0" rtlCol="0">
            <a:spAutoFit/>
          </a:bodyPr>
          <a:lstStyle>
            <a:defPPr>
              <a:defRPr lang="en-US"/>
            </a:defPPr>
            <a:lvl1pPr>
              <a:defRPr sz="1600">
                <a:solidFill>
                  <a:schemeClr val="bg1"/>
                </a:solidFill>
              </a:defRPr>
            </a:lvl1pPr>
          </a:lstStyle>
          <a:p>
            <a:r>
              <a:rPr lang="en-GB"/>
              <a:t>The 2608 release enhances sales order processing with improved filtering, mass updates, supply block visibility, and partner information display. It also introduces editable WBS elements for copied sales orders, supports flexible item category determination for custom sales order types, adds intercompany pro forma invoice capabilities, and improves API performance for faster sales document processing.</a:t>
            </a:r>
          </a:p>
        </p:txBody>
      </p:sp>
      <p:sp>
        <p:nvSpPr>
          <p:cNvPr id="11" name="TextBox 10">
            <a:extLst>
              <a:ext uri="{FF2B5EF4-FFF2-40B4-BE49-F238E27FC236}">
                <a16:creationId xmlns:a16="http://schemas.microsoft.com/office/drawing/2014/main" id="{5461C78F-FD5B-D39D-B1A2-4194986AFA34}"/>
              </a:ext>
            </a:extLst>
          </p:cNvPr>
          <p:cNvSpPr txBox="1"/>
          <p:nvPr/>
        </p:nvSpPr>
        <p:spPr>
          <a:xfrm>
            <a:off x="6205998" y="3859200"/>
            <a:ext cx="4689549" cy="1308050"/>
          </a:xfrm>
          <a:prstGeom prst="rect">
            <a:avLst/>
          </a:prstGeom>
          <a:noFill/>
        </p:spPr>
        <p:txBody>
          <a:bodyPr wrap="square" lIns="0" tIns="0" rIns="0" bIns="0" rtlCol="0">
            <a:spAutoFit/>
          </a:bodyPr>
          <a:lstStyle>
            <a:defPPr>
              <a:defRPr lang="en-US"/>
            </a:defPPr>
            <a:lvl1pPr>
              <a:spcAft>
                <a:spcPts val="600"/>
              </a:spcAft>
              <a:defRPr sz="1600" b="1">
                <a:solidFill>
                  <a:schemeClr val="bg1"/>
                </a:solidFill>
              </a:defRPr>
            </a:lvl1pPr>
          </a:lstStyle>
          <a:p>
            <a:r>
              <a:rPr lang="en-GB"/>
              <a:t>Business Benefits</a:t>
            </a:r>
          </a:p>
          <a:p>
            <a:pPr marL="171450" indent="-171450">
              <a:spcAft>
                <a:spcPts val="0"/>
              </a:spcAft>
              <a:buFont typeface="Arial" panose="020B0604020202020204" pitchFamily="34" charset="0"/>
              <a:buChar char="•"/>
            </a:pPr>
            <a:r>
              <a:rPr lang="en-GB" b="0"/>
              <a:t>Faster order processing and maintenance</a:t>
            </a:r>
          </a:p>
          <a:p>
            <a:pPr marL="171450" indent="-171450">
              <a:spcAft>
                <a:spcPts val="0"/>
              </a:spcAft>
              <a:buFont typeface="Arial" panose="020B0604020202020204" pitchFamily="34" charset="0"/>
              <a:buChar char="•"/>
            </a:pPr>
            <a:r>
              <a:rPr lang="en-GB" b="0"/>
              <a:t>Greater flexibility in order creation</a:t>
            </a:r>
          </a:p>
          <a:p>
            <a:pPr marL="171450" indent="-171450">
              <a:spcAft>
                <a:spcPts val="0"/>
              </a:spcAft>
              <a:buFont typeface="Arial" panose="020B0604020202020204" pitchFamily="34" charset="0"/>
              <a:buChar char="•"/>
            </a:pPr>
            <a:r>
              <a:rPr lang="en-GB" b="0"/>
              <a:t>Improved compliance for intercompany sales</a:t>
            </a:r>
          </a:p>
          <a:p>
            <a:pPr marL="171450" indent="-171450">
              <a:spcAft>
                <a:spcPts val="0"/>
              </a:spcAft>
              <a:buFont typeface="Arial" panose="020B0604020202020204" pitchFamily="34" charset="0"/>
              <a:buChar char="•"/>
            </a:pPr>
            <a:r>
              <a:rPr lang="en-GB" b="0"/>
              <a:t>Better system and integration performance</a:t>
            </a:r>
          </a:p>
        </p:txBody>
      </p:sp>
      <p:sp>
        <p:nvSpPr>
          <p:cNvPr id="12" name="Oval 11">
            <a:extLst>
              <a:ext uri="{FF2B5EF4-FFF2-40B4-BE49-F238E27FC236}">
                <a16:creationId xmlns:a16="http://schemas.microsoft.com/office/drawing/2014/main" id="{BCDEFE53-376F-417D-3C9B-CB9B0AB953CB}"/>
              </a:ext>
            </a:extLst>
          </p:cNvPr>
          <p:cNvSpPr>
            <a:spLocks noChangeAspect="1"/>
          </p:cNvSpPr>
          <p:nvPr/>
        </p:nvSpPr>
        <p:spPr>
          <a:xfrm>
            <a:off x="5210707" y="4107600"/>
            <a:ext cx="664081" cy="664081"/>
          </a:xfrm>
          <a:prstGeom prst="ellipse">
            <a:avLst/>
          </a:prstGeom>
          <a:solidFill>
            <a:schemeClr val="accent2"/>
          </a:solidFill>
          <a:ln>
            <a:noFill/>
          </a:ln>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13" name="Graphic 35">
            <a:extLst>
              <a:ext uri="{FF2B5EF4-FFF2-40B4-BE49-F238E27FC236}">
                <a16:creationId xmlns:a16="http://schemas.microsoft.com/office/drawing/2014/main" id="{3FE496AB-FB15-791E-374C-0315C1FA3907}"/>
              </a:ext>
            </a:extLst>
          </p:cNvPr>
          <p:cNvGrpSpPr/>
          <p:nvPr/>
        </p:nvGrpSpPr>
        <p:grpSpPr>
          <a:xfrm>
            <a:off x="5369521" y="4248772"/>
            <a:ext cx="346453" cy="346456"/>
            <a:chOff x="5369521" y="4248772"/>
            <a:chExt cx="346453" cy="346456"/>
          </a:xfrm>
          <a:solidFill>
            <a:schemeClr val="bg1"/>
          </a:solidFill>
        </p:grpSpPr>
        <p:sp>
          <p:nvSpPr>
            <p:cNvPr id="14" name="Freeform 13">
              <a:extLst>
                <a:ext uri="{FF2B5EF4-FFF2-40B4-BE49-F238E27FC236}">
                  <a16:creationId xmlns:a16="http://schemas.microsoft.com/office/drawing/2014/main" id="{46B12A3D-F4E4-602C-A5FB-B221DFF828BE}"/>
                </a:ext>
              </a:extLst>
            </p:cNvPr>
            <p:cNvSpPr/>
            <p:nvPr/>
          </p:nvSpPr>
          <p:spPr>
            <a:xfrm>
              <a:off x="5369521" y="4248772"/>
              <a:ext cx="307329" cy="346456"/>
            </a:xfrm>
            <a:custGeom>
              <a:avLst/>
              <a:gdLst>
                <a:gd name="csX0" fmla="*/ 290786 w 307329"/>
                <a:gd name="csY0" fmla="*/ 346456 h 346456"/>
                <a:gd name="csX1" fmla="*/ 281599 w 307329"/>
                <a:gd name="csY1" fmla="*/ 343663 h 346456"/>
                <a:gd name="csX2" fmla="*/ 173227 w 307329"/>
                <a:gd name="csY2" fmla="*/ 271353 h 346456"/>
                <a:gd name="csX3" fmla="*/ 64854 w 307329"/>
                <a:gd name="csY3" fmla="*/ 343663 h 346456"/>
                <a:gd name="csX4" fmla="*/ 41924 w 307329"/>
                <a:gd name="csY4" fmla="*/ 338959 h 346456"/>
                <a:gd name="csX5" fmla="*/ 40027 w 307329"/>
                <a:gd name="csY5" fmla="*/ 324650 h 346456"/>
                <a:gd name="csX6" fmla="*/ 76110 w 307329"/>
                <a:gd name="csY6" fmla="*/ 216815 h 346456"/>
                <a:gd name="csX7" fmla="*/ 4875 w 307329"/>
                <a:gd name="csY7" fmla="*/ 145829 h 346456"/>
                <a:gd name="csX8" fmla="*/ 4821 w 307329"/>
                <a:gd name="csY8" fmla="*/ 122421 h 346456"/>
                <a:gd name="csX9" fmla="*/ 16544 w 307329"/>
                <a:gd name="csY9" fmla="*/ 117546 h 346456"/>
                <a:gd name="csX10" fmla="*/ 122165 w 307329"/>
                <a:gd name="csY10" fmla="*/ 117546 h 346456"/>
                <a:gd name="csX11" fmla="*/ 157523 w 307329"/>
                <a:gd name="csY11" fmla="*/ 11325 h 346456"/>
                <a:gd name="csX12" fmla="*/ 178458 w 307329"/>
                <a:gd name="csY12" fmla="*/ 853 h 346456"/>
                <a:gd name="csX13" fmla="*/ 188930 w 307329"/>
                <a:gd name="csY13" fmla="*/ 11325 h 346456"/>
                <a:gd name="csX14" fmla="*/ 228054 w 307329"/>
                <a:gd name="csY14" fmla="*/ 128884 h 346456"/>
                <a:gd name="csX15" fmla="*/ 217565 w 307329"/>
                <a:gd name="csY15" fmla="*/ 149822 h 346456"/>
                <a:gd name="csX16" fmla="*/ 196627 w 307329"/>
                <a:gd name="csY16" fmla="*/ 139332 h 346456"/>
                <a:gd name="csX17" fmla="*/ 173227 w 307329"/>
                <a:gd name="csY17" fmla="*/ 68987 h 346456"/>
                <a:gd name="csX18" fmla="*/ 149827 w 307329"/>
                <a:gd name="csY18" fmla="*/ 139332 h 346456"/>
                <a:gd name="csX19" fmla="*/ 134103 w 307329"/>
                <a:gd name="csY19" fmla="*/ 150650 h 346456"/>
                <a:gd name="csX20" fmla="*/ 56599 w 307329"/>
                <a:gd name="csY20" fmla="*/ 150650 h 346456"/>
                <a:gd name="csX21" fmla="*/ 106689 w 307329"/>
                <a:gd name="csY21" fmla="*/ 200615 h 346456"/>
                <a:gd name="csX22" fmla="*/ 110703 w 307329"/>
                <a:gd name="csY22" fmla="*/ 217581 h 346456"/>
                <a:gd name="csX23" fmla="*/ 86703 w 307329"/>
                <a:gd name="csY23" fmla="*/ 289291 h 346456"/>
                <a:gd name="csX24" fmla="*/ 164041 w 307329"/>
                <a:gd name="csY24" fmla="*/ 237691 h 346456"/>
                <a:gd name="csX25" fmla="*/ 182413 w 307329"/>
                <a:gd name="csY25" fmla="*/ 237691 h 346456"/>
                <a:gd name="csX26" fmla="*/ 259751 w 307329"/>
                <a:gd name="csY26" fmla="*/ 289291 h 346456"/>
                <a:gd name="csX27" fmla="*/ 235751 w 307329"/>
                <a:gd name="csY27" fmla="*/ 217581 h 346456"/>
                <a:gd name="csX28" fmla="*/ 246210 w 307329"/>
                <a:gd name="csY28" fmla="*/ 196632 h 346456"/>
                <a:gd name="csX29" fmla="*/ 267158 w 307329"/>
                <a:gd name="csY29" fmla="*/ 207091 h 346456"/>
                <a:gd name="csX30" fmla="*/ 306468 w 307329"/>
                <a:gd name="csY30" fmla="*/ 324650 h 346456"/>
                <a:gd name="csX31" fmla="*/ 296028 w 307329"/>
                <a:gd name="csY31" fmla="*/ 345600 h 346456"/>
                <a:gd name="csX32" fmla="*/ 290765 w 307329"/>
                <a:gd name="csY32" fmla="*/ 346456 h 346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07329" h="346456">
                  <a:moveTo>
                    <a:pt x="290786" y="346456"/>
                  </a:moveTo>
                  <a:cubicBezTo>
                    <a:pt x="287514" y="346454"/>
                    <a:pt x="284318" y="345482"/>
                    <a:pt x="281599" y="343663"/>
                  </a:cubicBezTo>
                  <a:lnTo>
                    <a:pt x="173227" y="271353"/>
                  </a:lnTo>
                  <a:lnTo>
                    <a:pt x="64854" y="343663"/>
                  </a:lnTo>
                  <a:cubicBezTo>
                    <a:pt x="57223" y="348697"/>
                    <a:pt x="46957" y="346591"/>
                    <a:pt x="41924" y="338959"/>
                  </a:cubicBezTo>
                  <a:cubicBezTo>
                    <a:pt x="39136" y="334732"/>
                    <a:pt x="38437" y="329458"/>
                    <a:pt x="40027" y="324650"/>
                  </a:cubicBezTo>
                  <a:lnTo>
                    <a:pt x="76110" y="216815"/>
                  </a:lnTo>
                  <a:lnTo>
                    <a:pt x="4875" y="145829"/>
                  </a:lnTo>
                  <a:cubicBezTo>
                    <a:pt x="-1604" y="139380"/>
                    <a:pt x="-1628" y="128900"/>
                    <a:pt x="4821" y="122421"/>
                  </a:cubicBezTo>
                  <a:cubicBezTo>
                    <a:pt x="7925" y="119302"/>
                    <a:pt x="12144" y="117548"/>
                    <a:pt x="16544" y="117546"/>
                  </a:cubicBezTo>
                  <a:lnTo>
                    <a:pt x="122165" y="117546"/>
                  </a:lnTo>
                  <a:lnTo>
                    <a:pt x="157523" y="11325"/>
                  </a:lnTo>
                  <a:cubicBezTo>
                    <a:pt x="160412" y="2653"/>
                    <a:pt x="169785" y="-2036"/>
                    <a:pt x="178458" y="853"/>
                  </a:cubicBezTo>
                  <a:cubicBezTo>
                    <a:pt x="183403" y="2500"/>
                    <a:pt x="187283" y="6380"/>
                    <a:pt x="188930" y="11325"/>
                  </a:cubicBezTo>
                  <a:lnTo>
                    <a:pt x="228054" y="128884"/>
                  </a:lnTo>
                  <a:cubicBezTo>
                    <a:pt x="230941" y="137563"/>
                    <a:pt x="226244" y="146937"/>
                    <a:pt x="217565" y="149822"/>
                  </a:cubicBezTo>
                  <a:cubicBezTo>
                    <a:pt x="208886" y="152707"/>
                    <a:pt x="199513" y="148011"/>
                    <a:pt x="196627" y="139332"/>
                  </a:cubicBezTo>
                  <a:lnTo>
                    <a:pt x="173227" y="68987"/>
                  </a:lnTo>
                  <a:lnTo>
                    <a:pt x="149827" y="139332"/>
                  </a:lnTo>
                  <a:cubicBezTo>
                    <a:pt x="147571" y="146099"/>
                    <a:pt x="141235" y="150659"/>
                    <a:pt x="134103" y="150650"/>
                  </a:cubicBezTo>
                  <a:lnTo>
                    <a:pt x="56599" y="150650"/>
                  </a:lnTo>
                  <a:lnTo>
                    <a:pt x="106689" y="200615"/>
                  </a:lnTo>
                  <a:cubicBezTo>
                    <a:pt x="111138" y="205051"/>
                    <a:pt x="112693" y="211622"/>
                    <a:pt x="110703" y="217581"/>
                  </a:cubicBezTo>
                  <a:lnTo>
                    <a:pt x="86703" y="289291"/>
                  </a:lnTo>
                  <a:lnTo>
                    <a:pt x="164041" y="237691"/>
                  </a:lnTo>
                  <a:cubicBezTo>
                    <a:pt x="169603" y="233979"/>
                    <a:pt x="176851" y="233979"/>
                    <a:pt x="182413" y="237691"/>
                  </a:cubicBezTo>
                  <a:lnTo>
                    <a:pt x="259751" y="289291"/>
                  </a:lnTo>
                  <a:lnTo>
                    <a:pt x="235751" y="217581"/>
                  </a:lnTo>
                  <a:cubicBezTo>
                    <a:pt x="232854" y="208908"/>
                    <a:pt x="237537" y="199529"/>
                    <a:pt x="246210" y="196632"/>
                  </a:cubicBezTo>
                  <a:cubicBezTo>
                    <a:pt x="254883" y="193736"/>
                    <a:pt x="264261" y="198418"/>
                    <a:pt x="267158" y="207091"/>
                  </a:cubicBezTo>
                  <a:lnTo>
                    <a:pt x="306468" y="324650"/>
                  </a:lnTo>
                  <a:cubicBezTo>
                    <a:pt x="309371" y="333319"/>
                    <a:pt x="304697" y="342697"/>
                    <a:pt x="296028" y="345600"/>
                  </a:cubicBezTo>
                  <a:cubicBezTo>
                    <a:pt x="294332" y="346169"/>
                    <a:pt x="292555" y="346456"/>
                    <a:pt x="290765" y="346456"/>
                  </a:cubicBezTo>
                  <a:close/>
                </a:path>
              </a:pathLst>
            </a:custGeom>
            <a:solidFill>
              <a:schemeClr val="bg1"/>
            </a:solidFill>
            <a:ln w="2068" cap="flat">
              <a:noFill/>
              <a:prstDash val="solid"/>
              <a:miter/>
            </a:ln>
          </p:spPr>
          <p:txBody>
            <a:bodyPr/>
            <a:lstStyle/>
            <a:p>
              <a:endParaRPr lang="en-US"/>
            </a:p>
          </p:txBody>
        </p:sp>
        <p:sp>
          <p:nvSpPr>
            <p:cNvPr id="15" name="Freeform 14">
              <a:extLst>
                <a:ext uri="{FF2B5EF4-FFF2-40B4-BE49-F238E27FC236}">
                  <a16:creationId xmlns:a16="http://schemas.microsoft.com/office/drawing/2014/main" id="{84484C20-CDE5-B372-1A82-A49E2C146F00}"/>
                </a:ext>
              </a:extLst>
            </p:cNvPr>
            <p:cNvSpPr/>
            <p:nvPr/>
          </p:nvSpPr>
          <p:spPr>
            <a:xfrm>
              <a:off x="5565320" y="4366318"/>
              <a:ext cx="150653" cy="111351"/>
            </a:xfrm>
            <a:custGeom>
              <a:avLst/>
              <a:gdLst>
                <a:gd name="csX0" fmla="*/ 55655 w 150653"/>
                <a:gd name="csY0" fmla="*/ 111352 h 111351"/>
                <a:gd name="csX1" fmla="*/ 39091 w 150653"/>
                <a:gd name="csY1" fmla="*/ 94812 h 111351"/>
                <a:gd name="csX2" fmla="*/ 43966 w 150653"/>
                <a:gd name="csY2" fmla="*/ 83069 h 111351"/>
                <a:gd name="csX3" fmla="*/ 94055 w 150653"/>
                <a:gd name="csY3" fmla="*/ 33103 h 111351"/>
                <a:gd name="csX4" fmla="*/ 16552 w 150653"/>
                <a:gd name="csY4" fmla="*/ 33103 h 111351"/>
                <a:gd name="csX5" fmla="*/ 0 w 150653"/>
                <a:gd name="csY5" fmla="*/ 16552 h 111351"/>
                <a:gd name="csX6" fmla="*/ 16552 w 150653"/>
                <a:gd name="csY6" fmla="*/ 0 h 111351"/>
                <a:gd name="csX7" fmla="*/ 134110 w 150653"/>
                <a:gd name="csY7" fmla="*/ 0 h 111351"/>
                <a:gd name="csX8" fmla="*/ 150654 w 150653"/>
                <a:gd name="csY8" fmla="*/ 16559 h 111351"/>
                <a:gd name="csX9" fmla="*/ 145779 w 150653"/>
                <a:gd name="csY9" fmla="*/ 28283 h 111351"/>
                <a:gd name="csX10" fmla="*/ 67428 w 150653"/>
                <a:gd name="csY10" fmla="*/ 106510 h 111351"/>
                <a:gd name="csX11" fmla="*/ 55655 w 150653"/>
                <a:gd name="csY11" fmla="*/ 111352 h 111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653" h="111351">
                  <a:moveTo>
                    <a:pt x="55655" y="111352"/>
                  </a:moveTo>
                  <a:cubicBezTo>
                    <a:pt x="46514" y="111358"/>
                    <a:pt x="39097" y="103955"/>
                    <a:pt x="39091" y="94812"/>
                  </a:cubicBezTo>
                  <a:cubicBezTo>
                    <a:pt x="39087" y="90406"/>
                    <a:pt x="40841" y="86179"/>
                    <a:pt x="43966" y="83069"/>
                  </a:cubicBezTo>
                  <a:lnTo>
                    <a:pt x="94055" y="33103"/>
                  </a:lnTo>
                  <a:lnTo>
                    <a:pt x="16552" y="33103"/>
                  </a:lnTo>
                  <a:cubicBezTo>
                    <a:pt x="7411" y="33103"/>
                    <a:pt x="0" y="25693"/>
                    <a:pt x="0" y="16552"/>
                  </a:cubicBezTo>
                  <a:cubicBezTo>
                    <a:pt x="0" y="7410"/>
                    <a:pt x="7411" y="0"/>
                    <a:pt x="16552" y="0"/>
                  </a:cubicBezTo>
                  <a:lnTo>
                    <a:pt x="134110" y="0"/>
                  </a:lnTo>
                  <a:cubicBezTo>
                    <a:pt x="143251" y="4"/>
                    <a:pt x="150658" y="7418"/>
                    <a:pt x="150654" y="16559"/>
                  </a:cubicBezTo>
                  <a:cubicBezTo>
                    <a:pt x="150652" y="20960"/>
                    <a:pt x="148897" y="25178"/>
                    <a:pt x="145779" y="28283"/>
                  </a:cubicBezTo>
                  <a:lnTo>
                    <a:pt x="67428" y="106510"/>
                  </a:lnTo>
                  <a:cubicBezTo>
                    <a:pt x="64306" y="109628"/>
                    <a:pt x="60068" y="111372"/>
                    <a:pt x="55655" y="111352"/>
                  </a:cubicBezTo>
                  <a:close/>
                </a:path>
              </a:pathLst>
            </a:custGeom>
            <a:solidFill>
              <a:schemeClr val="bg1"/>
            </a:solidFill>
            <a:ln w="2068" cap="flat">
              <a:noFill/>
              <a:prstDash val="solid"/>
              <a:miter/>
            </a:ln>
          </p:spPr>
          <p:txBody>
            <a:bodyPr/>
            <a:lstStyle/>
            <a:p>
              <a:endParaRPr lang="en-US"/>
            </a:p>
          </p:txBody>
        </p:sp>
      </p:grpSp>
      <p:sp>
        <p:nvSpPr>
          <p:cNvPr id="16" name="Oval 15">
            <a:extLst>
              <a:ext uri="{FF2B5EF4-FFF2-40B4-BE49-F238E27FC236}">
                <a16:creationId xmlns:a16="http://schemas.microsoft.com/office/drawing/2014/main" id="{CBEFD4E6-29F8-E61E-9447-FC7729365932}"/>
              </a:ext>
            </a:extLst>
          </p:cNvPr>
          <p:cNvSpPr>
            <a:spLocks noChangeAspect="1"/>
          </p:cNvSpPr>
          <p:nvPr/>
        </p:nvSpPr>
        <p:spPr>
          <a:xfrm>
            <a:off x="5210707" y="1529581"/>
            <a:ext cx="664081" cy="664081"/>
          </a:xfrm>
          <a:prstGeom prst="ellipse">
            <a:avLst/>
          </a:prstGeom>
          <a:solidFill>
            <a:schemeClr val="accent2"/>
          </a:solidFill>
          <a:ln>
            <a:noFill/>
          </a:ln>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17" name="Graphic 33">
            <a:extLst>
              <a:ext uri="{FF2B5EF4-FFF2-40B4-BE49-F238E27FC236}">
                <a16:creationId xmlns:a16="http://schemas.microsoft.com/office/drawing/2014/main" id="{68E2E0EA-E19D-2D07-0A7E-B379570333C8}"/>
              </a:ext>
            </a:extLst>
          </p:cNvPr>
          <p:cNvGrpSpPr/>
          <p:nvPr/>
        </p:nvGrpSpPr>
        <p:grpSpPr>
          <a:xfrm>
            <a:off x="5369505" y="1670782"/>
            <a:ext cx="346477" cy="346386"/>
            <a:chOff x="5369505" y="1670782"/>
            <a:chExt cx="346477" cy="346386"/>
          </a:xfrm>
          <a:solidFill>
            <a:schemeClr val="bg1"/>
          </a:solidFill>
        </p:grpSpPr>
        <p:sp>
          <p:nvSpPr>
            <p:cNvPr id="18" name="Freeform 17">
              <a:extLst>
                <a:ext uri="{FF2B5EF4-FFF2-40B4-BE49-F238E27FC236}">
                  <a16:creationId xmlns:a16="http://schemas.microsoft.com/office/drawing/2014/main" id="{09E2BDE8-5ACA-7068-103F-7FF7E3959070}"/>
                </a:ext>
              </a:extLst>
            </p:cNvPr>
            <p:cNvSpPr/>
            <p:nvPr/>
          </p:nvSpPr>
          <p:spPr>
            <a:xfrm>
              <a:off x="5369505" y="1671196"/>
              <a:ext cx="345982" cy="345972"/>
            </a:xfrm>
            <a:custGeom>
              <a:avLst/>
              <a:gdLst>
                <a:gd name="csX0" fmla="*/ 172975 w 345982"/>
                <a:gd name="csY0" fmla="*/ 345972 h 345972"/>
                <a:gd name="csX1" fmla="*/ 0 w 345982"/>
                <a:gd name="csY1" fmla="*/ 172975 h 345972"/>
                <a:gd name="csX2" fmla="*/ 172998 w 345982"/>
                <a:gd name="csY2" fmla="*/ 0 h 345972"/>
                <a:gd name="csX3" fmla="*/ 222443 w 345982"/>
                <a:gd name="csY3" fmla="*/ 7221 h 345972"/>
                <a:gd name="csX4" fmla="*/ 233155 w 345982"/>
                <a:gd name="csY4" fmla="*/ 28034 h 345972"/>
                <a:gd name="csX5" fmla="*/ 212988 w 345982"/>
                <a:gd name="csY5" fmla="*/ 38938 h 345972"/>
                <a:gd name="csX6" fmla="*/ 39139 w 345982"/>
                <a:gd name="csY6" fmla="*/ 132966 h 345972"/>
                <a:gd name="csX7" fmla="*/ 133167 w 345982"/>
                <a:gd name="csY7" fmla="*/ 306815 h 345972"/>
                <a:gd name="csX8" fmla="*/ 307017 w 345982"/>
                <a:gd name="csY8" fmla="*/ 212787 h 345972"/>
                <a:gd name="csX9" fmla="*/ 306319 w 345982"/>
                <a:gd name="csY9" fmla="*/ 130697 h 345972"/>
                <a:gd name="csX10" fmla="*/ 317109 w 345982"/>
                <a:gd name="csY10" fmla="*/ 109914 h 345972"/>
                <a:gd name="csX11" fmla="*/ 337892 w 345982"/>
                <a:gd name="csY11" fmla="*/ 120703 h 345972"/>
                <a:gd name="csX12" fmla="*/ 224984 w 345982"/>
                <a:gd name="csY12" fmla="*/ 337928 h 345972"/>
                <a:gd name="csX13" fmla="*/ 172975 w 345982"/>
                <a:gd name="csY13" fmla="*/ 345972 h 3459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45982" h="345972">
                  <a:moveTo>
                    <a:pt x="172975" y="345972"/>
                  </a:moveTo>
                  <a:cubicBezTo>
                    <a:pt x="77437" y="345966"/>
                    <a:pt x="-6" y="268512"/>
                    <a:pt x="0" y="172975"/>
                  </a:cubicBezTo>
                  <a:cubicBezTo>
                    <a:pt x="6" y="77437"/>
                    <a:pt x="77460" y="-6"/>
                    <a:pt x="172998" y="0"/>
                  </a:cubicBezTo>
                  <a:cubicBezTo>
                    <a:pt x="189742" y="1"/>
                    <a:pt x="206399" y="2433"/>
                    <a:pt x="222443" y="7221"/>
                  </a:cubicBezTo>
                  <a:cubicBezTo>
                    <a:pt x="231150" y="10010"/>
                    <a:pt x="235946" y="19328"/>
                    <a:pt x="233155" y="28034"/>
                  </a:cubicBezTo>
                  <a:cubicBezTo>
                    <a:pt x="230446" y="36489"/>
                    <a:pt x="221548" y="41301"/>
                    <a:pt x="212988" y="38938"/>
                  </a:cubicBezTo>
                  <a:cubicBezTo>
                    <a:pt x="139016" y="16896"/>
                    <a:pt x="61181" y="58994"/>
                    <a:pt x="39139" y="132966"/>
                  </a:cubicBezTo>
                  <a:cubicBezTo>
                    <a:pt x="17097" y="206938"/>
                    <a:pt x="59195" y="284774"/>
                    <a:pt x="133167" y="306815"/>
                  </a:cubicBezTo>
                  <a:cubicBezTo>
                    <a:pt x="207139" y="328858"/>
                    <a:pt x="284974" y="286761"/>
                    <a:pt x="307017" y="212787"/>
                  </a:cubicBezTo>
                  <a:cubicBezTo>
                    <a:pt x="315007" y="185971"/>
                    <a:pt x="314765" y="157373"/>
                    <a:pt x="306319" y="130697"/>
                  </a:cubicBezTo>
                  <a:cubicBezTo>
                    <a:pt x="303559" y="121978"/>
                    <a:pt x="308390" y="112673"/>
                    <a:pt x="317109" y="109914"/>
                  </a:cubicBezTo>
                  <a:cubicBezTo>
                    <a:pt x="325828" y="107154"/>
                    <a:pt x="335132" y="111985"/>
                    <a:pt x="337892" y="120703"/>
                  </a:cubicBezTo>
                  <a:cubicBezTo>
                    <a:pt x="366698" y="211866"/>
                    <a:pt x="316149" y="309122"/>
                    <a:pt x="224984" y="337928"/>
                  </a:cubicBezTo>
                  <a:cubicBezTo>
                    <a:pt x="208159" y="343243"/>
                    <a:pt x="190620" y="345958"/>
                    <a:pt x="172975" y="345972"/>
                  </a:cubicBezTo>
                  <a:close/>
                </a:path>
              </a:pathLst>
            </a:custGeom>
            <a:solidFill>
              <a:schemeClr val="bg1"/>
            </a:solidFill>
            <a:ln w="2068" cap="flat">
              <a:noFill/>
              <a:prstDash val="solid"/>
              <a:miter/>
            </a:ln>
          </p:spPr>
          <p:txBody>
            <a:bodyPr/>
            <a:lstStyle/>
            <a:p>
              <a:endParaRPr lang="en-US"/>
            </a:p>
          </p:txBody>
        </p:sp>
        <p:sp>
          <p:nvSpPr>
            <p:cNvPr id="19" name="Freeform 18">
              <a:extLst>
                <a:ext uri="{FF2B5EF4-FFF2-40B4-BE49-F238E27FC236}">
                  <a16:creationId xmlns:a16="http://schemas.microsoft.com/office/drawing/2014/main" id="{A0C367B4-F602-FAF9-90F3-A3ED5B0F03CA}"/>
                </a:ext>
              </a:extLst>
            </p:cNvPr>
            <p:cNvSpPr/>
            <p:nvPr/>
          </p:nvSpPr>
          <p:spPr>
            <a:xfrm>
              <a:off x="5415543" y="1717975"/>
              <a:ext cx="253095" cy="253365"/>
            </a:xfrm>
            <a:custGeom>
              <a:avLst/>
              <a:gdLst>
                <a:gd name="csX0" fmla="*/ 126460 w 253095"/>
                <a:gd name="csY0" fmla="*/ 253365 h 253365"/>
                <a:gd name="csX1" fmla="*/ 0 w 253095"/>
                <a:gd name="csY1" fmla="*/ 126460 h 253365"/>
                <a:gd name="csX2" fmla="*/ 126906 w 253095"/>
                <a:gd name="csY2" fmla="*/ 0 h 253365"/>
                <a:gd name="csX3" fmla="*/ 163411 w 253095"/>
                <a:gd name="csY3" fmla="*/ 5441 h 253365"/>
                <a:gd name="csX4" fmla="*/ 174801 w 253095"/>
                <a:gd name="csY4" fmla="*/ 25891 h 253365"/>
                <a:gd name="csX5" fmla="*/ 154351 w 253095"/>
                <a:gd name="csY5" fmla="*/ 37281 h 253365"/>
                <a:gd name="csX6" fmla="*/ 153811 w 253095"/>
                <a:gd name="csY6" fmla="*/ 37117 h 253365"/>
                <a:gd name="csX7" fmla="*/ 37088 w 253095"/>
                <a:gd name="csY7" fmla="*/ 99424 h 253365"/>
                <a:gd name="csX8" fmla="*/ 99394 w 253095"/>
                <a:gd name="csY8" fmla="*/ 216147 h 253365"/>
                <a:gd name="csX9" fmla="*/ 216118 w 253095"/>
                <a:gd name="csY9" fmla="*/ 153840 h 253365"/>
                <a:gd name="csX10" fmla="*/ 216584 w 253095"/>
                <a:gd name="csY10" fmla="*/ 101007 h 253365"/>
                <a:gd name="csX11" fmla="*/ 229813 w 253095"/>
                <a:gd name="csY11" fmla="*/ 81696 h 253365"/>
                <a:gd name="csX12" fmla="*/ 248239 w 253095"/>
                <a:gd name="csY12" fmla="*/ 91862 h 253365"/>
                <a:gd name="csX13" fmla="*/ 160954 w 253095"/>
                <a:gd name="csY13" fmla="*/ 248416 h 253365"/>
                <a:gd name="csX14" fmla="*/ 126377 w 253095"/>
                <a:gd name="csY14" fmla="*/ 253241 h 253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3095" h="253365">
                  <a:moveTo>
                    <a:pt x="126460" y="253365"/>
                  </a:moveTo>
                  <a:cubicBezTo>
                    <a:pt x="56495" y="253241"/>
                    <a:pt x="-123" y="196425"/>
                    <a:pt x="0" y="126460"/>
                  </a:cubicBezTo>
                  <a:cubicBezTo>
                    <a:pt x="123" y="56495"/>
                    <a:pt x="56941" y="-123"/>
                    <a:pt x="126906" y="0"/>
                  </a:cubicBezTo>
                  <a:cubicBezTo>
                    <a:pt x="139275" y="22"/>
                    <a:pt x="151574" y="1855"/>
                    <a:pt x="163411" y="5441"/>
                  </a:cubicBezTo>
                  <a:cubicBezTo>
                    <a:pt x="172205" y="7943"/>
                    <a:pt x="177302" y="17099"/>
                    <a:pt x="174801" y="25891"/>
                  </a:cubicBezTo>
                  <a:cubicBezTo>
                    <a:pt x="172300" y="34683"/>
                    <a:pt x="163143" y="39782"/>
                    <a:pt x="154351" y="37281"/>
                  </a:cubicBezTo>
                  <a:cubicBezTo>
                    <a:pt x="154169" y="37229"/>
                    <a:pt x="153989" y="37175"/>
                    <a:pt x="153811" y="37117"/>
                  </a:cubicBezTo>
                  <a:cubicBezTo>
                    <a:pt x="104374" y="22090"/>
                    <a:pt x="52115" y="49986"/>
                    <a:pt x="37088" y="99424"/>
                  </a:cubicBezTo>
                  <a:cubicBezTo>
                    <a:pt x="22061" y="148861"/>
                    <a:pt x="49957" y="201120"/>
                    <a:pt x="99394" y="216147"/>
                  </a:cubicBezTo>
                  <a:cubicBezTo>
                    <a:pt x="148832" y="231174"/>
                    <a:pt x="201091" y="203278"/>
                    <a:pt x="216118" y="153840"/>
                  </a:cubicBezTo>
                  <a:cubicBezTo>
                    <a:pt x="221347" y="136640"/>
                    <a:pt x="221508" y="118297"/>
                    <a:pt x="216584" y="101007"/>
                  </a:cubicBezTo>
                  <a:cubicBezTo>
                    <a:pt x="214904" y="92021"/>
                    <a:pt x="220827" y="83375"/>
                    <a:pt x="229813" y="81696"/>
                  </a:cubicBezTo>
                  <a:cubicBezTo>
                    <a:pt x="237596" y="80241"/>
                    <a:pt x="245320" y="84502"/>
                    <a:pt x="248239" y="91862"/>
                  </a:cubicBezTo>
                  <a:cubicBezTo>
                    <a:pt x="267367" y="159196"/>
                    <a:pt x="228288" y="229289"/>
                    <a:pt x="160954" y="248416"/>
                  </a:cubicBezTo>
                  <a:cubicBezTo>
                    <a:pt x="149705" y="251613"/>
                    <a:pt x="138070" y="253235"/>
                    <a:pt x="126377" y="253241"/>
                  </a:cubicBezTo>
                  <a:close/>
                </a:path>
              </a:pathLst>
            </a:custGeom>
            <a:solidFill>
              <a:schemeClr val="bg1"/>
            </a:solidFill>
            <a:ln w="2068" cap="flat">
              <a:noFill/>
              <a:prstDash val="solid"/>
              <a:miter/>
            </a:ln>
          </p:spPr>
          <p:txBody>
            <a:bodyPr/>
            <a:lstStyle/>
            <a:p>
              <a:endParaRPr lang="en-US"/>
            </a:p>
          </p:txBody>
        </p:sp>
        <p:sp>
          <p:nvSpPr>
            <p:cNvPr id="20" name="Freeform 19">
              <a:extLst>
                <a:ext uri="{FF2B5EF4-FFF2-40B4-BE49-F238E27FC236}">
                  <a16:creationId xmlns:a16="http://schemas.microsoft.com/office/drawing/2014/main" id="{598BDF86-5A33-5FB3-8772-9BA83712AF0B}"/>
                </a:ext>
              </a:extLst>
            </p:cNvPr>
            <p:cNvSpPr/>
            <p:nvPr/>
          </p:nvSpPr>
          <p:spPr>
            <a:xfrm>
              <a:off x="5464872" y="1765768"/>
              <a:ext cx="157117" cy="156993"/>
            </a:xfrm>
            <a:custGeom>
              <a:avLst/>
              <a:gdLst>
                <a:gd name="csX0" fmla="*/ 78497 w 157117"/>
                <a:gd name="csY0" fmla="*/ 156993 h 156993"/>
                <a:gd name="csX1" fmla="*/ 0 w 157117"/>
                <a:gd name="csY1" fmla="*/ 78497 h 156993"/>
                <a:gd name="csX2" fmla="*/ 78497 w 157117"/>
                <a:gd name="csY2" fmla="*/ 0 h 156993"/>
                <a:gd name="csX3" fmla="*/ 95048 w 157117"/>
                <a:gd name="csY3" fmla="*/ 16552 h 156993"/>
                <a:gd name="csX4" fmla="*/ 78497 w 157117"/>
                <a:gd name="csY4" fmla="*/ 33103 h 156993"/>
                <a:gd name="csX5" fmla="*/ 33228 w 157117"/>
                <a:gd name="csY5" fmla="*/ 78620 h 156993"/>
                <a:gd name="csX6" fmla="*/ 78745 w 157117"/>
                <a:gd name="csY6" fmla="*/ 123890 h 156993"/>
                <a:gd name="csX7" fmla="*/ 124014 w 157117"/>
                <a:gd name="csY7" fmla="*/ 78497 h 156993"/>
                <a:gd name="csX8" fmla="*/ 140566 w 157117"/>
                <a:gd name="csY8" fmla="*/ 61945 h 156993"/>
                <a:gd name="csX9" fmla="*/ 157117 w 157117"/>
                <a:gd name="csY9" fmla="*/ 78497 h 156993"/>
                <a:gd name="csX10" fmla="*/ 78497 w 157117"/>
                <a:gd name="csY10" fmla="*/ 156993 h 1569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7117" h="156993">
                  <a:moveTo>
                    <a:pt x="78497" y="156993"/>
                  </a:moveTo>
                  <a:cubicBezTo>
                    <a:pt x="35144" y="156993"/>
                    <a:pt x="0" y="121850"/>
                    <a:pt x="0" y="78497"/>
                  </a:cubicBezTo>
                  <a:cubicBezTo>
                    <a:pt x="0" y="35144"/>
                    <a:pt x="35144" y="0"/>
                    <a:pt x="78497" y="0"/>
                  </a:cubicBezTo>
                  <a:cubicBezTo>
                    <a:pt x="87638" y="0"/>
                    <a:pt x="95048" y="7410"/>
                    <a:pt x="95048" y="16552"/>
                  </a:cubicBezTo>
                  <a:cubicBezTo>
                    <a:pt x="95048" y="25693"/>
                    <a:pt x="87638" y="33103"/>
                    <a:pt x="78497" y="33103"/>
                  </a:cubicBezTo>
                  <a:cubicBezTo>
                    <a:pt x="53427" y="33172"/>
                    <a:pt x="33159" y="53551"/>
                    <a:pt x="33228" y="78620"/>
                  </a:cubicBezTo>
                  <a:cubicBezTo>
                    <a:pt x="33296" y="103690"/>
                    <a:pt x="53675" y="123958"/>
                    <a:pt x="78745" y="123890"/>
                  </a:cubicBezTo>
                  <a:cubicBezTo>
                    <a:pt x="103767" y="123821"/>
                    <a:pt x="124014" y="103518"/>
                    <a:pt x="124014" y="78497"/>
                  </a:cubicBezTo>
                  <a:cubicBezTo>
                    <a:pt x="124014" y="69355"/>
                    <a:pt x="131425" y="61945"/>
                    <a:pt x="140566" y="61945"/>
                  </a:cubicBezTo>
                  <a:cubicBezTo>
                    <a:pt x="149706" y="61945"/>
                    <a:pt x="157117" y="69355"/>
                    <a:pt x="157117" y="78497"/>
                  </a:cubicBezTo>
                  <a:cubicBezTo>
                    <a:pt x="157049" y="121868"/>
                    <a:pt x="121868" y="156993"/>
                    <a:pt x="78497" y="156993"/>
                  </a:cubicBezTo>
                  <a:close/>
                </a:path>
              </a:pathLst>
            </a:custGeom>
            <a:solidFill>
              <a:schemeClr val="bg1"/>
            </a:solidFill>
            <a:ln w="2068" cap="flat">
              <a:noFill/>
              <a:prstDash val="solid"/>
              <a:miter/>
            </a:ln>
          </p:spPr>
          <p:txBody>
            <a:bodyPr/>
            <a:lstStyle/>
            <a:p>
              <a:endParaRPr lang="en-US"/>
            </a:p>
          </p:txBody>
        </p:sp>
        <p:sp>
          <p:nvSpPr>
            <p:cNvPr id="21" name="Freeform 20">
              <a:extLst>
                <a:ext uri="{FF2B5EF4-FFF2-40B4-BE49-F238E27FC236}">
                  <a16:creationId xmlns:a16="http://schemas.microsoft.com/office/drawing/2014/main" id="{6373C856-CC96-EE1B-3C0C-17ECF0867E2B}"/>
                </a:ext>
              </a:extLst>
            </p:cNvPr>
            <p:cNvSpPr/>
            <p:nvPr/>
          </p:nvSpPr>
          <p:spPr>
            <a:xfrm>
              <a:off x="5525914" y="1671225"/>
              <a:ext cx="189532" cy="189736"/>
            </a:xfrm>
            <a:custGeom>
              <a:avLst/>
              <a:gdLst>
                <a:gd name="csX0" fmla="*/ 16565 w 189532"/>
                <a:gd name="csY0" fmla="*/ 189736 h 189736"/>
                <a:gd name="csX1" fmla="*/ 0 w 189532"/>
                <a:gd name="csY1" fmla="*/ 173198 h 189736"/>
                <a:gd name="csX2" fmla="*/ 4854 w 189532"/>
                <a:gd name="csY2" fmla="*/ 161474 h 189736"/>
                <a:gd name="csX3" fmla="*/ 161268 w 189532"/>
                <a:gd name="csY3" fmla="*/ 4854 h 189736"/>
                <a:gd name="csX4" fmla="*/ 184679 w 189532"/>
                <a:gd name="csY4" fmla="*/ 4843 h 189736"/>
                <a:gd name="csX5" fmla="*/ 184689 w 189532"/>
                <a:gd name="csY5" fmla="*/ 28254 h 189736"/>
                <a:gd name="csX6" fmla="*/ 28213 w 189532"/>
                <a:gd name="csY6" fmla="*/ 184874 h 189736"/>
                <a:gd name="csX7" fmla="*/ 16565 w 189532"/>
                <a:gd name="csY7" fmla="*/ 189736 h 18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9532" h="189736">
                  <a:moveTo>
                    <a:pt x="16565" y="189736"/>
                  </a:moveTo>
                  <a:cubicBezTo>
                    <a:pt x="7423" y="189744"/>
                    <a:pt x="7" y="182339"/>
                    <a:pt x="0" y="173198"/>
                  </a:cubicBezTo>
                  <a:cubicBezTo>
                    <a:pt x="-4" y="168800"/>
                    <a:pt x="1743" y="164582"/>
                    <a:pt x="4854" y="161474"/>
                  </a:cubicBezTo>
                  <a:lnTo>
                    <a:pt x="161268" y="4854"/>
                  </a:lnTo>
                  <a:cubicBezTo>
                    <a:pt x="167730" y="-1614"/>
                    <a:pt x="178211" y="-1618"/>
                    <a:pt x="184679" y="4843"/>
                  </a:cubicBezTo>
                  <a:cubicBezTo>
                    <a:pt x="191146" y="11305"/>
                    <a:pt x="191150" y="21786"/>
                    <a:pt x="184689" y="28254"/>
                  </a:cubicBezTo>
                  <a:lnTo>
                    <a:pt x="28213" y="184874"/>
                  </a:lnTo>
                  <a:cubicBezTo>
                    <a:pt x="25125" y="187970"/>
                    <a:pt x="20937" y="189718"/>
                    <a:pt x="16565" y="189736"/>
                  </a:cubicBezTo>
                  <a:close/>
                </a:path>
              </a:pathLst>
            </a:custGeom>
            <a:solidFill>
              <a:schemeClr val="bg1"/>
            </a:solidFill>
            <a:ln w="2068" cap="flat">
              <a:noFill/>
              <a:prstDash val="solid"/>
              <a:miter/>
            </a:ln>
          </p:spPr>
          <p:txBody>
            <a:bodyPr/>
            <a:lstStyle/>
            <a:p>
              <a:endParaRPr lang="en-US"/>
            </a:p>
          </p:txBody>
        </p:sp>
        <p:sp>
          <p:nvSpPr>
            <p:cNvPr id="22" name="Freeform 21">
              <a:extLst>
                <a:ext uri="{FF2B5EF4-FFF2-40B4-BE49-F238E27FC236}">
                  <a16:creationId xmlns:a16="http://schemas.microsoft.com/office/drawing/2014/main" id="{AC102064-1434-C7EC-1338-04E960EDBEFF}"/>
                </a:ext>
              </a:extLst>
            </p:cNvPr>
            <p:cNvSpPr/>
            <p:nvPr/>
          </p:nvSpPr>
          <p:spPr>
            <a:xfrm>
              <a:off x="5604776" y="1748741"/>
              <a:ext cx="71110" cy="33248"/>
            </a:xfrm>
            <a:custGeom>
              <a:avLst/>
              <a:gdLst>
                <a:gd name="csX0" fmla="*/ 16552 w 71110"/>
                <a:gd name="csY0" fmla="*/ 33248 h 33248"/>
                <a:gd name="csX1" fmla="*/ 0 w 71110"/>
                <a:gd name="csY1" fmla="*/ 16697 h 33248"/>
                <a:gd name="csX2" fmla="*/ 16552 w 71110"/>
                <a:gd name="csY2" fmla="*/ 145 h 33248"/>
                <a:gd name="csX3" fmla="*/ 54559 w 71110"/>
                <a:gd name="csY3" fmla="*/ 0 h 33248"/>
                <a:gd name="csX4" fmla="*/ 54559 w 71110"/>
                <a:gd name="csY4" fmla="*/ 0 h 33248"/>
                <a:gd name="csX5" fmla="*/ 71110 w 71110"/>
                <a:gd name="csY5" fmla="*/ 16552 h 33248"/>
                <a:gd name="csX6" fmla="*/ 54559 w 71110"/>
                <a:gd name="csY6" fmla="*/ 33103 h 33248"/>
                <a:gd name="csX7" fmla="*/ 16552 w 71110"/>
                <a:gd name="csY7" fmla="*/ 33248 h 332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1110" h="33248">
                  <a:moveTo>
                    <a:pt x="16552" y="33248"/>
                  </a:moveTo>
                  <a:cubicBezTo>
                    <a:pt x="7411" y="33248"/>
                    <a:pt x="0" y="25838"/>
                    <a:pt x="0" y="16697"/>
                  </a:cubicBezTo>
                  <a:cubicBezTo>
                    <a:pt x="0" y="7555"/>
                    <a:pt x="7411" y="145"/>
                    <a:pt x="16552" y="145"/>
                  </a:cubicBezTo>
                  <a:lnTo>
                    <a:pt x="54559" y="0"/>
                  </a:lnTo>
                  <a:lnTo>
                    <a:pt x="54559" y="0"/>
                  </a:lnTo>
                  <a:cubicBezTo>
                    <a:pt x="63699" y="0"/>
                    <a:pt x="71110" y="7410"/>
                    <a:pt x="71110" y="16552"/>
                  </a:cubicBezTo>
                  <a:cubicBezTo>
                    <a:pt x="71110" y="25693"/>
                    <a:pt x="63699" y="33103"/>
                    <a:pt x="54559" y="33103"/>
                  </a:cubicBezTo>
                  <a:lnTo>
                    <a:pt x="16552" y="33248"/>
                  </a:lnTo>
                  <a:close/>
                </a:path>
              </a:pathLst>
            </a:custGeom>
            <a:solidFill>
              <a:schemeClr val="bg1"/>
            </a:solidFill>
            <a:ln w="2068" cap="flat">
              <a:noFill/>
              <a:prstDash val="solid"/>
              <a:miter/>
            </a:ln>
          </p:spPr>
          <p:txBody>
            <a:bodyPr/>
            <a:lstStyle/>
            <a:p>
              <a:endParaRPr lang="en-US"/>
            </a:p>
          </p:txBody>
        </p:sp>
        <p:sp>
          <p:nvSpPr>
            <p:cNvPr id="23" name="Freeform 22">
              <a:extLst>
                <a:ext uri="{FF2B5EF4-FFF2-40B4-BE49-F238E27FC236}">
                  <a16:creationId xmlns:a16="http://schemas.microsoft.com/office/drawing/2014/main" id="{B1CE0BE0-ED49-D4E5-554F-FE64EDA70885}"/>
                </a:ext>
              </a:extLst>
            </p:cNvPr>
            <p:cNvSpPr/>
            <p:nvPr/>
          </p:nvSpPr>
          <p:spPr>
            <a:xfrm>
              <a:off x="5642783" y="1710754"/>
              <a:ext cx="73199" cy="33248"/>
            </a:xfrm>
            <a:custGeom>
              <a:avLst/>
              <a:gdLst>
                <a:gd name="csX0" fmla="*/ 16552 w 73199"/>
                <a:gd name="csY0" fmla="*/ 33248 h 33248"/>
                <a:gd name="csX1" fmla="*/ 0 w 73199"/>
                <a:gd name="csY1" fmla="*/ 16697 h 33248"/>
                <a:gd name="csX2" fmla="*/ 16552 w 73199"/>
                <a:gd name="csY2" fmla="*/ 145 h 33248"/>
                <a:gd name="csX3" fmla="*/ 56648 w 73199"/>
                <a:gd name="csY3" fmla="*/ 0 h 33248"/>
                <a:gd name="csX4" fmla="*/ 56648 w 73199"/>
                <a:gd name="csY4" fmla="*/ 0 h 33248"/>
                <a:gd name="csX5" fmla="*/ 73200 w 73199"/>
                <a:gd name="csY5" fmla="*/ 16552 h 33248"/>
                <a:gd name="csX6" fmla="*/ 56648 w 73199"/>
                <a:gd name="csY6" fmla="*/ 33103 h 33248"/>
                <a:gd name="csX7" fmla="*/ 16552 w 73199"/>
                <a:gd name="csY7" fmla="*/ 33248 h 332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3199" h="33248">
                  <a:moveTo>
                    <a:pt x="16552" y="33248"/>
                  </a:moveTo>
                  <a:cubicBezTo>
                    <a:pt x="7411" y="33248"/>
                    <a:pt x="0" y="25838"/>
                    <a:pt x="0" y="16697"/>
                  </a:cubicBezTo>
                  <a:cubicBezTo>
                    <a:pt x="0" y="7555"/>
                    <a:pt x="7411" y="145"/>
                    <a:pt x="16552" y="145"/>
                  </a:cubicBezTo>
                  <a:lnTo>
                    <a:pt x="56648" y="0"/>
                  </a:lnTo>
                  <a:lnTo>
                    <a:pt x="56648" y="0"/>
                  </a:lnTo>
                  <a:cubicBezTo>
                    <a:pt x="65789" y="0"/>
                    <a:pt x="73200" y="7410"/>
                    <a:pt x="73200" y="16552"/>
                  </a:cubicBezTo>
                  <a:cubicBezTo>
                    <a:pt x="73200" y="25693"/>
                    <a:pt x="65789" y="33103"/>
                    <a:pt x="56648" y="33103"/>
                  </a:cubicBezTo>
                  <a:lnTo>
                    <a:pt x="16552" y="33248"/>
                  </a:lnTo>
                  <a:close/>
                </a:path>
              </a:pathLst>
            </a:custGeom>
            <a:solidFill>
              <a:schemeClr val="bg1"/>
            </a:solidFill>
            <a:ln w="2068" cap="flat">
              <a:noFill/>
              <a:prstDash val="solid"/>
              <a:miter/>
            </a:ln>
          </p:spPr>
          <p:txBody>
            <a:bodyPr/>
            <a:lstStyle/>
            <a:p>
              <a:endParaRPr lang="en-US"/>
            </a:p>
          </p:txBody>
        </p:sp>
        <p:sp>
          <p:nvSpPr>
            <p:cNvPr id="24" name="Freeform 23">
              <a:extLst>
                <a:ext uri="{FF2B5EF4-FFF2-40B4-BE49-F238E27FC236}">
                  <a16:creationId xmlns:a16="http://schemas.microsoft.com/office/drawing/2014/main" id="{335706E2-FF18-CF12-3765-B5863878F09F}"/>
                </a:ext>
              </a:extLst>
            </p:cNvPr>
            <p:cNvSpPr/>
            <p:nvPr/>
          </p:nvSpPr>
          <p:spPr>
            <a:xfrm>
              <a:off x="5604776" y="1710899"/>
              <a:ext cx="33103" cy="71089"/>
            </a:xfrm>
            <a:custGeom>
              <a:avLst/>
              <a:gdLst>
                <a:gd name="csX0" fmla="*/ 16552 w 33103"/>
                <a:gd name="csY0" fmla="*/ 71090 h 71089"/>
                <a:gd name="csX1" fmla="*/ 16552 w 33103"/>
                <a:gd name="csY1" fmla="*/ 71090 h 71089"/>
                <a:gd name="csX2" fmla="*/ 0 w 33103"/>
                <a:gd name="csY2" fmla="*/ 54538 h 71089"/>
                <a:gd name="csX3" fmla="*/ 0 w 33103"/>
                <a:gd name="csY3" fmla="*/ 16552 h 71089"/>
                <a:gd name="csX4" fmla="*/ 16552 w 33103"/>
                <a:gd name="csY4" fmla="*/ 0 h 71089"/>
                <a:gd name="csX5" fmla="*/ 16552 w 33103"/>
                <a:gd name="csY5" fmla="*/ 0 h 71089"/>
                <a:gd name="csX6" fmla="*/ 33103 w 33103"/>
                <a:gd name="csY6" fmla="*/ 16552 h 71089"/>
                <a:gd name="csX7" fmla="*/ 33103 w 33103"/>
                <a:gd name="csY7" fmla="*/ 54538 h 71089"/>
                <a:gd name="csX8" fmla="*/ 16552 w 33103"/>
                <a:gd name="csY8" fmla="*/ 71090 h 71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3103" h="71089">
                  <a:moveTo>
                    <a:pt x="16552" y="71090"/>
                  </a:moveTo>
                  <a:lnTo>
                    <a:pt x="16552" y="71090"/>
                  </a:lnTo>
                  <a:cubicBezTo>
                    <a:pt x="7411" y="71090"/>
                    <a:pt x="0" y="63679"/>
                    <a:pt x="0" y="54538"/>
                  </a:cubicBezTo>
                  <a:lnTo>
                    <a:pt x="0" y="16552"/>
                  </a:lnTo>
                  <a:cubicBezTo>
                    <a:pt x="0" y="7410"/>
                    <a:pt x="7411" y="0"/>
                    <a:pt x="16552" y="0"/>
                  </a:cubicBezTo>
                  <a:lnTo>
                    <a:pt x="16552" y="0"/>
                  </a:lnTo>
                  <a:cubicBezTo>
                    <a:pt x="25692" y="0"/>
                    <a:pt x="33103" y="7410"/>
                    <a:pt x="33103" y="16552"/>
                  </a:cubicBezTo>
                  <a:lnTo>
                    <a:pt x="33103" y="54538"/>
                  </a:lnTo>
                  <a:cubicBezTo>
                    <a:pt x="33103" y="63679"/>
                    <a:pt x="25692" y="71090"/>
                    <a:pt x="16552" y="71090"/>
                  </a:cubicBezTo>
                  <a:close/>
                </a:path>
              </a:pathLst>
            </a:custGeom>
            <a:solidFill>
              <a:schemeClr val="bg1"/>
            </a:solidFill>
            <a:ln w="2068" cap="flat">
              <a:noFill/>
              <a:prstDash val="solid"/>
              <a:miter/>
            </a:ln>
          </p:spPr>
          <p:txBody>
            <a:bodyPr/>
            <a:lstStyle/>
            <a:p>
              <a:endParaRPr lang="en-US"/>
            </a:p>
          </p:txBody>
        </p:sp>
        <p:sp>
          <p:nvSpPr>
            <p:cNvPr id="25" name="Freeform 24">
              <a:extLst>
                <a:ext uri="{FF2B5EF4-FFF2-40B4-BE49-F238E27FC236}">
                  <a16:creationId xmlns:a16="http://schemas.microsoft.com/office/drawing/2014/main" id="{4FED314B-CA21-C787-FD42-072BE1E18CE2}"/>
                </a:ext>
              </a:extLst>
            </p:cNvPr>
            <p:cNvSpPr/>
            <p:nvPr/>
          </p:nvSpPr>
          <p:spPr>
            <a:xfrm>
              <a:off x="5642783" y="1670782"/>
              <a:ext cx="33103" cy="73220"/>
            </a:xfrm>
            <a:custGeom>
              <a:avLst/>
              <a:gdLst>
                <a:gd name="csX0" fmla="*/ 16552 w 33103"/>
                <a:gd name="csY0" fmla="*/ 73221 h 73220"/>
                <a:gd name="csX1" fmla="*/ 0 w 33103"/>
                <a:gd name="csY1" fmla="*/ 56669 h 73220"/>
                <a:gd name="csX2" fmla="*/ 0 w 33103"/>
                <a:gd name="csY2" fmla="*/ 16552 h 73220"/>
                <a:gd name="csX3" fmla="*/ 16552 w 33103"/>
                <a:gd name="csY3" fmla="*/ 0 h 73220"/>
                <a:gd name="csX4" fmla="*/ 33103 w 33103"/>
                <a:gd name="csY4" fmla="*/ 16552 h 73220"/>
                <a:gd name="csX5" fmla="*/ 33103 w 33103"/>
                <a:gd name="csY5" fmla="*/ 56669 h 73220"/>
                <a:gd name="csX6" fmla="*/ 16552 w 33103"/>
                <a:gd name="csY6" fmla="*/ 73221 h 732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103" h="73220">
                  <a:moveTo>
                    <a:pt x="16552" y="73221"/>
                  </a:moveTo>
                  <a:cubicBezTo>
                    <a:pt x="7411" y="73221"/>
                    <a:pt x="0" y="65810"/>
                    <a:pt x="0" y="56669"/>
                  </a:cubicBezTo>
                  <a:lnTo>
                    <a:pt x="0" y="16552"/>
                  </a:lnTo>
                  <a:cubicBezTo>
                    <a:pt x="0" y="7410"/>
                    <a:pt x="7411" y="0"/>
                    <a:pt x="16552" y="0"/>
                  </a:cubicBezTo>
                  <a:cubicBezTo>
                    <a:pt x="25692" y="0"/>
                    <a:pt x="33103" y="7410"/>
                    <a:pt x="33103" y="16552"/>
                  </a:cubicBezTo>
                  <a:lnTo>
                    <a:pt x="33103" y="56669"/>
                  </a:lnTo>
                  <a:cubicBezTo>
                    <a:pt x="33103" y="65810"/>
                    <a:pt x="25692" y="73221"/>
                    <a:pt x="16552" y="73221"/>
                  </a:cubicBezTo>
                  <a:close/>
                </a:path>
              </a:pathLst>
            </a:custGeom>
            <a:solidFill>
              <a:schemeClr val="bg1"/>
            </a:solidFill>
            <a:ln w="2068" cap="flat">
              <a:noFill/>
              <a:prstDash val="solid"/>
              <a:miter/>
            </a:ln>
          </p:spPr>
          <p:txBody>
            <a:bodyPr/>
            <a:lstStyle/>
            <a:p>
              <a:endParaRPr lang="en-US"/>
            </a:p>
          </p:txBody>
        </p:sp>
      </p:grpSp>
    </p:spTree>
    <p:extLst>
      <p:ext uri="{BB962C8B-B14F-4D97-AF65-F5344CB8AC3E}">
        <p14:creationId xmlns:p14="http://schemas.microsoft.com/office/powerpoint/2010/main" val="38996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2C323-0799-997E-EFD6-FA4063332C5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25B7C6E-7B51-F151-76DA-920F9F7072C2}"/>
              </a:ext>
            </a:extLst>
          </p:cNvPr>
          <p:cNvSpPr>
            <a:spLocks noGrp="1"/>
          </p:cNvSpPr>
          <p:nvPr>
            <p:ph type="ctrTitle"/>
          </p:nvPr>
        </p:nvSpPr>
        <p:spPr/>
        <p:txBody>
          <a:bodyPr>
            <a:normAutofit fontScale="90000"/>
          </a:bodyPr>
          <a:lstStyle/>
          <a:p>
            <a:r>
              <a:rPr lang="en-GB" sz="4400"/>
              <a:t>Smarter and faster sales order processing</a:t>
            </a:r>
            <a:endParaRPr lang="en-GB"/>
          </a:p>
        </p:txBody>
      </p:sp>
      <p:sp>
        <p:nvSpPr>
          <p:cNvPr id="12" name="Round Same Side Corner Rectangle 11">
            <a:extLst>
              <a:ext uri="{FF2B5EF4-FFF2-40B4-BE49-F238E27FC236}">
                <a16:creationId xmlns:a16="http://schemas.microsoft.com/office/drawing/2014/main" id="{F2E4EAC8-EF6F-243E-418E-BAA3887F5767}"/>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1">
                  <a:lumMod val="20000"/>
                  <a:lumOff val="80000"/>
                  <a:alpha val="70000"/>
                </a:schemeClr>
              </a:gs>
              <a:gs pos="0">
                <a:schemeClr val="accent1">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13" name="Picture 12">
            <a:extLst>
              <a:ext uri="{FF2B5EF4-FFF2-40B4-BE49-F238E27FC236}">
                <a16:creationId xmlns:a16="http://schemas.microsoft.com/office/drawing/2014/main" id="{7291EA5E-3C1C-2118-738F-3C6283F05A48}"/>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7" name="TextBox 16">
            <a:extLst>
              <a:ext uri="{FF2B5EF4-FFF2-40B4-BE49-F238E27FC236}">
                <a16:creationId xmlns:a16="http://schemas.microsoft.com/office/drawing/2014/main" id="{47DDF7C6-242A-275D-CFC3-2F78CDA3AE47}"/>
              </a:ext>
            </a:extLst>
          </p:cNvPr>
          <p:cNvSpPr txBox="1"/>
          <p:nvPr/>
        </p:nvSpPr>
        <p:spPr>
          <a:xfrm>
            <a:off x="433754" y="2187838"/>
            <a:ext cx="4450741" cy="3385542"/>
          </a:xfrm>
          <a:prstGeom prst="rect">
            <a:avLst/>
          </a:prstGeom>
          <a:noFill/>
        </p:spPr>
        <p:txBody>
          <a:bodyPr wrap="square" lIns="0" tIns="0" rIns="0" bIns="0" rtlCol="0">
            <a:spAutoFit/>
          </a:bodyPr>
          <a:lstStyle>
            <a:defPPr>
              <a:defRPr lang="en-US"/>
            </a:defPPr>
            <a:lvl1pPr>
              <a:spcAft>
                <a:spcPts val="1200"/>
              </a:spcAft>
            </a:lvl1pPr>
          </a:lstStyle>
          <a:p>
            <a:pPr>
              <a:spcAft>
                <a:spcPts val="600"/>
              </a:spcAft>
            </a:pPr>
            <a:r>
              <a:rPr lang="en-GB" sz="1500"/>
              <a:t>Several new features were added to the Fiori app “Manage Sales Orders –Version 2”. Some of the features are:</a:t>
            </a:r>
          </a:p>
          <a:p>
            <a:pPr marL="285750" indent="-285750">
              <a:spcAft>
                <a:spcPts val="200"/>
              </a:spcAft>
              <a:buClr>
                <a:schemeClr val="tx2"/>
              </a:buClr>
              <a:buFont typeface="Arial" panose="020B0604020202020204" pitchFamily="34" charset="0"/>
              <a:buChar char="•"/>
            </a:pPr>
            <a:r>
              <a:rPr lang="en-GB" sz="1500"/>
              <a:t>List sales orders based on specific net value.</a:t>
            </a:r>
          </a:p>
          <a:p>
            <a:pPr marL="285750" indent="-285750">
              <a:spcAft>
                <a:spcPts val="200"/>
              </a:spcAft>
              <a:buClr>
                <a:schemeClr val="tx2"/>
              </a:buClr>
              <a:buFont typeface="Arial" panose="020B0604020202020204" pitchFamily="34" charset="0"/>
              <a:buChar char="•"/>
            </a:pPr>
            <a:r>
              <a:rPr lang="en-GB" sz="1500"/>
              <a:t>Select multiple line items of order and update their prices, set or remove rejection reason / billing block at one go.</a:t>
            </a:r>
          </a:p>
          <a:p>
            <a:pPr marL="285750" indent="-285750">
              <a:spcAft>
                <a:spcPts val="200"/>
              </a:spcAft>
              <a:buClr>
                <a:schemeClr val="tx2"/>
              </a:buClr>
              <a:buFont typeface="Arial" panose="020B0604020202020204" pitchFamily="34" charset="0"/>
              <a:buChar char="•"/>
            </a:pPr>
            <a:r>
              <a:rPr lang="en-GB" sz="1500"/>
              <a:t>Display supply block status and supply block reason at header level as well as supply block at item level.</a:t>
            </a:r>
          </a:p>
          <a:p>
            <a:pPr marL="285750" indent="-285750">
              <a:spcAft>
                <a:spcPts val="200"/>
              </a:spcAft>
              <a:buClr>
                <a:schemeClr val="tx2"/>
              </a:buClr>
              <a:buFont typeface="Arial" panose="020B0604020202020204" pitchFamily="34" charset="0"/>
              <a:buChar char="•"/>
            </a:pPr>
            <a:r>
              <a:rPr lang="en-GB" sz="1500"/>
              <a:t>Additional fields under address details for partner will be displayed / changed. Some of the fields are Title, Name 3, Name 4, Phone number, E-mail and fax numbers.</a:t>
            </a:r>
          </a:p>
        </p:txBody>
      </p:sp>
      <p:grpSp>
        <p:nvGrpSpPr>
          <p:cNvPr id="18" name="Group 17">
            <a:extLst>
              <a:ext uri="{FF2B5EF4-FFF2-40B4-BE49-F238E27FC236}">
                <a16:creationId xmlns:a16="http://schemas.microsoft.com/office/drawing/2014/main" id="{CC0A11B0-BFFF-F374-3A9C-D1B30073DAB4}"/>
              </a:ext>
            </a:extLst>
          </p:cNvPr>
          <p:cNvGrpSpPr/>
          <p:nvPr/>
        </p:nvGrpSpPr>
        <p:grpSpPr>
          <a:xfrm>
            <a:off x="7026283" y="1395568"/>
            <a:ext cx="4444725" cy="4303136"/>
            <a:chOff x="7026283" y="1395568"/>
            <a:chExt cx="4444725" cy="4303136"/>
          </a:xfrm>
        </p:grpSpPr>
        <p:sp>
          <p:nvSpPr>
            <p:cNvPr id="19" name="Text Placeholder 2">
              <a:extLst>
                <a:ext uri="{FF2B5EF4-FFF2-40B4-BE49-F238E27FC236}">
                  <a16:creationId xmlns:a16="http://schemas.microsoft.com/office/drawing/2014/main" id="{AD17EA22-E6B3-6178-6C50-3073266810AE}"/>
                </a:ext>
              </a:extLst>
            </p:cNvPr>
            <p:cNvSpPr txBox="1">
              <a:spLocks/>
            </p:cNvSpPr>
            <p:nvPr/>
          </p:nvSpPr>
          <p:spPr>
            <a:xfrm>
              <a:off x="7593808" y="2187838"/>
              <a:ext cx="3877200"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600"/>
                </a:spcAft>
              </a:pPr>
              <a:r>
                <a:rPr lang="en-GB" sz="1600">
                  <a:solidFill>
                    <a:schemeClr val="tx1"/>
                  </a:solidFill>
                </a:rPr>
                <a:t>Improved Sales order processing</a:t>
              </a:r>
              <a:r>
                <a:rPr lang="en-GB" sz="1600" b="0">
                  <a:solidFill>
                    <a:schemeClr val="tx1"/>
                  </a:solidFill>
                </a:rPr>
                <a:t> – </a:t>
              </a:r>
              <a:r>
                <a:rPr lang="en-US" sz="1600" b="0">
                  <a:solidFill>
                    <a:schemeClr val="tx1"/>
                  </a:solidFill>
                </a:rPr>
                <a:t>Enables to process sales orders by capturing the maximum information inside a single app without jumping across navigation screens.</a:t>
              </a:r>
            </a:p>
            <a:p>
              <a:pPr>
                <a:lnSpc>
                  <a:spcPct val="100000"/>
                </a:lnSpc>
                <a:spcAft>
                  <a:spcPts val="1600"/>
                </a:spcAft>
              </a:pPr>
              <a:r>
                <a:rPr lang="en-GB" sz="1600">
                  <a:solidFill>
                    <a:schemeClr val="tx1"/>
                  </a:solidFill>
                </a:rPr>
                <a:t>Increased Processing Efficiency </a:t>
              </a:r>
              <a:r>
                <a:rPr lang="en-GB" sz="1600" b="0">
                  <a:solidFill>
                    <a:schemeClr val="tx1"/>
                  </a:solidFill>
                </a:rPr>
                <a:t>–</a:t>
              </a:r>
              <a:r>
                <a:rPr lang="en-GB" sz="1600">
                  <a:solidFill>
                    <a:schemeClr val="tx1"/>
                  </a:solidFill>
                </a:rPr>
                <a:t> </a:t>
              </a:r>
              <a:r>
                <a:rPr lang="en-US" sz="1600" b="0">
                  <a:solidFill>
                    <a:schemeClr val="tx1"/>
                  </a:solidFill>
                </a:rPr>
                <a:t>Quickly search and filter large list of sales orders with further drill down, personalize columns or export data for reporting.</a:t>
              </a:r>
            </a:p>
            <a:p>
              <a:pPr>
                <a:lnSpc>
                  <a:spcPct val="100000"/>
                </a:lnSpc>
                <a:spcAft>
                  <a:spcPts val="1600"/>
                </a:spcAft>
              </a:pPr>
              <a:r>
                <a:rPr lang="en-GB" sz="1600">
                  <a:solidFill>
                    <a:schemeClr val="tx1"/>
                  </a:solidFill>
                </a:rPr>
                <a:t>Enhanced Control &amp; Monitoring </a:t>
              </a:r>
              <a:r>
                <a:rPr lang="en-GB" sz="1600" b="0">
                  <a:solidFill>
                    <a:schemeClr val="tx1"/>
                  </a:solidFill>
                </a:rPr>
                <a:t>– </a:t>
              </a:r>
              <a:br>
                <a:rPr lang="en-GB" sz="1600">
                  <a:solidFill>
                    <a:schemeClr val="tx1"/>
                  </a:solidFill>
                </a:rPr>
              </a:br>
              <a:r>
                <a:rPr lang="en-US" sz="1600" b="0">
                  <a:solidFill>
                    <a:schemeClr val="tx1"/>
                  </a:solidFill>
                </a:rPr>
                <a:t>Set / remove blocks quickly. Monitor order progress, completeness and active process flows in real time</a:t>
              </a:r>
              <a:r>
                <a:rPr lang="en-GB" sz="1600" b="0">
                  <a:solidFill>
                    <a:schemeClr val="tx1"/>
                  </a:solidFill>
                </a:rPr>
                <a:t>.</a:t>
              </a:r>
            </a:p>
          </p:txBody>
        </p:sp>
        <p:sp>
          <p:nvSpPr>
            <p:cNvPr id="20" name="Oval 19">
              <a:extLst>
                <a:ext uri="{FF2B5EF4-FFF2-40B4-BE49-F238E27FC236}">
                  <a16:creationId xmlns:a16="http://schemas.microsoft.com/office/drawing/2014/main" id="{1DE80941-899B-0AFC-29E7-D9384199D174}"/>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21" name="Oval 20">
              <a:extLst>
                <a:ext uri="{FF2B5EF4-FFF2-40B4-BE49-F238E27FC236}">
                  <a16:creationId xmlns:a16="http://schemas.microsoft.com/office/drawing/2014/main" id="{1CA4B275-6EF6-3978-FD01-3BB014DFD8BC}"/>
                </a:ext>
              </a:extLst>
            </p:cNvPr>
            <p:cNvSpPr>
              <a:spLocks noChangeAspect="1"/>
            </p:cNvSpPr>
            <p:nvPr/>
          </p:nvSpPr>
          <p:spPr>
            <a:xfrm>
              <a:off x="7026283" y="3634501"/>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24" name="Oval 23">
              <a:extLst>
                <a:ext uri="{FF2B5EF4-FFF2-40B4-BE49-F238E27FC236}">
                  <a16:creationId xmlns:a16="http://schemas.microsoft.com/office/drawing/2014/main" id="{F501B68D-3954-F9F5-CE84-1FCC5CD9D7D5}"/>
                </a:ext>
              </a:extLst>
            </p:cNvPr>
            <p:cNvSpPr>
              <a:spLocks noChangeAspect="1"/>
            </p:cNvSpPr>
            <p:nvPr/>
          </p:nvSpPr>
          <p:spPr>
            <a:xfrm>
              <a:off x="7026283" y="5061885"/>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25" name="Straight Connector 24">
              <a:extLst>
                <a:ext uri="{FF2B5EF4-FFF2-40B4-BE49-F238E27FC236}">
                  <a16:creationId xmlns:a16="http://schemas.microsoft.com/office/drawing/2014/main" id="{0162A64B-A873-E19F-DBFE-47714EA028E4}"/>
                </a:ext>
              </a:extLst>
            </p:cNvPr>
            <p:cNvCxnSpPr>
              <a:cxnSpLocks/>
            </p:cNvCxnSpPr>
            <p:nvPr/>
          </p:nvCxnSpPr>
          <p:spPr>
            <a:xfrm rot="5400000">
              <a:off x="9532408" y="1585369"/>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0E3383-30A7-CE32-1888-DFB7A56BC603}"/>
                </a:ext>
              </a:extLst>
            </p:cNvPr>
            <p:cNvCxnSpPr>
              <a:cxnSpLocks/>
            </p:cNvCxnSpPr>
            <p:nvPr/>
          </p:nvCxnSpPr>
          <p:spPr>
            <a:xfrm rot="5400000">
              <a:off x="9532408" y="2987036"/>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D3587851-1727-2EBA-DEB7-3D119F747EEA}"/>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28" name="Group 27">
            <a:extLst>
              <a:ext uri="{FF2B5EF4-FFF2-40B4-BE49-F238E27FC236}">
                <a16:creationId xmlns:a16="http://schemas.microsoft.com/office/drawing/2014/main" id="{A936C85A-EBEF-8DB9-FCF5-B982CF98C63C}"/>
              </a:ext>
            </a:extLst>
          </p:cNvPr>
          <p:cNvGrpSpPr/>
          <p:nvPr/>
        </p:nvGrpSpPr>
        <p:grpSpPr>
          <a:xfrm>
            <a:off x="433754" y="1395568"/>
            <a:ext cx="5295637" cy="4331997"/>
            <a:chOff x="433754" y="1395568"/>
            <a:chExt cx="5295637" cy="4331997"/>
          </a:xfrm>
        </p:grpSpPr>
        <p:grpSp>
          <p:nvGrpSpPr>
            <p:cNvPr id="30" name="Group 29">
              <a:extLst>
                <a:ext uri="{FF2B5EF4-FFF2-40B4-BE49-F238E27FC236}">
                  <a16:creationId xmlns:a16="http://schemas.microsoft.com/office/drawing/2014/main" id="{5B7815FC-0E0F-1B56-1C8D-AFCD8AC0041F}"/>
                </a:ext>
              </a:extLst>
            </p:cNvPr>
            <p:cNvGrpSpPr>
              <a:grpSpLocks noChangeAspect="1"/>
            </p:cNvGrpSpPr>
            <p:nvPr/>
          </p:nvGrpSpPr>
          <p:grpSpPr>
            <a:xfrm>
              <a:off x="4998902" y="4997076"/>
              <a:ext cx="730489" cy="730489"/>
              <a:chOff x="3238856" y="2639564"/>
              <a:chExt cx="883892" cy="883892"/>
            </a:xfrm>
          </p:grpSpPr>
          <p:sp>
            <p:nvSpPr>
              <p:cNvPr id="32" name="Oval 31">
                <a:extLst>
                  <a:ext uri="{FF2B5EF4-FFF2-40B4-BE49-F238E27FC236}">
                    <a16:creationId xmlns:a16="http://schemas.microsoft.com/office/drawing/2014/main" id="{15E5F20B-49E6-B981-B108-C885CE80CD78}"/>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3" name="Graphic 8">
                <a:extLst>
                  <a:ext uri="{FF2B5EF4-FFF2-40B4-BE49-F238E27FC236}">
                    <a16:creationId xmlns:a16="http://schemas.microsoft.com/office/drawing/2014/main" id="{9C0CAEF1-AF79-70E1-31B9-8486E1A621A9}"/>
                  </a:ext>
                </a:extLst>
              </p:cNvPr>
              <p:cNvGrpSpPr/>
              <p:nvPr/>
            </p:nvGrpSpPr>
            <p:grpSpPr>
              <a:xfrm>
                <a:off x="3429623" y="2830331"/>
                <a:ext cx="502357" cy="502357"/>
                <a:chOff x="3429623" y="2830331"/>
                <a:chExt cx="502357" cy="502357"/>
              </a:xfrm>
            </p:grpSpPr>
            <p:sp>
              <p:nvSpPr>
                <p:cNvPr id="34" name="Freeform 33">
                  <a:extLst>
                    <a:ext uri="{FF2B5EF4-FFF2-40B4-BE49-F238E27FC236}">
                      <a16:creationId xmlns:a16="http://schemas.microsoft.com/office/drawing/2014/main" id="{8DA877C0-9C31-D475-DE81-68ED8AE4EEAF}"/>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35" name="Freeform 34">
                  <a:extLst>
                    <a:ext uri="{FF2B5EF4-FFF2-40B4-BE49-F238E27FC236}">
                      <a16:creationId xmlns:a16="http://schemas.microsoft.com/office/drawing/2014/main" id="{17CE6E51-3324-1F89-0C15-0922CB747EDE}"/>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36" name="Freeform 35">
                  <a:extLst>
                    <a:ext uri="{FF2B5EF4-FFF2-40B4-BE49-F238E27FC236}">
                      <a16:creationId xmlns:a16="http://schemas.microsoft.com/office/drawing/2014/main" id="{9B538C59-6336-3DB0-17EF-C506694973C4}"/>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31" name="Rounded Rectangle 30">
              <a:extLst>
                <a:ext uri="{FF2B5EF4-FFF2-40B4-BE49-F238E27FC236}">
                  <a16:creationId xmlns:a16="http://schemas.microsoft.com/office/drawing/2014/main" id="{57217C0C-8EEC-4123-449E-B5664E128F11}"/>
                </a:ext>
              </a:extLst>
            </p:cNvPr>
            <p:cNvSpPr/>
            <p:nvPr/>
          </p:nvSpPr>
          <p:spPr>
            <a:xfrm>
              <a:off x="433754" y="1395568"/>
              <a:ext cx="2873457" cy="499698"/>
            </a:xfrm>
            <a:prstGeom prst="roundRect">
              <a:avLst>
                <a:gd name="adj" fmla="val 50000"/>
              </a:avLst>
            </a:prstGeom>
            <a:gradFill>
              <a:gsLst>
                <a:gs pos="100000">
                  <a:schemeClr val="accent1"/>
                </a:gs>
                <a:gs pos="0">
                  <a:schemeClr val="bg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40994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anim calcmode="lin" valueType="num">
                                      <p:cBhvr>
                                        <p:cTn id="11" dur="500" fill="hold"/>
                                        <p:tgtEl>
                                          <p:spTgt spid="12"/>
                                        </p:tgtEl>
                                        <p:attrNameLst>
                                          <p:attrName>ppt_x</p:attrName>
                                        </p:attrNameLst>
                                      </p:cBhvr>
                                      <p:tavLst>
                                        <p:tav tm="0">
                                          <p:val>
                                            <p:strVal val="#ppt_x"/>
                                          </p:val>
                                        </p:tav>
                                        <p:tav tm="100000">
                                          <p:val>
                                            <p:strVal val="#ppt_x"/>
                                          </p:val>
                                        </p:tav>
                                      </p:tavLst>
                                    </p:anim>
                                    <p:anim calcmode="lin" valueType="num">
                                      <p:cBhvr>
                                        <p:cTn id="12" dur="500" fill="hold"/>
                                        <p:tgtEl>
                                          <p:spTgt spid="12"/>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17550-00DD-F89D-5EB9-8411098601F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2E2C0A9-AACA-EDBF-27E3-3FBBCBB1DC10}"/>
              </a:ext>
            </a:extLst>
          </p:cNvPr>
          <p:cNvSpPr>
            <a:spLocks noGrp="1"/>
          </p:cNvSpPr>
          <p:nvPr>
            <p:ph type="ctrTitle"/>
          </p:nvPr>
        </p:nvSpPr>
        <p:spPr>
          <a:xfrm>
            <a:off x="433753" y="360609"/>
            <a:ext cx="11303811" cy="1022713"/>
          </a:xfrm>
        </p:spPr>
        <p:txBody>
          <a:bodyPr>
            <a:noAutofit/>
          </a:bodyPr>
          <a:lstStyle/>
          <a:p>
            <a:r>
              <a:rPr lang="en-GB"/>
              <a:t>Flexible WBS assignment for copied sales order</a:t>
            </a:r>
            <a:endParaRPr lang="en-GB" sz="3600"/>
          </a:p>
        </p:txBody>
      </p:sp>
      <p:sp>
        <p:nvSpPr>
          <p:cNvPr id="13" name="Round Same Side Corner Rectangle 12">
            <a:extLst>
              <a:ext uri="{FF2B5EF4-FFF2-40B4-BE49-F238E27FC236}">
                <a16:creationId xmlns:a16="http://schemas.microsoft.com/office/drawing/2014/main" id="{28B49D00-9C9A-BFC3-71F1-AA83B5903B16}"/>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3">
                  <a:lumMod val="20000"/>
                  <a:lumOff val="80000"/>
                </a:schemeClr>
              </a:gs>
              <a:gs pos="0">
                <a:schemeClr val="accent4">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14" name="Picture 13">
            <a:extLst>
              <a:ext uri="{FF2B5EF4-FFF2-40B4-BE49-F238E27FC236}">
                <a16:creationId xmlns:a16="http://schemas.microsoft.com/office/drawing/2014/main" id="{F42CC0C2-1011-7514-9757-5FFE102D1763}"/>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5" name="TextBox 14">
            <a:extLst>
              <a:ext uri="{FF2B5EF4-FFF2-40B4-BE49-F238E27FC236}">
                <a16:creationId xmlns:a16="http://schemas.microsoft.com/office/drawing/2014/main" id="{077FF275-B396-B908-B85D-BAF4AF8F54C4}"/>
              </a:ext>
            </a:extLst>
          </p:cNvPr>
          <p:cNvSpPr txBox="1"/>
          <p:nvPr/>
        </p:nvSpPr>
        <p:spPr>
          <a:xfrm>
            <a:off x="433754" y="2187838"/>
            <a:ext cx="4565148" cy="1815882"/>
          </a:xfrm>
          <a:prstGeom prst="rect">
            <a:avLst/>
          </a:prstGeom>
          <a:noFill/>
        </p:spPr>
        <p:txBody>
          <a:bodyPr wrap="square" lIns="0" tIns="0" rIns="0" bIns="0" rtlCol="0">
            <a:spAutoFit/>
          </a:bodyPr>
          <a:lstStyle>
            <a:defPPr>
              <a:defRPr lang="en-US"/>
            </a:defPPr>
            <a:lvl1pPr>
              <a:spcAft>
                <a:spcPts val="1200"/>
              </a:spcAft>
            </a:lvl1pPr>
          </a:lstStyle>
          <a:p>
            <a:r>
              <a:rPr lang="en-GB"/>
              <a:t>Enabling Editing of WBS Elements in Sales Orders Copied from Other Sales Orders</a:t>
            </a:r>
            <a:endParaRPr lang="en-GB">
              <a:ea typeface="+mn-lt"/>
              <a:cs typeface="+mn-lt"/>
            </a:endParaRPr>
          </a:p>
          <a:p>
            <a:pPr marL="285750" indent="-285750">
              <a:buClr>
                <a:schemeClr val="tx2"/>
              </a:buClr>
              <a:buFont typeface="Arial" panose="020B0604020202020204" pitchFamily="34" charset="0"/>
              <a:buChar char="•"/>
            </a:pPr>
            <a:r>
              <a:rPr lang="en-GB"/>
              <a:t>Work Breakdown Structure (WBS) at item level can be edited when an order is created with reference to another order.</a:t>
            </a:r>
          </a:p>
        </p:txBody>
      </p:sp>
      <p:grpSp>
        <p:nvGrpSpPr>
          <p:cNvPr id="16" name="Group 15">
            <a:extLst>
              <a:ext uri="{FF2B5EF4-FFF2-40B4-BE49-F238E27FC236}">
                <a16:creationId xmlns:a16="http://schemas.microsoft.com/office/drawing/2014/main" id="{AA474C10-7857-383A-86D4-1FC7D415D48A}"/>
              </a:ext>
            </a:extLst>
          </p:cNvPr>
          <p:cNvGrpSpPr/>
          <p:nvPr/>
        </p:nvGrpSpPr>
        <p:grpSpPr>
          <a:xfrm>
            <a:off x="7026283" y="1395568"/>
            <a:ext cx="4444725" cy="4303136"/>
            <a:chOff x="7026283" y="1395568"/>
            <a:chExt cx="4444725" cy="4303136"/>
          </a:xfrm>
        </p:grpSpPr>
        <p:sp>
          <p:nvSpPr>
            <p:cNvPr id="17" name="Text Placeholder 2">
              <a:extLst>
                <a:ext uri="{FF2B5EF4-FFF2-40B4-BE49-F238E27FC236}">
                  <a16:creationId xmlns:a16="http://schemas.microsoft.com/office/drawing/2014/main" id="{FCD53D97-C828-6506-6115-0FB6C9945E80}"/>
                </a:ext>
              </a:extLst>
            </p:cNvPr>
            <p:cNvSpPr txBox="1">
              <a:spLocks/>
            </p:cNvSpPr>
            <p:nvPr/>
          </p:nvSpPr>
          <p:spPr>
            <a:xfrm>
              <a:off x="7593808" y="2187838"/>
              <a:ext cx="3877200"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3200"/>
                </a:spcAft>
              </a:pPr>
              <a:r>
                <a:rPr lang="en-GB" sz="1800">
                  <a:solidFill>
                    <a:schemeClr val="tx1"/>
                  </a:solidFill>
                </a:rPr>
                <a:t>Quick Order creation </a:t>
              </a:r>
              <a:r>
                <a:rPr lang="en-GB" sz="1800" b="0">
                  <a:solidFill>
                    <a:schemeClr val="tx1"/>
                  </a:solidFill>
                </a:rPr>
                <a:t>– Speedup order creation process by copying existing order to prefill data- and enter different WBS as needed.</a:t>
              </a:r>
            </a:p>
            <a:p>
              <a:pPr>
                <a:lnSpc>
                  <a:spcPct val="100000"/>
                </a:lnSpc>
                <a:spcAft>
                  <a:spcPts val="3200"/>
                </a:spcAft>
              </a:pPr>
              <a:r>
                <a:rPr lang="en-GB" sz="1800">
                  <a:solidFill>
                    <a:schemeClr val="tx1"/>
                  </a:solidFill>
                </a:rPr>
                <a:t>Accurate Billing </a:t>
              </a:r>
              <a:r>
                <a:rPr lang="en-GB" sz="1800" b="0">
                  <a:solidFill>
                    <a:schemeClr val="tx1"/>
                  </a:solidFill>
                </a:rPr>
                <a:t>– Ensures time, materials and milestone billings link straight to the correct client project structure for smooth invoicing.</a:t>
              </a:r>
              <a:endParaRPr lang="en-US" sz="1800" b="0">
                <a:solidFill>
                  <a:schemeClr val="tx1"/>
                </a:solidFill>
              </a:endParaRPr>
            </a:p>
          </p:txBody>
        </p:sp>
        <p:sp>
          <p:nvSpPr>
            <p:cNvPr id="18" name="Oval 17">
              <a:extLst>
                <a:ext uri="{FF2B5EF4-FFF2-40B4-BE49-F238E27FC236}">
                  <a16:creationId xmlns:a16="http://schemas.microsoft.com/office/drawing/2014/main" id="{1ED02052-B435-6C3C-F8CB-8FC0FF9AA7BB}"/>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9" name="Oval 18">
              <a:extLst>
                <a:ext uri="{FF2B5EF4-FFF2-40B4-BE49-F238E27FC236}">
                  <a16:creationId xmlns:a16="http://schemas.microsoft.com/office/drawing/2014/main" id="{D830EFFD-4B9A-970C-BDFD-0243AE0B4C6F}"/>
                </a:ext>
              </a:extLst>
            </p:cNvPr>
            <p:cNvSpPr>
              <a:spLocks noChangeAspect="1"/>
            </p:cNvSpPr>
            <p:nvPr/>
          </p:nvSpPr>
          <p:spPr>
            <a:xfrm>
              <a:off x="7026283" y="3721879"/>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cxnSp>
          <p:nvCxnSpPr>
            <p:cNvPr id="21" name="Straight Connector 20">
              <a:extLst>
                <a:ext uri="{FF2B5EF4-FFF2-40B4-BE49-F238E27FC236}">
                  <a16:creationId xmlns:a16="http://schemas.microsoft.com/office/drawing/2014/main" id="{53E5C40B-B657-DC31-D6D0-0C7C878D732D}"/>
                </a:ext>
              </a:extLst>
            </p:cNvPr>
            <p:cNvCxnSpPr>
              <a:cxnSpLocks/>
            </p:cNvCxnSpPr>
            <p:nvPr/>
          </p:nvCxnSpPr>
          <p:spPr>
            <a:xfrm rot="5400000">
              <a:off x="9532408" y="1542695"/>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F19B5B04-1354-ED0C-EE3B-9B1F15CA3E56}"/>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26" name="Group 25">
            <a:extLst>
              <a:ext uri="{FF2B5EF4-FFF2-40B4-BE49-F238E27FC236}">
                <a16:creationId xmlns:a16="http://schemas.microsoft.com/office/drawing/2014/main" id="{6CA3B3C0-E159-4BFE-25BE-0E8FCBD2963D}"/>
              </a:ext>
            </a:extLst>
          </p:cNvPr>
          <p:cNvGrpSpPr/>
          <p:nvPr/>
        </p:nvGrpSpPr>
        <p:grpSpPr>
          <a:xfrm>
            <a:off x="433754" y="1395568"/>
            <a:ext cx="5295637" cy="4331997"/>
            <a:chOff x="433754" y="1395568"/>
            <a:chExt cx="5295637" cy="4331997"/>
          </a:xfrm>
        </p:grpSpPr>
        <p:grpSp>
          <p:nvGrpSpPr>
            <p:cNvPr id="27" name="Group 26">
              <a:extLst>
                <a:ext uri="{FF2B5EF4-FFF2-40B4-BE49-F238E27FC236}">
                  <a16:creationId xmlns:a16="http://schemas.microsoft.com/office/drawing/2014/main" id="{6C650F73-55A2-5DB3-9055-DB47CF5BF42F}"/>
                </a:ext>
              </a:extLst>
            </p:cNvPr>
            <p:cNvGrpSpPr>
              <a:grpSpLocks noChangeAspect="1"/>
            </p:cNvGrpSpPr>
            <p:nvPr/>
          </p:nvGrpSpPr>
          <p:grpSpPr>
            <a:xfrm>
              <a:off x="4998902" y="4997076"/>
              <a:ext cx="730489" cy="730489"/>
              <a:chOff x="3238856" y="2639564"/>
              <a:chExt cx="883892" cy="883892"/>
            </a:xfrm>
          </p:grpSpPr>
          <p:sp>
            <p:nvSpPr>
              <p:cNvPr id="30" name="Oval 29">
                <a:extLst>
                  <a:ext uri="{FF2B5EF4-FFF2-40B4-BE49-F238E27FC236}">
                    <a16:creationId xmlns:a16="http://schemas.microsoft.com/office/drawing/2014/main" id="{67EFB5A4-2E2C-14DB-9902-F70F892D28FF}"/>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1" name="Graphic 24">
                <a:extLst>
                  <a:ext uri="{FF2B5EF4-FFF2-40B4-BE49-F238E27FC236}">
                    <a16:creationId xmlns:a16="http://schemas.microsoft.com/office/drawing/2014/main" id="{E33BF637-61AE-E1C4-B35A-0C37C8199257}"/>
                  </a:ext>
                </a:extLst>
              </p:cNvPr>
              <p:cNvGrpSpPr/>
              <p:nvPr/>
            </p:nvGrpSpPr>
            <p:grpSpPr>
              <a:xfrm>
                <a:off x="3429623" y="2830331"/>
                <a:ext cx="502357" cy="502357"/>
                <a:chOff x="3429623" y="2830331"/>
                <a:chExt cx="502357" cy="502357"/>
              </a:xfrm>
            </p:grpSpPr>
            <p:sp>
              <p:nvSpPr>
                <p:cNvPr id="32" name="Freeform 31">
                  <a:extLst>
                    <a:ext uri="{FF2B5EF4-FFF2-40B4-BE49-F238E27FC236}">
                      <a16:creationId xmlns:a16="http://schemas.microsoft.com/office/drawing/2014/main" id="{F4C01D44-E66C-F686-637A-F643EF6730AC}"/>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US"/>
                </a:p>
              </p:txBody>
            </p:sp>
            <p:sp>
              <p:nvSpPr>
                <p:cNvPr id="33" name="Freeform 32">
                  <a:extLst>
                    <a:ext uri="{FF2B5EF4-FFF2-40B4-BE49-F238E27FC236}">
                      <a16:creationId xmlns:a16="http://schemas.microsoft.com/office/drawing/2014/main" id="{242D52ED-D550-255D-F6E6-1C337587F058}"/>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US"/>
                </a:p>
              </p:txBody>
            </p:sp>
            <p:sp>
              <p:nvSpPr>
                <p:cNvPr id="34" name="Freeform 33">
                  <a:extLst>
                    <a:ext uri="{FF2B5EF4-FFF2-40B4-BE49-F238E27FC236}">
                      <a16:creationId xmlns:a16="http://schemas.microsoft.com/office/drawing/2014/main" id="{F68FD766-627F-8C58-066E-4CD1A595AF86}"/>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US"/>
                </a:p>
              </p:txBody>
            </p:sp>
          </p:grpSp>
        </p:grpSp>
        <p:sp>
          <p:nvSpPr>
            <p:cNvPr id="28" name="Rounded Rectangle 27">
              <a:extLst>
                <a:ext uri="{FF2B5EF4-FFF2-40B4-BE49-F238E27FC236}">
                  <a16:creationId xmlns:a16="http://schemas.microsoft.com/office/drawing/2014/main" id="{299F5A2E-5DE6-00B9-12AF-EDE6EC4C244C}"/>
                </a:ext>
              </a:extLst>
            </p:cNvPr>
            <p:cNvSpPr/>
            <p:nvPr/>
          </p:nvSpPr>
          <p:spPr>
            <a:xfrm>
              <a:off x="433754" y="1395568"/>
              <a:ext cx="2873457" cy="499698"/>
            </a:xfrm>
            <a:prstGeom prst="roundRect">
              <a:avLst>
                <a:gd name="adj" fmla="val 50000"/>
              </a:avLst>
            </a:prstGeom>
            <a:gradFill>
              <a:gsLst>
                <a:gs pos="100000">
                  <a:schemeClr val="accent3"/>
                </a:gs>
                <a:gs pos="0">
                  <a:schemeClr val="accent3">
                    <a:lumMod val="75000"/>
                  </a:schemeClr>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101842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B80D2-D1C0-6494-0F7F-99EBBE3BF31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EAF5FD1-143F-F531-43E7-E865F454372F}"/>
              </a:ext>
            </a:extLst>
          </p:cNvPr>
          <p:cNvSpPr>
            <a:spLocks noGrp="1"/>
          </p:cNvSpPr>
          <p:nvPr>
            <p:ph type="ctrTitle"/>
          </p:nvPr>
        </p:nvSpPr>
        <p:spPr/>
        <p:txBody>
          <a:bodyPr>
            <a:normAutofit/>
          </a:bodyPr>
          <a:lstStyle/>
          <a:p>
            <a:r>
              <a:rPr lang="en-GB"/>
              <a:t>Flexible item category determination</a:t>
            </a:r>
            <a:endParaRPr lang="en-GB" sz="3600"/>
          </a:p>
        </p:txBody>
      </p:sp>
      <p:sp>
        <p:nvSpPr>
          <p:cNvPr id="13" name="Round Same Side Corner Rectangle 12">
            <a:extLst>
              <a:ext uri="{FF2B5EF4-FFF2-40B4-BE49-F238E27FC236}">
                <a16:creationId xmlns:a16="http://schemas.microsoft.com/office/drawing/2014/main" id="{636AD9E8-CEA5-0DC0-AD70-5C8DCE432EB2}"/>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4">
                  <a:lumMod val="20000"/>
                  <a:lumOff val="80000"/>
                </a:schemeClr>
              </a:gs>
              <a:gs pos="0">
                <a:schemeClr val="accent4">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14" name="Picture 13">
            <a:extLst>
              <a:ext uri="{FF2B5EF4-FFF2-40B4-BE49-F238E27FC236}">
                <a16:creationId xmlns:a16="http://schemas.microsoft.com/office/drawing/2014/main" id="{746BBCF1-8BC4-A21D-A700-993F38E24DBC}"/>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5" name="TextBox 14">
            <a:extLst>
              <a:ext uri="{FF2B5EF4-FFF2-40B4-BE49-F238E27FC236}">
                <a16:creationId xmlns:a16="http://schemas.microsoft.com/office/drawing/2014/main" id="{933A1F4F-F68B-6B77-47D6-8615558C0F07}"/>
              </a:ext>
            </a:extLst>
          </p:cNvPr>
          <p:cNvSpPr txBox="1"/>
          <p:nvPr/>
        </p:nvSpPr>
        <p:spPr>
          <a:xfrm>
            <a:off x="433754" y="2187838"/>
            <a:ext cx="4905162" cy="1815882"/>
          </a:xfrm>
          <a:prstGeom prst="rect">
            <a:avLst/>
          </a:prstGeom>
          <a:noFill/>
        </p:spPr>
        <p:txBody>
          <a:bodyPr wrap="square" lIns="0" tIns="0" rIns="0" bIns="0" rtlCol="0">
            <a:spAutoFit/>
          </a:bodyPr>
          <a:lstStyle>
            <a:defPPr>
              <a:defRPr lang="en-US"/>
            </a:defPPr>
            <a:lvl1pPr>
              <a:spcAft>
                <a:spcPts val="1200"/>
              </a:spcAft>
            </a:lvl1pPr>
          </a:lstStyle>
          <a:p>
            <a:r>
              <a:rPr lang="en-GB"/>
              <a:t>Flexible Item Category Determination: Custom Sales Order Types Supported</a:t>
            </a:r>
          </a:p>
          <a:p>
            <a:pPr marL="285750" indent="-285750">
              <a:buClr>
                <a:schemeClr val="tx2"/>
              </a:buClr>
              <a:buFont typeface="Arial" panose="020B0604020202020204" pitchFamily="34" charset="0"/>
              <a:buChar char="•"/>
            </a:pPr>
            <a:r>
              <a:rPr lang="en-GB"/>
              <a:t>If a custom sales order type is created from template XTA, flexible item category determination can be used for this custom sales order type.</a:t>
            </a:r>
          </a:p>
        </p:txBody>
      </p:sp>
      <p:grpSp>
        <p:nvGrpSpPr>
          <p:cNvPr id="16" name="Group 15">
            <a:extLst>
              <a:ext uri="{FF2B5EF4-FFF2-40B4-BE49-F238E27FC236}">
                <a16:creationId xmlns:a16="http://schemas.microsoft.com/office/drawing/2014/main" id="{CD4B0E07-E5FF-F991-A7CF-0AC1B3B09755}"/>
              </a:ext>
            </a:extLst>
          </p:cNvPr>
          <p:cNvGrpSpPr/>
          <p:nvPr/>
        </p:nvGrpSpPr>
        <p:grpSpPr>
          <a:xfrm>
            <a:off x="7026283" y="1395568"/>
            <a:ext cx="4444725" cy="4303136"/>
            <a:chOff x="7026283" y="1395568"/>
            <a:chExt cx="4444725" cy="4303136"/>
          </a:xfrm>
        </p:grpSpPr>
        <p:sp>
          <p:nvSpPr>
            <p:cNvPr id="17" name="Text Placeholder 2">
              <a:extLst>
                <a:ext uri="{FF2B5EF4-FFF2-40B4-BE49-F238E27FC236}">
                  <a16:creationId xmlns:a16="http://schemas.microsoft.com/office/drawing/2014/main" id="{1616F882-027F-CA56-B325-27887A8A7693}"/>
                </a:ext>
              </a:extLst>
            </p:cNvPr>
            <p:cNvSpPr txBox="1">
              <a:spLocks/>
            </p:cNvSpPr>
            <p:nvPr/>
          </p:nvSpPr>
          <p:spPr>
            <a:xfrm>
              <a:off x="7593808" y="2187838"/>
              <a:ext cx="3678397"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2800"/>
                </a:spcAft>
              </a:pPr>
              <a:r>
                <a:rPr lang="en-GB" sz="1600">
                  <a:solidFill>
                    <a:schemeClr val="tx1"/>
                  </a:solidFill>
                </a:rPr>
                <a:t>Process automation and Flexibility </a:t>
              </a:r>
              <a:r>
                <a:rPr lang="en-GB" sz="1600" b="0">
                  <a:solidFill>
                    <a:schemeClr val="tx1"/>
                  </a:solidFill>
                </a:rPr>
                <a:t>–  Automatically evaluates specific business context to propose correct item category instead of purely relying on default material / document assignments.</a:t>
              </a:r>
            </a:p>
            <a:p>
              <a:pPr>
                <a:lnSpc>
                  <a:spcPct val="100000"/>
                </a:lnSpc>
                <a:spcAft>
                  <a:spcPts val="2800"/>
                </a:spcAft>
              </a:pPr>
              <a:r>
                <a:rPr lang="en-GB" sz="1600">
                  <a:solidFill>
                    <a:schemeClr val="tx1"/>
                  </a:solidFill>
                </a:rPr>
                <a:t>Operational Efficiency </a:t>
              </a:r>
              <a:r>
                <a:rPr lang="en-GB" sz="1600" b="0">
                  <a:solidFill>
                    <a:schemeClr val="tx1"/>
                  </a:solidFill>
                </a:rPr>
                <a:t>– Prevents users from manual adjustment of item categories during everyday sales document processing. Accelerates order entry and validation times by letting the system handle complex process requirements dynamically.</a:t>
              </a:r>
            </a:p>
          </p:txBody>
        </p:sp>
        <p:sp>
          <p:nvSpPr>
            <p:cNvPr id="18" name="Oval 17">
              <a:extLst>
                <a:ext uri="{FF2B5EF4-FFF2-40B4-BE49-F238E27FC236}">
                  <a16:creationId xmlns:a16="http://schemas.microsoft.com/office/drawing/2014/main" id="{63FE0E63-8753-BDE4-B845-32597E2663ED}"/>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9" name="Oval 18">
              <a:extLst>
                <a:ext uri="{FF2B5EF4-FFF2-40B4-BE49-F238E27FC236}">
                  <a16:creationId xmlns:a16="http://schemas.microsoft.com/office/drawing/2014/main" id="{52C23F87-A297-78EB-4456-A155D317FEB9}"/>
                </a:ext>
              </a:extLst>
            </p:cNvPr>
            <p:cNvSpPr>
              <a:spLocks noChangeAspect="1"/>
            </p:cNvSpPr>
            <p:nvPr/>
          </p:nvSpPr>
          <p:spPr>
            <a:xfrm>
              <a:off x="7026283" y="4063303"/>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cxnSp>
          <p:nvCxnSpPr>
            <p:cNvPr id="24" name="Straight Connector 23">
              <a:extLst>
                <a:ext uri="{FF2B5EF4-FFF2-40B4-BE49-F238E27FC236}">
                  <a16:creationId xmlns:a16="http://schemas.microsoft.com/office/drawing/2014/main" id="{309A3DA8-6562-8489-08E6-FAD0898A38E8}"/>
                </a:ext>
              </a:extLst>
            </p:cNvPr>
            <p:cNvCxnSpPr>
              <a:cxnSpLocks/>
            </p:cNvCxnSpPr>
            <p:nvPr/>
          </p:nvCxnSpPr>
          <p:spPr>
            <a:xfrm rot="5400000">
              <a:off x="9532408" y="1885047"/>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01B6DA6-A81B-5F74-DB66-2A782B222E02}"/>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26" name="Group 25">
            <a:extLst>
              <a:ext uri="{FF2B5EF4-FFF2-40B4-BE49-F238E27FC236}">
                <a16:creationId xmlns:a16="http://schemas.microsoft.com/office/drawing/2014/main" id="{38B5C1D6-A3C6-3AD1-F29D-88CC13BB6112}"/>
              </a:ext>
            </a:extLst>
          </p:cNvPr>
          <p:cNvGrpSpPr/>
          <p:nvPr/>
        </p:nvGrpSpPr>
        <p:grpSpPr>
          <a:xfrm>
            <a:off x="433754" y="1395568"/>
            <a:ext cx="5295637" cy="4331997"/>
            <a:chOff x="433754" y="1395568"/>
            <a:chExt cx="5295637" cy="4331997"/>
          </a:xfrm>
        </p:grpSpPr>
        <p:grpSp>
          <p:nvGrpSpPr>
            <p:cNvPr id="27" name="Group 26">
              <a:extLst>
                <a:ext uri="{FF2B5EF4-FFF2-40B4-BE49-F238E27FC236}">
                  <a16:creationId xmlns:a16="http://schemas.microsoft.com/office/drawing/2014/main" id="{BAD1A750-4541-D29F-21D8-5EAFBCD2F4DB}"/>
                </a:ext>
              </a:extLst>
            </p:cNvPr>
            <p:cNvGrpSpPr>
              <a:grpSpLocks noChangeAspect="1"/>
            </p:cNvGrpSpPr>
            <p:nvPr/>
          </p:nvGrpSpPr>
          <p:grpSpPr>
            <a:xfrm>
              <a:off x="4998902" y="4997076"/>
              <a:ext cx="730489" cy="730489"/>
              <a:chOff x="3238856" y="2639564"/>
              <a:chExt cx="883892" cy="883892"/>
            </a:xfrm>
          </p:grpSpPr>
          <p:sp>
            <p:nvSpPr>
              <p:cNvPr id="30" name="Oval 29">
                <a:extLst>
                  <a:ext uri="{FF2B5EF4-FFF2-40B4-BE49-F238E27FC236}">
                    <a16:creationId xmlns:a16="http://schemas.microsoft.com/office/drawing/2014/main" id="{8085D042-5CBA-6768-ED0D-11906DAD0EF6}"/>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1" name="Graphic 20">
                <a:extLst>
                  <a:ext uri="{FF2B5EF4-FFF2-40B4-BE49-F238E27FC236}">
                    <a16:creationId xmlns:a16="http://schemas.microsoft.com/office/drawing/2014/main" id="{E0460441-0EFD-16FC-2529-80D936F9C0A9}"/>
                  </a:ext>
                </a:extLst>
              </p:cNvPr>
              <p:cNvGrpSpPr/>
              <p:nvPr/>
            </p:nvGrpSpPr>
            <p:grpSpPr>
              <a:xfrm>
                <a:off x="3429623" y="2830331"/>
                <a:ext cx="502357" cy="502357"/>
                <a:chOff x="3429623" y="2830331"/>
                <a:chExt cx="502357" cy="502357"/>
              </a:xfrm>
            </p:grpSpPr>
            <p:sp>
              <p:nvSpPr>
                <p:cNvPr id="32" name="Freeform 31">
                  <a:extLst>
                    <a:ext uri="{FF2B5EF4-FFF2-40B4-BE49-F238E27FC236}">
                      <a16:creationId xmlns:a16="http://schemas.microsoft.com/office/drawing/2014/main" id="{65621E42-CF3B-D472-DA42-EDEE46FFF17C}"/>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33" name="Freeform 32">
                  <a:extLst>
                    <a:ext uri="{FF2B5EF4-FFF2-40B4-BE49-F238E27FC236}">
                      <a16:creationId xmlns:a16="http://schemas.microsoft.com/office/drawing/2014/main" id="{5634CE42-AB2B-C2F6-E2E6-37EA82D32D3A}"/>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34" name="Freeform 33">
                  <a:extLst>
                    <a:ext uri="{FF2B5EF4-FFF2-40B4-BE49-F238E27FC236}">
                      <a16:creationId xmlns:a16="http://schemas.microsoft.com/office/drawing/2014/main" id="{84A41550-FEAE-ADEE-EAA1-87FF5AD01CA8}"/>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28" name="Rounded Rectangle 27">
              <a:extLst>
                <a:ext uri="{FF2B5EF4-FFF2-40B4-BE49-F238E27FC236}">
                  <a16:creationId xmlns:a16="http://schemas.microsoft.com/office/drawing/2014/main" id="{BCAAABD4-9C97-4059-0DF2-32589FC23F6E}"/>
                </a:ext>
              </a:extLst>
            </p:cNvPr>
            <p:cNvSpPr/>
            <p:nvPr/>
          </p:nvSpPr>
          <p:spPr>
            <a:xfrm>
              <a:off x="433754" y="1395568"/>
              <a:ext cx="2873457" cy="499698"/>
            </a:xfrm>
            <a:prstGeom prst="roundRect">
              <a:avLst>
                <a:gd name="adj" fmla="val 50000"/>
              </a:avLst>
            </a:prstGeom>
            <a:gradFill>
              <a:gsLst>
                <a:gs pos="100000">
                  <a:schemeClr val="accent4"/>
                </a:gs>
                <a:gs pos="0">
                  <a:schemeClr val="accent4">
                    <a:lumMod val="75000"/>
                  </a:schemeClr>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379251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B2551-D169-E567-F5DE-499BF92B6E4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E0CDC82-7187-B6C2-69FE-944FE5EA6856}"/>
              </a:ext>
            </a:extLst>
          </p:cNvPr>
          <p:cNvSpPr>
            <a:spLocks noGrp="1"/>
          </p:cNvSpPr>
          <p:nvPr>
            <p:ph type="ctrTitle"/>
          </p:nvPr>
        </p:nvSpPr>
        <p:spPr>
          <a:xfrm>
            <a:off x="433753" y="360609"/>
            <a:ext cx="11303812" cy="1022713"/>
          </a:xfrm>
        </p:spPr>
        <p:txBody>
          <a:bodyPr vert="horz" lIns="0" tIns="0" rIns="0" bIns="0" rtlCol="0" anchor="t" anchorCtr="0">
            <a:noAutofit/>
          </a:bodyPr>
          <a:lstStyle/>
          <a:p>
            <a:r>
              <a:rPr lang="en-GB" sz="3300">
                <a:solidFill>
                  <a:srgbClr val="EF463C"/>
                </a:solidFill>
              </a:rPr>
              <a:t>Intercompany Pro Forma invoicing for export compliance</a:t>
            </a:r>
          </a:p>
        </p:txBody>
      </p:sp>
      <p:sp>
        <p:nvSpPr>
          <p:cNvPr id="13" name="Round Same Side Corner Rectangle 12">
            <a:extLst>
              <a:ext uri="{FF2B5EF4-FFF2-40B4-BE49-F238E27FC236}">
                <a16:creationId xmlns:a16="http://schemas.microsoft.com/office/drawing/2014/main" id="{EF7EC0E1-5206-DEF4-FE42-E1B68F602AA6}"/>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1">
                  <a:lumMod val="20000"/>
                  <a:lumOff val="80000"/>
                  <a:alpha val="70000"/>
                </a:schemeClr>
              </a:gs>
              <a:gs pos="0">
                <a:schemeClr val="accent1">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14" name="Picture 13">
            <a:extLst>
              <a:ext uri="{FF2B5EF4-FFF2-40B4-BE49-F238E27FC236}">
                <a16:creationId xmlns:a16="http://schemas.microsoft.com/office/drawing/2014/main" id="{F11998C7-58FC-387E-A3EA-71CA3B8E9458}"/>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5" name="TextBox 14">
            <a:extLst>
              <a:ext uri="{FF2B5EF4-FFF2-40B4-BE49-F238E27FC236}">
                <a16:creationId xmlns:a16="http://schemas.microsoft.com/office/drawing/2014/main" id="{020BA551-E8A1-A54F-0295-BA945844F3F7}"/>
              </a:ext>
            </a:extLst>
          </p:cNvPr>
          <p:cNvSpPr txBox="1"/>
          <p:nvPr/>
        </p:nvSpPr>
        <p:spPr>
          <a:xfrm>
            <a:off x="433754" y="2187838"/>
            <a:ext cx="4770350" cy="3293209"/>
          </a:xfrm>
          <a:prstGeom prst="rect">
            <a:avLst/>
          </a:prstGeom>
          <a:noFill/>
        </p:spPr>
        <p:txBody>
          <a:bodyPr wrap="square" lIns="0" tIns="0" rIns="0" bIns="0" rtlCol="0">
            <a:spAutoFit/>
          </a:bodyPr>
          <a:lstStyle>
            <a:defPPr>
              <a:defRPr lang="en-US"/>
            </a:defPPr>
            <a:lvl1pPr>
              <a:spcAft>
                <a:spcPts val="1200"/>
              </a:spcAft>
            </a:lvl1pPr>
          </a:lstStyle>
          <a:p>
            <a:pPr marL="285750" lvl="2" indent="-285750">
              <a:spcAft>
                <a:spcPts val="1200"/>
              </a:spcAft>
              <a:buClr>
                <a:schemeClr val="tx2"/>
              </a:buClr>
              <a:buFont typeface="Arial" panose="020B0604020202020204" pitchFamily="34" charset="0"/>
              <a:buChar char="•"/>
            </a:pPr>
            <a:r>
              <a:rPr lang="en-GB" sz="1700"/>
              <a:t>Create intercompany pro forma invoices (billing type IVF8) with reference to the outbound delivery when performing billing as part of advanced intercompany sales. The intercompany pro forma invoice is an optional document that you typically create before the intercompany customer invoice to provide customs authorities with evidence of the cost of exported goods. </a:t>
            </a:r>
          </a:p>
          <a:p>
            <a:pPr marL="285750" lvl="2" indent="-285750">
              <a:spcAft>
                <a:spcPts val="1200"/>
              </a:spcAft>
              <a:buClr>
                <a:schemeClr val="tx2"/>
              </a:buClr>
              <a:buFont typeface="Arial" panose="020B0604020202020204" pitchFamily="34" charset="0"/>
              <a:buChar char="•"/>
            </a:pPr>
            <a:r>
              <a:rPr lang="en-GB" sz="1700"/>
              <a:t>Unlike a regular customer invoice, a pro forma invoice does not represent a request for payment.</a:t>
            </a:r>
          </a:p>
        </p:txBody>
      </p:sp>
      <p:grpSp>
        <p:nvGrpSpPr>
          <p:cNvPr id="16" name="Group 15">
            <a:extLst>
              <a:ext uri="{FF2B5EF4-FFF2-40B4-BE49-F238E27FC236}">
                <a16:creationId xmlns:a16="http://schemas.microsoft.com/office/drawing/2014/main" id="{4C175A7A-8B33-2946-86D5-4EA44BAC7EB1}"/>
              </a:ext>
            </a:extLst>
          </p:cNvPr>
          <p:cNvGrpSpPr/>
          <p:nvPr/>
        </p:nvGrpSpPr>
        <p:grpSpPr>
          <a:xfrm>
            <a:off x="7026283" y="1395568"/>
            <a:ext cx="4444725" cy="4303136"/>
            <a:chOff x="7026283" y="1395568"/>
            <a:chExt cx="4444725" cy="4303136"/>
          </a:xfrm>
        </p:grpSpPr>
        <p:sp>
          <p:nvSpPr>
            <p:cNvPr id="17" name="Text Placeholder 2">
              <a:extLst>
                <a:ext uri="{FF2B5EF4-FFF2-40B4-BE49-F238E27FC236}">
                  <a16:creationId xmlns:a16="http://schemas.microsoft.com/office/drawing/2014/main" id="{CE24C372-1C07-FE3F-D3FD-DA89867071D5}"/>
                </a:ext>
              </a:extLst>
            </p:cNvPr>
            <p:cNvSpPr txBox="1">
              <a:spLocks/>
            </p:cNvSpPr>
            <p:nvPr/>
          </p:nvSpPr>
          <p:spPr>
            <a:xfrm>
              <a:off x="7593808" y="2187838"/>
              <a:ext cx="3877200"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3200"/>
                </a:spcAft>
              </a:pPr>
              <a:r>
                <a:rPr lang="en-GB" sz="1700">
                  <a:solidFill>
                    <a:schemeClr val="tx1"/>
                  </a:solidFill>
                </a:rPr>
                <a:t>Process automation </a:t>
              </a:r>
              <a:r>
                <a:rPr lang="en-GB" sz="1700" b="0">
                  <a:solidFill>
                    <a:schemeClr val="tx1"/>
                  </a:solidFill>
                </a:rPr>
                <a:t>– Improve compliance with export regulations and reduce the manual data entry required for the creation of customs declarations.</a:t>
              </a:r>
            </a:p>
            <a:p>
              <a:pPr>
                <a:lnSpc>
                  <a:spcPct val="100000"/>
                </a:lnSpc>
                <a:spcAft>
                  <a:spcPts val="3200"/>
                </a:spcAft>
              </a:pPr>
              <a:r>
                <a:rPr lang="en-GB" sz="1700">
                  <a:solidFill>
                    <a:schemeClr val="tx1"/>
                  </a:solidFill>
                </a:rPr>
                <a:t>Error Prevention and verification </a:t>
              </a:r>
              <a:r>
                <a:rPr lang="en-GB" sz="1700" b="0">
                  <a:solidFill>
                    <a:schemeClr val="tx1"/>
                  </a:solidFill>
                </a:rPr>
                <a:t>–  Allows staff to preview and validate transfer pricing data, quantities, and values tied to outbound deliveries prior to issuing formal intercompany customer invoices. Also, supporting smooth cross-company document flows and transparent audit trails.</a:t>
              </a:r>
            </a:p>
          </p:txBody>
        </p:sp>
        <p:sp>
          <p:nvSpPr>
            <p:cNvPr id="18" name="Oval 17">
              <a:extLst>
                <a:ext uri="{FF2B5EF4-FFF2-40B4-BE49-F238E27FC236}">
                  <a16:creationId xmlns:a16="http://schemas.microsoft.com/office/drawing/2014/main" id="{62DD8D1E-93C3-6872-D03F-F0D1090391DB}"/>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9" name="Oval 18">
              <a:extLst>
                <a:ext uri="{FF2B5EF4-FFF2-40B4-BE49-F238E27FC236}">
                  <a16:creationId xmlns:a16="http://schemas.microsoft.com/office/drawing/2014/main" id="{31C01141-9096-9BDC-381F-BD878CE6E7FE}"/>
                </a:ext>
              </a:extLst>
            </p:cNvPr>
            <p:cNvSpPr>
              <a:spLocks noChangeAspect="1"/>
            </p:cNvSpPr>
            <p:nvPr/>
          </p:nvSpPr>
          <p:spPr>
            <a:xfrm>
              <a:off x="7026283" y="3946496"/>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cxnSp>
          <p:nvCxnSpPr>
            <p:cNvPr id="21" name="Straight Connector 20">
              <a:extLst>
                <a:ext uri="{FF2B5EF4-FFF2-40B4-BE49-F238E27FC236}">
                  <a16:creationId xmlns:a16="http://schemas.microsoft.com/office/drawing/2014/main" id="{DA5DEA19-D678-D69F-1A12-285CDE469416}"/>
                </a:ext>
              </a:extLst>
            </p:cNvPr>
            <p:cNvCxnSpPr>
              <a:cxnSpLocks/>
            </p:cNvCxnSpPr>
            <p:nvPr/>
          </p:nvCxnSpPr>
          <p:spPr>
            <a:xfrm rot="5400000">
              <a:off x="9532408" y="1748413"/>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C7026058-C6F1-2D5F-AC4E-9EE817ABE224}"/>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26" name="Group 25">
            <a:extLst>
              <a:ext uri="{FF2B5EF4-FFF2-40B4-BE49-F238E27FC236}">
                <a16:creationId xmlns:a16="http://schemas.microsoft.com/office/drawing/2014/main" id="{58ED5DFD-AC99-5C55-C76A-B62B5297FFB4}"/>
              </a:ext>
            </a:extLst>
          </p:cNvPr>
          <p:cNvGrpSpPr/>
          <p:nvPr/>
        </p:nvGrpSpPr>
        <p:grpSpPr>
          <a:xfrm>
            <a:off x="433754" y="1395568"/>
            <a:ext cx="5295637" cy="4331997"/>
            <a:chOff x="433754" y="1395568"/>
            <a:chExt cx="5295637" cy="4331997"/>
          </a:xfrm>
        </p:grpSpPr>
        <p:grpSp>
          <p:nvGrpSpPr>
            <p:cNvPr id="27" name="Group 26">
              <a:extLst>
                <a:ext uri="{FF2B5EF4-FFF2-40B4-BE49-F238E27FC236}">
                  <a16:creationId xmlns:a16="http://schemas.microsoft.com/office/drawing/2014/main" id="{0D6D99ED-FCEB-9E5E-15CA-61919AC6870F}"/>
                </a:ext>
              </a:extLst>
            </p:cNvPr>
            <p:cNvGrpSpPr>
              <a:grpSpLocks noChangeAspect="1"/>
            </p:cNvGrpSpPr>
            <p:nvPr/>
          </p:nvGrpSpPr>
          <p:grpSpPr>
            <a:xfrm>
              <a:off x="4998902" y="4997076"/>
              <a:ext cx="730489" cy="730489"/>
              <a:chOff x="3238856" y="2639564"/>
              <a:chExt cx="883892" cy="883892"/>
            </a:xfrm>
          </p:grpSpPr>
          <p:sp>
            <p:nvSpPr>
              <p:cNvPr id="30" name="Oval 29">
                <a:extLst>
                  <a:ext uri="{FF2B5EF4-FFF2-40B4-BE49-F238E27FC236}">
                    <a16:creationId xmlns:a16="http://schemas.microsoft.com/office/drawing/2014/main" id="{77117E1D-3471-9DB1-70EE-57CCD4D566DE}"/>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1" name="Graphic 8">
                <a:extLst>
                  <a:ext uri="{FF2B5EF4-FFF2-40B4-BE49-F238E27FC236}">
                    <a16:creationId xmlns:a16="http://schemas.microsoft.com/office/drawing/2014/main" id="{90C39BF0-A0CD-3A0F-F9B8-3B834D0817E0}"/>
                  </a:ext>
                </a:extLst>
              </p:cNvPr>
              <p:cNvGrpSpPr/>
              <p:nvPr/>
            </p:nvGrpSpPr>
            <p:grpSpPr>
              <a:xfrm>
                <a:off x="3429623" y="2830331"/>
                <a:ext cx="502357" cy="502357"/>
                <a:chOff x="3429623" y="2830331"/>
                <a:chExt cx="502357" cy="502357"/>
              </a:xfrm>
            </p:grpSpPr>
            <p:sp>
              <p:nvSpPr>
                <p:cNvPr id="32" name="Freeform 31">
                  <a:extLst>
                    <a:ext uri="{FF2B5EF4-FFF2-40B4-BE49-F238E27FC236}">
                      <a16:creationId xmlns:a16="http://schemas.microsoft.com/office/drawing/2014/main" id="{34D5954A-C6C6-EEA1-B9C8-12B7B071E1FC}"/>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33" name="Freeform 32">
                  <a:extLst>
                    <a:ext uri="{FF2B5EF4-FFF2-40B4-BE49-F238E27FC236}">
                      <a16:creationId xmlns:a16="http://schemas.microsoft.com/office/drawing/2014/main" id="{A4B9BE22-B5F6-CFE2-326B-8224D31CB1D3}"/>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34" name="Freeform 33">
                  <a:extLst>
                    <a:ext uri="{FF2B5EF4-FFF2-40B4-BE49-F238E27FC236}">
                      <a16:creationId xmlns:a16="http://schemas.microsoft.com/office/drawing/2014/main" id="{AC3AA1C2-9DE3-D867-906D-92A23CB951E5}"/>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28" name="Rounded Rectangle 27">
              <a:extLst>
                <a:ext uri="{FF2B5EF4-FFF2-40B4-BE49-F238E27FC236}">
                  <a16:creationId xmlns:a16="http://schemas.microsoft.com/office/drawing/2014/main" id="{AD93676C-9A3C-0FCF-9E00-2E8E75EC3BC8}"/>
                </a:ext>
              </a:extLst>
            </p:cNvPr>
            <p:cNvSpPr/>
            <p:nvPr/>
          </p:nvSpPr>
          <p:spPr>
            <a:xfrm>
              <a:off x="433754" y="1395568"/>
              <a:ext cx="2873457" cy="499698"/>
            </a:xfrm>
            <a:prstGeom prst="roundRect">
              <a:avLst>
                <a:gd name="adj" fmla="val 50000"/>
              </a:avLst>
            </a:prstGeom>
            <a:gradFill>
              <a:gsLst>
                <a:gs pos="100000">
                  <a:schemeClr val="accent1"/>
                </a:gs>
                <a:gs pos="0">
                  <a:schemeClr val="bg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2789045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A97C1-0FD9-A5F8-7A6F-D24B8056ADE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3A8CF8B-05A2-AB68-6B8C-C3E2A381A8B5}"/>
              </a:ext>
            </a:extLst>
          </p:cNvPr>
          <p:cNvSpPr>
            <a:spLocks noGrp="1"/>
          </p:cNvSpPr>
          <p:nvPr>
            <p:ph type="ctrTitle"/>
          </p:nvPr>
        </p:nvSpPr>
        <p:spPr>
          <a:xfrm>
            <a:off x="433754" y="360609"/>
            <a:ext cx="11037254" cy="1022713"/>
          </a:xfrm>
        </p:spPr>
        <p:txBody>
          <a:bodyPr>
            <a:normAutofit fontScale="90000"/>
          </a:bodyPr>
          <a:lstStyle/>
          <a:p>
            <a:r>
              <a:rPr lang="en-GB" sz="4400"/>
              <a:t>Optimised sales document API performance</a:t>
            </a:r>
            <a:endParaRPr lang="en-GB"/>
          </a:p>
        </p:txBody>
      </p:sp>
      <p:sp>
        <p:nvSpPr>
          <p:cNvPr id="13" name="Round Same Side Corner Rectangle 12">
            <a:extLst>
              <a:ext uri="{FF2B5EF4-FFF2-40B4-BE49-F238E27FC236}">
                <a16:creationId xmlns:a16="http://schemas.microsoft.com/office/drawing/2014/main" id="{4FB58AA5-2215-7FB8-7E32-C0115F4A680C}"/>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3">
                  <a:lumMod val="20000"/>
                  <a:lumOff val="80000"/>
                </a:schemeClr>
              </a:gs>
              <a:gs pos="0">
                <a:schemeClr val="accent4">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14" name="Picture 13">
            <a:extLst>
              <a:ext uri="{FF2B5EF4-FFF2-40B4-BE49-F238E27FC236}">
                <a16:creationId xmlns:a16="http://schemas.microsoft.com/office/drawing/2014/main" id="{EB3A928F-6EB5-0EE4-633C-07110B03D744}"/>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5" name="TextBox 14">
            <a:extLst>
              <a:ext uri="{FF2B5EF4-FFF2-40B4-BE49-F238E27FC236}">
                <a16:creationId xmlns:a16="http://schemas.microsoft.com/office/drawing/2014/main" id="{50CC62BA-31E0-3394-AF8E-BE99C7B8DF22}"/>
              </a:ext>
            </a:extLst>
          </p:cNvPr>
          <p:cNvSpPr txBox="1"/>
          <p:nvPr/>
        </p:nvSpPr>
        <p:spPr>
          <a:xfrm>
            <a:off x="433754" y="2187838"/>
            <a:ext cx="4485958" cy="3477875"/>
          </a:xfrm>
          <a:prstGeom prst="rect">
            <a:avLst/>
          </a:prstGeom>
          <a:noFill/>
        </p:spPr>
        <p:txBody>
          <a:bodyPr wrap="square" lIns="0" tIns="0" rIns="0" bIns="0" rtlCol="0">
            <a:spAutoFit/>
          </a:bodyPr>
          <a:lstStyle>
            <a:defPPr>
              <a:defRPr lang="en-US"/>
            </a:defPPr>
            <a:lvl1pPr>
              <a:spcAft>
                <a:spcPts val="1200"/>
              </a:spcAft>
            </a:lvl1pPr>
          </a:lstStyle>
          <a:p>
            <a:pPr marL="0" lvl="2">
              <a:spcAft>
                <a:spcPts val="1200"/>
              </a:spcAft>
            </a:pPr>
            <a:r>
              <a:rPr lang="en-GB"/>
              <a:t>Performance Improvement for Sales Document APIs</a:t>
            </a:r>
          </a:p>
          <a:p>
            <a:pPr marL="285750" lvl="2" indent="-285750">
              <a:spcAft>
                <a:spcPts val="1200"/>
              </a:spcAft>
              <a:buClr>
                <a:schemeClr val="tx2"/>
              </a:buClr>
              <a:buFont typeface="Arial" panose="020B0604020202020204" pitchFamily="34" charset="0"/>
              <a:buChar char="•"/>
            </a:pPr>
            <a:r>
              <a:rPr lang="en-GB"/>
              <a:t>Previously, all inbound APIs for sales documents called pricing twice per request before saving the sales document if group conditions with pricing scales are used. This is unnecessary and has an impact on performance. This feature ensures that pricing is only called once per request before saving the sales document.</a:t>
            </a:r>
          </a:p>
        </p:txBody>
      </p:sp>
      <p:grpSp>
        <p:nvGrpSpPr>
          <p:cNvPr id="17" name="Group 16">
            <a:extLst>
              <a:ext uri="{FF2B5EF4-FFF2-40B4-BE49-F238E27FC236}">
                <a16:creationId xmlns:a16="http://schemas.microsoft.com/office/drawing/2014/main" id="{C402CAA5-B25A-A51F-DD28-9F675DD988FF}"/>
              </a:ext>
            </a:extLst>
          </p:cNvPr>
          <p:cNvGrpSpPr/>
          <p:nvPr/>
        </p:nvGrpSpPr>
        <p:grpSpPr>
          <a:xfrm>
            <a:off x="7026283" y="1395568"/>
            <a:ext cx="4444725" cy="4650920"/>
            <a:chOff x="7026283" y="1395568"/>
            <a:chExt cx="4444725" cy="4650920"/>
          </a:xfrm>
        </p:grpSpPr>
        <p:sp>
          <p:nvSpPr>
            <p:cNvPr id="19" name="Text Placeholder 2">
              <a:extLst>
                <a:ext uri="{FF2B5EF4-FFF2-40B4-BE49-F238E27FC236}">
                  <a16:creationId xmlns:a16="http://schemas.microsoft.com/office/drawing/2014/main" id="{4BEF3DFC-C8D0-1B86-9A20-D2AD43180647}"/>
                </a:ext>
              </a:extLst>
            </p:cNvPr>
            <p:cNvSpPr txBox="1">
              <a:spLocks/>
            </p:cNvSpPr>
            <p:nvPr/>
          </p:nvSpPr>
          <p:spPr>
            <a:xfrm>
              <a:off x="7593808" y="2187837"/>
              <a:ext cx="3724981" cy="3858651"/>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2800"/>
                </a:spcAft>
              </a:pPr>
              <a:r>
                <a:rPr lang="en-GB" sz="1600">
                  <a:solidFill>
                    <a:schemeClr val="tx1"/>
                  </a:solidFill>
                </a:rPr>
                <a:t>Operational Efficiency </a:t>
              </a:r>
              <a:r>
                <a:rPr lang="en-GB" sz="1600" b="0">
                  <a:solidFill>
                    <a:schemeClr val="tx1"/>
                  </a:solidFill>
                </a:rPr>
                <a:t>– Speeds up response and creation times for high-volume sales orders and transactions.</a:t>
              </a:r>
            </a:p>
            <a:p>
              <a:pPr>
                <a:lnSpc>
                  <a:spcPct val="100000"/>
                </a:lnSpc>
                <a:spcAft>
                  <a:spcPts val="2800"/>
                </a:spcAft>
              </a:pPr>
              <a:r>
                <a:rPr lang="en-GB" sz="1600">
                  <a:solidFill>
                    <a:schemeClr val="tx1"/>
                  </a:solidFill>
                </a:rPr>
                <a:t>Optimized payloads </a:t>
              </a:r>
              <a:r>
                <a:rPr lang="en-GB" sz="1600" b="0">
                  <a:solidFill>
                    <a:schemeClr val="tx1"/>
                  </a:solidFill>
                </a:rPr>
                <a:t>– Grants the </a:t>
              </a:r>
              <a:br>
                <a:rPr lang="en-GB" sz="1600" b="0">
                  <a:solidFill>
                    <a:schemeClr val="tx1"/>
                  </a:solidFill>
                </a:rPr>
              </a:br>
              <a:r>
                <a:rPr lang="en-GB" sz="1600" b="0">
                  <a:solidFill>
                    <a:schemeClr val="tx1"/>
                  </a:solidFill>
                </a:rPr>
                <a:t>ability to return minimal or full responses based on exact integration needs, cutting down unnecessary network data transfer.</a:t>
              </a:r>
              <a:endParaRPr lang="en-US" sz="1600" b="0">
                <a:solidFill>
                  <a:schemeClr val="tx1"/>
                </a:solidFill>
              </a:endParaRPr>
            </a:p>
            <a:p>
              <a:pPr>
                <a:lnSpc>
                  <a:spcPct val="100000"/>
                </a:lnSpc>
                <a:spcAft>
                  <a:spcPts val="2800"/>
                </a:spcAft>
              </a:pPr>
              <a:r>
                <a:rPr lang="en-GB" sz="1600">
                  <a:solidFill>
                    <a:schemeClr val="tx1"/>
                  </a:solidFill>
                </a:rPr>
                <a:t>Integration &amp; Scalability </a:t>
              </a:r>
              <a:r>
                <a:rPr lang="en-GB" sz="1600" b="0">
                  <a:solidFill>
                    <a:schemeClr val="tx1"/>
                  </a:solidFill>
                </a:rPr>
                <a:t>– Provides full access to pricing details and subtotals via modern APIs, ensuring external portals match core ERP data accurately.</a:t>
              </a:r>
            </a:p>
          </p:txBody>
        </p:sp>
        <p:sp>
          <p:nvSpPr>
            <p:cNvPr id="20" name="Oval 19">
              <a:extLst>
                <a:ext uri="{FF2B5EF4-FFF2-40B4-BE49-F238E27FC236}">
                  <a16:creationId xmlns:a16="http://schemas.microsoft.com/office/drawing/2014/main" id="{951C6C78-B887-4EC0-5957-56B16A22FDF1}"/>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21" name="Oval 20">
              <a:extLst>
                <a:ext uri="{FF2B5EF4-FFF2-40B4-BE49-F238E27FC236}">
                  <a16:creationId xmlns:a16="http://schemas.microsoft.com/office/drawing/2014/main" id="{8B33976E-853D-2747-1764-C5FE56393CEC}"/>
                </a:ext>
              </a:extLst>
            </p:cNvPr>
            <p:cNvSpPr>
              <a:spLocks noChangeAspect="1"/>
            </p:cNvSpPr>
            <p:nvPr/>
          </p:nvSpPr>
          <p:spPr>
            <a:xfrm>
              <a:off x="7026283" y="3309554"/>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cxnSp>
          <p:nvCxnSpPr>
            <p:cNvPr id="24" name="Straight Connector 23">
              <a:extLst>
                <a:ext uri="{FF2B5EF4-FFF2-40B4-BE49-F238E27FC236}">
                  <a16:creationId xmlns:a16="http://schemas.microsoft.com/office/drawing/2014/main" id="{E3BE719C-EB80-1A28-7022-56B17D3575E7}"/>
                </a:ext>
              </a:extLst>
            </p:cNvPr>
            <p:cNvCxnSpPr>
              <a:cxnSpLocks/>
            </p:cNvCxnSpPr>
            <p:nvPr/>
          </p:nvCxnSpPr>
          <p:spPr>
            <a:xfrm rot="5400000">
              <a:off x="9532408" y="1157685"/>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B9DB8AF8-D0B2-161A-8082-E2550D05F8CD}"/>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cxnSp>
          <p:nvCxnSpPr>
            <p:cNvPr id="35" name="Straight Connector 34">
              <a:extLst>
                <a:ext uri="{FF2B5EF4-FFF2-40B4-BE49-F238E27FC236}">
                  <a16:creationId xmlns:a16="http://schemas.microsoft.com/office/drawing/2014/main" id="{275FA14D-5E51-27BD-60C1-5D14DA7DBD8D}"/>
                </a:ext>
              </a:extLst>
            </p:cNvPr>
            <p:cNvCxnSpPr>
              <a:cxnSpLocks/>
            </p:cNvCxnSpPr>
            <p:nvPr/>
          </p:nvCxnSpPr>
          <p:spPr>
            <a:xfrm rot="5400000">
              <a:off x="9532408" y="2716978"/>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22146E3F-1B1D-B6FE-A561-D60AC00DA854}"/>
                </a:ext>
              </a:extLst>
            </p:cNvPr>
            <p:cNvSpPr>
              <a:spLocks noChangeAspect="1"/>
            </p:cNvSpPr>
            <p:nvPr/>
          </p:nvSpPr>
          <p:spPr>
            <a:xfrm>
              <a:off x="7026283" y="4888097"/>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grpSp>
      <p:grpSp>
        <p:nvGrpSpPr>
          <p:cNvPr id="26" name="Group 25">
            <a:extLst>
              <a:ext uri="{FF2B5EF4-FFF2-40B4-BE49-F238E27FC236}">
                <a16:creationId xmlns:a16="http://schemas.microsoft.com/office/drawing/2014/main" id="{35E0FFCC-C7A8-AE46-AE50-C2F07653A22E}"/>
              </a:ext>
            </a:extLst>
          </p:cNvPr>
          <p:cNvGrpSpPr/>
          <p:nvPr/>
        </p:nvGrpSpPr>
        <p:grpSpPr>
          <a:xfrm>
            <a:off x="433754" y="1395568"/>
            <a:ext cx="5295637" cy="4331997"/>
            <a:chOff x="433754" y="1395568"/>
            <a:chExt cx="5295637" cy="4331997"/>
          </a:xfrm>
        </p:grpSpPr>
        <p:grpSp>
          <p:nvGrpSpPr>
            <p:cNvPr id="27" name="Group 26">
              <a:extLst>
                <a:ext uri="{FF2B5EF4-FFF2-40B4-BE49-F238E27FC236}">
                  <a16:creationId xmlns:a16="http://schemas.microsoft.com/office/drawing/2014/main" id="{7F5FC667-93CC-BBCA-5445-0095B25C1ADC}"/>
                </a:ext>
              </a:extLst>
            </p:cNvPr>
            <p:cNvGrpSpPr>
              <a:grpSpLocks noChangeAspect="1"/>
            </p:cNvGrpSpPr>
            <p:nvPr/>
          </p:nvGrpSpPr>
          <p:grpSpPr>
            <a:xfrm>
              <a:off x="4998902" y="4997076"/>
              <a:ext cx="730489" cy="730489"/>
              <a:chOff x="3238856" y="2639564"/>
              <a:chExt cx="883892" cy="883892"/>
            </a:xfrm>
          </p:grpSpPr>
          <p:sp>
            <p:nvSpPr>
              <p:cNvPr id="30" name="Oval 29">
                <a:extLst>
                  <a:ext uri="{FF2B5EF4-FFF2-40B4-BE49-F238E27FC236}">
                    <a16:creationId xmlns:a16="http://schemas.microsoft.com/office/drawing/2014/main" id="{50D63770-96B1-0162-AC3E-DFFB08147CE2}"/>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1" name="Graphic 24">
                <a:extLst>
                  <a:ext uri="{FF2B5EF4-FFF2-40B4-BE49-F238E27FC236}">
                    <a16:creationId xmlns:a16="http://schemas.microsoft.com/office/drawing/2014/main" id="{715176A4-82F2-855C-7409-8BD40A93F4A6}"/>
                  </a:ext>
                </a:extLst>
              </p:cNvPr>
              <p:cNvGrpSpPr/>
              <p:nvPr/>
            </p:nvGrpSpPr>
            <p:grpSpPr>
              <a:xfrm>
                <a:off x="3429623" y="2830331"/>
                <a:ext cx="502357" cy="502357"/>
                <a:chOff x="3429623" y="2830331"/>
                <a:chExt cx="502357" cy="502357"/>
              </a:xfrm>
            </p:grpSpPr>
            <p:sp>
              <p:nvSpPr>
                <p:cNvPr id="32" name="Freeform 31">
                  <a:extLst>
                    <a:ext uri="{FF2B5EF4-FFF2-40B4-BE49-F238E27FC236}">
                      <a16:creationId xmlns:a16="http://schemas.microsoft.com/office/drawing/2014/main" id="{A1BC44C1-4B91-2322-EB82-DEE387AF4C1E}"/>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US"/>
                </a:p>
              </p:txBody>
            </p:sp>
            <p:sp>
              <p:nvSpPr>
                <p:cNvPr id="33" name="Freeform 32">
                  <a:extLst>
                    <a:ext uri="{FF2B5EF4-FFF2-40B4-BE49-F238E27FC236}">
                      <a16:creationId xmlns:a16="http://schemas.microsoft.com/office/drawing/2014/main" id="{A030E383-0039-59C8-9688-9955C5A381E8}"/>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US"/>
                </a:p>
              </p:txBody>
            </p:sp>
            <p:sp>
              <p:nvSpPr>
                <p:cNvPr id="34" name="Freeform 33">
                  <a:extLst>
                    <a:ext uri="{FF2B5EF4-FFF2-40B4-BE49-F238E27FC236}">
                      <a16:creationId xmlns:a16="http://schemas.microsoft.com/office/drawing/2014/main" id="{6840D280-5276-88E1-7A25-AB7B03A01202}"/>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US"/>
                </a:p>
              </p:txBody>
            </p:sp>
          </p:grpSp>
        </p:grpSp>
        <p:sp>
          <p:nvSpPr>
            <p:cNvPr id="28" name="Rounded Rectangle 27">
              <a:extLst>
                <a:ext uri="{FF2B5EF4-FFF2-40B4-BE49-F238E27FC236}">
                  <a16:creationId xmlns:a16="http://schemas.microsoft.com/office/drawing/2014/main" id="{089D70CD-EA20-118F-4801-22B4108C5A51}"/>
                </a:ext>
              </a:extLst>
            </p:cNvPr>
            <p:cNvSpPr/>
            <p:nvPr/>
          </p:nvSpPr>
          <p:spPr>
            <a:xfrm>
              <a:off x="433754" y="1395568"/>
              <a:ext cx="2873457" cy="499698"/>
            </a:xfrm>
            <a:prstGeom prst="roundRect">
              <a:avLst>
                <a:gd name="adj" fmla="val 50000"/>
              </a:avLst>
            </a:prstGeom>
            <a:gradFill>
              <a:gsLst>
                <a:gs pos="100000">
                  <a:schemeClr val="accent3"/>
                </a:gs>
                <a:gs pos="0">
                  <a:schemeClr val="accent3">
                    <a:lumMod val="75000"/>
                  </a:schemeClr>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3367806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1E2F7-BAE9-D571-7385-77E344DE9C3C}"/>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0D092C29-ABED-7135-F535-BF9D6C5F8B17}"/>
              </a:ext>
            </a:extLst>
          </p:cNvPr>
          <p:cNvGrpSpPr>
            <a:grpSpLocks noChangeAspect="1"/>
          </p:cNvGrpSpPr>
          <p:nvPr/>
        </p:nvGrpSpPr>
        <p:grpSpPr>
          <a:xfrm rot="16200000">
            <a:off x="860065" y="2875960"/>
            <a:ext cx="6009973" cy="1106083"/>
            <a:chOff x="433755" y="1917751"/>
            <a:chExt cx="3291840" cy="914118"/>
          </a:xfrm>
        </p:grpSpPr>
        <p:sp>
          <p:nvSpPr>
            <p:cNvPr id="30" name="Oval 29">
              <a:extLst>
                <a:ext uri="{FF2B5EF4-FFF2-40B4-BE49-F238E27FC236}">
                  <a16:creationId xmlns:a16="http://schemas.microsoft.com/office/drawing/2014/main" id="{ECB4F5AD-FE09-B970-594A-994EE1CE14F4}"/>
                </a:ext>
              </a:extLst>
            </p:cNvPr>
            <p:cNvSpPr/>
            <p:nvPr/>
          </p:nvSpPr>
          <p:spPr>
            <a:xfrm rot="5400000">
              <a:off x="1758919" y="1047599"/>
              <a:ext cx="641513" cy="2927028"/>
            </a:xfrm>
            <a:prstGeom prst="ellipse">
              <a:avLst/>
            </a:prstGeom>
            <a:solidFill>
              <a:schemeClr val="tx2"/>
            </a:solidFill>
            <a:ln>
              <a:noFill/>
            </a:ln>
            <a:effectLst>
              <a:outerShdw blurRad="5080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6B5B950-A101-DFD0-47AE-4E390BCD989D}"/>
                </a:ext>
              </a:extLst>
            </p:cNvPr>
            <p:cNvSpPr/>
            <p:nvPr/>
          </p:nvSpPr>
          <p:spPr>
            <a:xfrm rot="5400000">
              <a:off x="1622825" y="728681"/>
              <a:ext cx="913700" cy="32918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itle 26">
            <a:extLst>
              <a:ext uri="{FF2B5EF4-FFF2-40B4-BE49-F238E27FC236}">
                <a16:creationId xmlns:a16="http://schemas.microsoft.com/office/drawing/2014/main" id="{0D6CAEF2-BCA0-FA03-650C-A3D6D073587D}"/>
              </a:ext>
            </a:extLst>
          </p:cNvPr>
          <p:cNvSpPr>
            <a:spLocks noGrp="1"/>
          </p:cNvSpPr>
          <p:nvPr>
            <p:ph type="ctrTitle"/>
          </p:nvPr>
        </p:nvSpPr>
        <p:spPr/>
        <p:txBody>
          <a:bodyPr/>
          <a:lstStyle/>
          <a:p>
            <a:r>
              <a:rPr lang="en-US"/>
              <a:t>3</a:t>
            </a:r>
          </a:p>
        </p:txBody>
      </p:sp>
      <p:sp>
        <p:nvSpPr>
          <p:cNvPr id="4" name="Text Placeholder 3">
            <a:extLst>
              <a:ext uri="{FF2B5EF4-FFF2-40B4-BE49-F238E27FC236}">
                <a16:creationId xmlns:a16="http://schemas.microsoft.com/office/drawing/2014/main" id="{82A6D493-FB53-8CC0-ADB6-A10A099E31B4}"/>
              </a:ext>
            </a:extLst>
          </p:cNvPr>
          <p:cNvSpPr>
            <a:spLocks noGrp="1"/>
          </p:cNvSpPr>
          <p:nvPr>
            <p:ph type="body" sz="quarter" idx="13"/>
          </p:nvPr>
        </p:nvSpPr>
        <p:spPr>
          <a:xfrm>
            <a:off x="433754" y="2229342"/>
            <a:ext cx="2877749" cy="1655762"/>
          </a:xfrm>
        </p:spPr>
        <p:txBody>
          <a:bodyPr anchor="t"/>
          <a:lstStyle/>
          <a:p>
            <a:r>
              <a:rPr lang="en-GB"/>
              <a:t>Supply chain</a:t>
            </a:r>
          </a:p>
        </p:txBody>
      </p:sp>
      <p:sp>
        <p:nvSpPr>
          <p:cNvPr id="15" name="TextBox 14">
            <a:extLst>
              <a:ext uri="{FF2B5EF4-FFF2-40B4-BE49-F238E27FC236}">
                <a16:creationId xmlns:a16="http://schemas.microsoft.com/office/drawing/2014/main" id="{CF429D75-E0AB-22DF-027C-2C6D4B1E837D}"/>
              </a:ext>
            </a:extLst>
          </p:cNvPr>
          <p:cNvSpPr txBox="1"/>
          <p:nvPr/>
        </p:nvSpPr>
        <p:spPr>
          <a:xfrm>
            <a:off x="6205997" y="1529581"/>
            <a:ext cx="5195431" cy="2215991"/>
          </a:xfrm>
          <a:prstGeom prst="rect">
            <a:avLst/>
          </a:prstGeom>
          <a:noFill/>
        </p:spPr>
        <p:txBody>
          <a:bodyPr wrap="square" lIns="0" tIns="0" rIns="0" bIns="0" rtlCol="0">
            <a:spAutoFit/>
          </a:bodyPr>
          <a:lstStyle>
            <a:defPPr>
              <a:defRPr lang="en-US"/>
            </a:defPPr>
            <a:lvl1pPr>
              <a:defRPr sz="1600">
                <a:solidFill>
                  <a:schemeClr val="bg1"/>
                </a:solidFill>
              </a:defRPr>
            </a:lvl1pPr>
          </a:lstStyle>
          <a:p>
            <a:r>
              <a:rPr lang="en-GB"/>
              <a:t>The 2608 release enhances procurement and invoice processing through improved visibility of purchasing info record ownership, material-level invoice tracking, streamlined document access for purchase requisitions, greater transparency of rejected requisition items, and visibility into subcontractor inventory. These enhancements strengthen governance, simplify issue resolution, and improve the efficiency of procurement operations.</a:t>
            </a:r>
          </a:p>
        </p:txBody>
      </p:sp>
      <p:sp>
        <p:nvSpPr>
          <p:cNvPr id="16" name="TextBox 15">
            <a:extLst>
              <a:ext uri="{FF2B5EF4-FFF2-40B4-BE49-F238E27FC236}">
                <a16:creationId xmlns:a16="http://schemas.microsoft.com/office/drawing/2014/main" id="{EBF4295C-E3BE-0BDD-911D-91E206F9DE4F}"/>
              </a:ext>
            </a:extLst>
          </p:cNvPr>
          <p:cNvSpPr txBox="1"/>
          <p:nvPr/>
        </p:nvSpPr>
        <p:spPr>
          <a:xfrm>
            <a:off x="6205998" y="3859200"/>
            <a:ext cx="5324019" cy="1554272"/>
          </a:xfrm>
          <a:prstGeom prst="rect">
            <a:avLst/>
          </a:prstGeom>
          <a:noFill/>
        </p:spPr>
        <p:txBody>
          <a:bodyPr wrap="square" lIns="0" tIns="0" rIns="0" bIns="0" rtlCol="0">
            <a:spAutoFit/>
          </a:bodyPr>
          <a:lstStyle>
            <a:defPPr>
              <a:defRPr lang="en-US"/>
            </a:defPPr>
            <a:lvl1pPr>
              <a:spcAft>
                <a:spcPts val="600"/>
              </a:spcAft>
              <a:defRPr sz="1600" b="1">
                <a:solidFill>
                  <a:schemeClr val="bg1"/>
                </a:solidFill>
              </a:defRPr>
            </a:lvl1pPr>
          </a:lstStyle>
          <a:p>
            <a:r>
              <a:rPr lang="en-GB"/>
              <a:t>Business Benefits</a:t>
            </a:r>
          </a:p>
          <a:p>
            <a:pPr marL="171450" indent="-171450">
              <a:spcAft>
                <a:spcPts val="0"/>
              </a:spcAft>
              <a:buFont typeface="Arial" panose="020B0604020202020204" pitchFamily="34" charset="0"/>
              <a:buChar char="•"/>
            </a:pPr>
            <a:r>
              <a:rPr lang="en-GB" b="0"/>
              <a:t>Faster procurement processing and issue resolution </a:t>
            </a:r>
          </a:p>
          <a:p>
            <a:pPr marL="171450" indent="-171450">
              <a:spcAft>
                <a:spcPts val="0"/>
              </a:spcAft>
              <a:buFont typeface="Arial" panose="020B0604020202020204" pitchFamily="34" charset="0"/>
              <a:buChar char="•"/>
            </a:pPr>
            <a:r>
              <a:rPr lang="en-GB" b="0"/>
              <a:t>Improved visibility and control of purchasing data </a:t>
            </a:r>
          </a:p>
          <a:p>
            <a:pPr marL="171450" indent="-171450">
              <a:spcAft>
                <a:spcPts val="0"/>
              </a:spcAft>
              <a:buFont typeface="Arial" panose="020B0604020202020204" pitchFamily="34" charset="0"/>
              <a:buChar char="•"/>
            </a:pPr>
            <a:r>
              <a:rPr lang="en-GB" b="0"/>
              <a:t>Enhanced compliance and audit traceability</a:t>
            </a:r>
          </a:p>
          <a:p>
            <a:pPr marL="171450" indent="-171450">
              <a:spcAft>
                <a:spcPts val="0"/>
              </a:spcAft>
              <a:buFont typeface="Arial" panose="020B0604020202020204" pitchFamily="34" charset="0"/>
              <a:buChar char="•"/>
            </a:pPr>
            <a:r>
              <a:rPr lang="en-GB" b="0"/>
              <a:t>Greater efficiency in requisition and invoice management</a:t>
            </a:r>
          </a:p>
        </p:txBody>
      </p:sp>
      <p:sp>
        <p:nvSpPr>
          <p:cNvPr id="2" name="Oval 1">
            <a:extLst>
              <a:ext uri="{FF2B5EF4-FFF2-40B4-BE49-F238E27FC236}">
                <a16:creationId xmlns:a16="http://schemas.microsoft.com/office/drawing/2014/main" id="{75E9E7FE-A9CF-C88D-2866-F3CA1AE7D521}"/>
              </a:ext>
            </a:extLst>
          </p:cNvPr>
          <p:cNvSpPr>
            <a:spLocks noChangeAspect="1"/>
          </p:cNvSpPr>
          <p:nvPr/>
        </p:nvSpPr>
        <p:spPr>
          <a:xfrm>
            <a:off x="5210707" y="4107600"/>
            <a:ext cx="664081" cy="664081"/>
          </a:xfrm>
          <a:prstGeom prst="ellipse">
            <a:avLst/>
          </a:prstGeom>
          <a:solidFill>
            <a:schemeClr val="accent2"/>
          </a:solidFill>
          <a:ln>
            <a:noFill/>
          </a:ln>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 name="Graphic 35">
            <a:extLst>
              <a:ext uri="{FF2B5EF4-FFF2-40B4-BE49-F238E27FC236}">
                <a16:creationId xmlns:a16="http://schemas.microsoft.com/office/drawing/2014/main" id="{7700090B-756C-1592-9038-A324B04ABAD4}"/>
              </a:ext>
            </a:extLst>
          </p:cNvPr>
          <p:cNvGrpSpPr/>
          <p:nvPr/>
        </p:nvGrpSpPr>
        <p:grpSpPr>
          <a:xfrm>
            <a:off x="5369521" y="4248772"/>
            <a:ext cx="346453" cy="346456"/>
            <a:chOff x="5369521" y="4248772"/>
            <a:chExt cx="346453" cy="346456"/>
          </a:xfrm>
          <a:solidFill>
            <a:schemeClr val="bg1"/>
          </a:solidFill>
        </p:grpSpPr>
        <p:sp>
          <p:nvSpPr>
            <p:cNvPr id="6" name="Freeform 5">
              <a:extLst>
                <a:ext uri="{FF2B5EF4-FFF2-40B4-BE49-F238E27FC236}">
                  <a16:creationId xmlns:a16="http://schemas.microsoft.com/office/drawing/2014/main" id="{25913BCB-ABD3-71F5-6BE1-4F92E82CC167}"/>
                </a:ext>
              </a:extLst>
            </p:cNvPr>
            <p:cNvSpPr/>
            <p:nvPr/>
          </p:nvSpPr>
          <p:spPr>
            <a:xfrm>
              <a:off x="5369521" y="4248772"/>
              <a:ext cx="307329" cy="346456"/>
            </a:xfrm>
            <a:custGeom>
              <a:avLst/>
              <a:gdLst>
                <a:gd name="csX0" fmla="*/ 290786 w 307329"/>
                <a:gd name="csY0" fmla="*/ 346456 h 346456"/>
                <a:gd name="csX1" fmla="*/ 281599 w 307329"/>
                <a:gd name="csY1" fmla="*/ 343663 h 346456"/>
                <a:gd name="csX2" fmla="*/ 173227 w 307329"/>
                <a:gd name="csY2" fmla="*/ 271353 h 346456"/>
                <a:gd name="csX3" fmla="*/ 64854 w 307329"/>
                <a:gd name="csY3" fmla="*/ 343663 h 346456"/>
                <a:gd name="csX4" fmla="*/ 41924 w 307329"/>
                <a:gd name="csY4" fmla="*/ 338959 h 346456"/>
                <a:gd name="csX5" fmla="*/ 40027 w 307329"/>
                <a:gd name="csY5" fmla="*/ 324650 h 346456"/>
                <a:gd name="csX6" fmla="*/ 76110 w 307329"/>
                <a:gd name="csY6" fmla="*/ 216815 h 346456"/>
                <a:gd name="csX7" fmla="*/ 4875 w 307329"/>
                <a:gd name="csY7" fmla="*/ 145829 h 346456"/>
                <a:gd name="csX8" fmla="*/ 4821 w 307329"/>
                <a:gd name="csY8" fmla="*/ 122421 h 346456"/>
                <a:gd name="csX9" fmla="*/ 16544 w 307329"/>
                <a:gd name="csY9" fmla="*/ 117546 h 346456"/>
                <a:gd name="csX10" fmla="*/ 122165 w 307329"/>
                <a:gd name="csY10" fmla="*/ 117546 h 346456"/>
                <a:gd name="csX11" fmla="*/ 157523 w 307329"/>
                <a:gd name="csY11" fmla="*/ 11325 h 346456"/>
                <a:gd name="csX12" fmla="*/ 178458 w 307329"/>
                <a:gd name="csY12" fmla="*/ 853 h 346456"/>
                <a:gd name="csX13" fmla="*/ 188930 w 307329"/>
                <a:gd name="csY13" fmla="*/ 11325 h 346456"/>
                <a:gd name="csX14" fmla="*/ 228054 w 307329"/>
                <a:gd name="csY14" fmla="*/ 128884 h 346456"/>
                <a:gd name="csX15" fmla="*/ 217565 w 307329"/>
                <a:gd name="csY15" fmla="*/ 149822 h 346456"/>
                <a:gd name="csX16" fmla="*/ 196627 w 307329"/>
                <a:gd name="csY16" fmla="*/ 139332 h 346456"/>
                <a:gd name="csX17" fmla="*/ 173227 w 307329"/>
                <a:gd name="csY17" fmla="*/ 68987 h 346456"/>
                <a:gd name="csX18" fmla="*/ 149827 w 307329"/>
                <a:gd name="csY18" fmla="*/ 139332 h 346456"/>
                <a:gd name="csX19" fmla="*/ 134103 w 307329"/>
                <a:gd name="csY19" fmla="*/ 150650 h 346456"/>
                <a:gd name="csX20" fmla="*/ 56599 w 307329"/>
                <a:gd name="csY20" fmla="*/ 150650 h 346456"/>
                <a:gd name="csX21" fmla="*/ 106689 w 307329"/>
                <a:gd name="csY21" fmla="*/ 200615 h 346456"/>
                <a:gd name="csX22" fmla="*/ 110703 w 307329"/>
                <a:gd name="csY22" fmla="*/ 217581 h 346456"/>
                <a:gd name="csX23" fmla="*/ 86703 w 307329"/>
                <a:gd name="csY23" fmla="*/ 289291 h 346456"/>
                <a:gd name="csX24" fmla="*/ 164041 w 307329"/>
                <a:gd name="csY24" fmla="*/ 237691 h 346456"/>
                <a:gd name="csX25" fmla="*/ 182413 w 307329"/>
                <a:gd name="csY25" fmla="*/ 237691 h 346456"/>
                <a:gd name="csX26" fmla="*/ 259751 w 307329"/>
                <a:gd name="csY26" fmla="*/ 289291 h 346456"/>
                <a:gd name="csX27" fmla="*/ 235751 w 307329"/>
                <a:gd name="csY27" fmla="*/ 217581 h 346456"/>
                <a:gd name="csX28" fmla="*/ 246210 w 307329"/>
                <a:gd name="csY28" fmla="*/ 196632 h 346456"/>
                <a:gd name="csX29" fmla="*/ 267158 w 307329"/>
                <a:gd name="csY29" fmla="*/ 207091 h 346456"/>
                <a:gd name="csX30" fmla="*/ 306468 w 307329"/>
                <a:gd name="csY30" fmla="*/ 324650 h 346456"/>
                <a:gd name="csX31" fmla="*/ 296028 w 307329"/>
                <a:gd name="csY31" fmla="*/ 345600 h 346456"/>
                <a:gd name="csX32" fmla="*/ 290765 w 307329"/>
                <a:gd name="csY32" fmla="*/ 346456 h 346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07329" h="346456">
                  <a:moveTo>
                    <a:pt x="290786" y="346456"/>
                  </a:moveTo>
                  <a:cubicBezTo>
                    <a:pt x="287514" y="346454"/>
                    <a:pt x="284318" y="345482"/>
                    <a:pt x="281599" y="343663"/>
                  </a:cubicBezTo>
                  <a:lnTo>
                    <a:pt x="173227" y="271353"/>
                  </a:lnTo>
                  <a:lnTo>
                    <a:pt x="64854" y="343663"/>
                  </a:lnTo>
                  <a:cubicBezTo>
                    <a:pt x="57223" y="348697"/>
                    <a:pt x="46957" y="346591"/>
                    <a:pt x="41924" y="338959"/>
                  </a:cubicBezTo>
                  <a:cubicBezTo>
                    <a:pt x="39136" y="334732"/>
                    <a:pt x="38437" y="329458"/>
                    <a:pt x="40027" y="324650"/>
                  </a:cubicBezTo>
                  <a:lnTo>
                    <a:pt x="76110" y="216815"/>
                  </a:lnTo>
                  <a:lnTo>
                    <a:pt x="4875" y="145829"/>
                  </a:lnTo>
                  <a:cubicBezTo>
                    <a:pt x="-1604" y="139380"/>
                    <a:pt x="-1628" y="128900"/>
                    <a:pt x="4821" y="122421"/>
                  </a:cubicBezTo>
                  <a:cubicBezTo>
                    <a:pt x="7925" y="119302"/>
                    <a:pt x="12144" y="117548"/>
                    <a:pt x="16544" y="117546"/>
                  </a:cubicBezTo>
                  <a:lnTo>
                    <a:pt x="122165" y="117546"/>
                  </a:lnTo>
                  <a:lnTo>
                    <a:pt x="157523" y="11325"/>
                  </a:lnTo>
                  <a:cubicBezTo>
                    <a:pt x="160412" y="2653"/>
                    <a:pt x="169785" y="-2036"/>
                    <a:pt x="178458" y="853"/>
                  </a:cubicBezTo>
                  <a:cubicBezTo>
                    <a:pt x="183403" y="2500"/>
                    <a:pt x="187283" y="6380"/>
                    <a:pt x="188930" y="11325"/>
                  </a:cubicBezTo>
                  <a:lnTo>
                    <a:pt x="228054" y="128884"/>
                  </a:lnTo>
                  <a:cubicBezTo>
                    <a:pt x="230941" y="137563"/>
                    <a:pt x="226244" y="146937"/>
                    <a:pt x="217565" y="149822"/>
                  </a:cubicBezTo>
                  <a:cubicBezTo>
                    <a:pt x="208886" y="152707"/>
                    <a:pt x="199513" y="148011"/>
                    <a:pt x="196627" y="139332"/>
                  </a:cubicBezTo>
                  <a:lnTo>
                    <a:pt x="173227" y="68987"/>
                  </a:lnTo>
                  <a:lnTo>
                    <a:pt x="149827" y="139332"/>
                  </a:lnTo>
                  <a:cubicBezTo>
                    <a:pt x="147571" y="146099"/>
                    <a:pt x="141235" y="150659"/>
                    <a:pt x="134103" y="150650"/>
                  </a:cubicBezTo>
                  <a:lnTo>
                    <a:pt x="56599" y="150650"/>
                  </a:lnTo>
                  <a:lnTo>
                    <a:pt x="106689" y="200615"/>
                  </a:lnTo>
                  <a:cubicBezTo>
                    <a:pt x="111138" y="205051"/>
                    <a:pt x="112693" y="211622"/>
                    <a:pt x="110703" y="217581"/>
                  </a:cubicBezTo>
                  <a:lnTo>
                    <a:pt x="86703" y="289291"/>
                  </a:lnTo>
                  <a:lnTo>
                    <a:pt x="164041" y="237691"/>
                  </a:lnTo>
                  <a:cubicBezTo>
                    <a:pt x="169603" y="233979"/>
                    <a:pt x="176851" y="233979"/>
                    <a:pt x="182413" y="237691"/>
                  </a:cubicBezTo>
                  <a:lnTo>
                    <a:pt x="259751" y="289291"/>
                  </a:lnTo>
                  <a:lnTo>
                    <a:pt x="235751" y="217581"/>
                  </a:lnTo>
                  <a:cubicBezTo>
                    <a:pt x="232854" y="208908"/>
                    <a:pt x="237537" y="199529"/>
                    <a:pt x="246210" y="196632"/>
                  </a:cubicBezTo>
                  <a:cubicBezTo>
                    <a:pt x="254883" y="193736"/>
                    <a:pt x="264261" y="198418"/>
                    <a:pt x="267158" y="207091"/>
                  </a:cubicBezTo>
                  <a:lnTo>
                    <a:pt x="306468" y="324650"/>
                  </a:lnTo>
                  <a:cubicBezTo>
                    <a:pt x="309371" y="333319"/>
                    <a:pt x="304697" y="342697"/>
                    <a:pt x="296028" y="345600"/>
                  </a:cubicBezTo>
                  <a:cubicBezTo>
                    <a:pt x="294332" y="346169"/>
                    <a:pt x="292555" y="346456"/>
                    <a:pt x="290765" y="346456"/>
                  </a:cubicBezTo>
                  <a:close/>
                </a:path>
              </a:pathLst>
            </a:custGeom>
            <a:solidFill>
              <a:schemeClr val="bg1"/>
            </a:solidFill>
            <a:ln w="2068" cap="flat">
              <a:noFill/>
              <a:prstDash val="solid"/>
              <a:miter/>
            </a:ln>
          </p:spPr>
          <p:txBody>
            <a:bodyPr/>
            <a:lstStyle/>
            <a:p>
              <a:endParaRPr lang="en-US"/>
            </a:p>
          </p:txBody>
        </p:sp>
        <p:sp>
          <p:nvSpPr>
            <p:cNvPr id="7" name="Freeform 6">
              <a:extLst>
                <a:ext uri="{FF2B5EF4-FFF2-40B4-BE49-F238E27FC236}">
                  <a16:creationId xmlns:a16="http://schemas.microsoft.com/office/drawing/2014/main" id="{137F30D0-85C4-3709-2911-69CA6505D1E9}"/>
                </a:ext>
              </a:extLst>
            </p:cNvPr>
            <p:cNvSpPr/>
            <p:nvPr/>
          </p:nvSpPr>
          <p:spPr>
            <a:xfrm>
              <a:off x="5565320" y="4366318"/>
              <a:ext cx="150653" cy="111351"/>
            </a:xfrm>
            <a:custGeom>
              <a:avLst/>
              <a:gdLst>
                <a:gd name="csX0" fmla="*/ 55655 w 150653"/>
                <a:gd name="csY0" fmla="*/ 111352 h 111351"/>
                <a:gd name="csX1" fmla="*/ 39091 w 150653"/>
                <a:gd name="csY1" fmla="*/ 94812 h 111351"/>
                <a:gd name="csX2" fmla="*/ 43966 w 150653"/>
                <a:gd name="csY2" fmla="*/ 83069 h 111351"/>
                <a:gd name="csX3" fmla="*/ 94055 w 150653"/>
                <a:gd name="csY3" fmla="*/ 33103 h 111351"/>
                <a:gd name="csX4" fmla="*/ 16552 w 150653"/>
                <a:gd name="csY4" fmla="*/ 33103 h 111351"/>
                <a:gd name="csX5" fmla="*/ 0 w 150653"/>
                <a:gd name="csY5" fmla="*/ 16552 h 111351"/>
                <a:gd name="csX6" fmla="*/ 16552 w 150653"/>
                <a:gd name="csY6" fmla="*/ 0 h 111351"/>
                <a:gd name="csX7" fmla="*/ 134110 w 150653"/>
                <a:gd name="csY7" fmla="*/ 0 h 111351"/>
                <a:gd name="csX8" fmla="*/ 150654 w 150653"/>
                <a:gd name="csY8" fmla="*/ 16559 h 111351"/>
                <a:gd name="csX9" fmla="*/ 145779 w 150653"/>
                <a:gd name="csY9" fmla="*/ 28283 h 111351"/>
                <a:gd name="csX10" fmla="*/ 67428 w 150653"/>
                <a:gd name="csY10" fmla="*/ 106510 h 111351"/>
                <a:gd name="csX11" fmla="*/ 55655 w 150653"/>
                <a:gd name="csY11" fmla="*/ 111352 h 1113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653" h="111351">
                  <a:moveTo>
                    <a:pt x="55655" y="111352"/>
                  </a:moveTo>
                  <a:cubicBezTo>
                    <a:pt x="46514" y="111358"/>
                    <a:pt x="39097" y="103955"/>
                    <a:pt x="39091" y="94812"/>
                  </a:cubicBezTo>
                  <a:cubicBezTo>
                    <a:pt x="39087" y="90406"/>
                    <a:pt x="40841" y="86179"/>
                    <a:pt x="43966" y="83069"/>
                  </a:cubicBezTo>
                  <a:lnTo>
                    <a:pt x="94055" y="33103"/>
                  </a:lnTo>
                  <a:lnTo>
                    <a:pt x="16552" y="33103"/>
                  </a:lnTo>
                  <a:cubicBezTo>
                    <a:pt x="7411" y="33103"/>
                    <a:pt x="0" y="25693"/>
                    <a:pt x="0" y="16552"/>
                  </a:cubicBezTo>
                  <a:cubicBezTo>
                    <a:pt x="0" y="7410"/>
                    <a:pt x="7411" y="0"/>
                    <a:pt x="16552" y="0"/>
                  </a:cubicBezTo>
                  <a:lnTo>
                    <a:pt x="134110" y="0"/>
                  </a:lnTo>
                  <a:cubicBezTo>
                    <a:pt x="143251" y="4"/>
                    <a:pt x="150658" y="7418"/>
                    <a:pt x="150654" y="16559"/>
                  </a:cubicBezTo>
                  <a:cubicBezTo>
                    <a:pt x="150652" y="20960"/>
                    <a:pt x="148897" y="25178"/>
                    <a:pt x="145779" y="28283"/>
                  </a:cubicBezTo>
                  <a:lnTo>
                    <a:pt x="67428" y="106510"/>
                  </a:lnTo>
                  <a:cubicBezTo>
                    <a:pt x="64306" y="109628"/>
                    <a:pt x="60068" y="111372"/>
                    <a:pt x="55655" y="111352"/>
                  </a:cubicBezTo>
                  <a:close/>
                </a:path>
              </a:pathLst>
            </a:custGeom>
            <a:solidFill>
              <a:schemeClr val="bg1"/>
            </a:solidFill>
            <a:ln w="2068" cap="flat">
              <a:noFill/>
              <a:prstDash val="solid"/>
              <a:miter/>
            </a:ln>
          </p:spPr>
          <p:txBody>
            <a:bodyPr/>
            <a:lstStyle/>
            <a:p>
              <a:endParaRPr lang="en-US"/>
            </a:p>
          </p:txBody>
        </p:sp>
      </p:grpSp>
      <p:sp>
        <p:nvSpPr>
          <p:cNvPr id="8" name="Oval 7">
            <a:extLst>
              <a:ext uri="{FF2B5EF4-FFF2-40B4-BE49-F238E27FC236}">
                <a16:creationId xmlns:a16="http://schemas.microsoft.com/office/drawing/2014/main" id="{16E717CA-DB00-98F9-A76C-F0FB115E3123}"/>
              </a:ext>
            </a:extLst>
          </p:cNvPr>
          <p:cNvSpPr>
            <a:spLocks noChangeAspect="1"/>
          </p:cNvSpPr>
          <p:nvPr/>
        </p:nvSpPr>
        <p:spPr>
          <a:xfrm>
            <a:off x="5210707" y="1529581"/>
            <a:ext cx="664081" cy="664081"/>
          </a:xfrm>
          <a:prstGeom prst="ellipse">
            <a:avLst/>
          </a:prstGeom>
          <a:solidFill>
            <a:schemeClr val="accent2"/>
          </a:solidFill>
          <a:ln>
            <a:noFill/>
          </a:ln>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9" name="Graphic 33">
            <a:extLst>
              <a:ext uri="{FF2B5EF4-FFF2-40B4-BE49-F238E27FC236}">
                <a16:creationId xmlns:a16="http://schemas.microsoft.com/office/drawing/2014/main" id="{5B975A9F-4C67-62FB-CE74-6570ACAFCFB1}"/>
              </a:ext>
            </a:extLst>
          </p:cNvPr>
          <p:cNvGrpSpPr/>
          <p:nvPr/>
        </p:nvGrpSpPr>
        <p:grpSpPr>
          <a:xfrm>
            <a:off x="5369505" y="1670782"/>
            <a:ext cx="346477" cy="346386"/>
            <a:chOff x="5369505" y="1670782"/>
            <a:chExt cx="346477" cy="346386"/>
          </a:xfrm>
          <a:solidFill>
            <a:schemeClr val="bg1"/>
          </a:solidFill>
        </p:grpSpPr>
        <p:sp>
          <p:nvSpPr>
            <p:cNvPr id="10" name="Freeform 9">
              <a:extLst>
                <a:ext uri="{FF2B5EF4-FFF2-40B4-BE49-F238E27FC236}">
                  <a16:creationId xmlns:a16="http://schemas.microsoft.com/office/drawing/2014/main" id="{D4434DC9-3161-D32C-D93D-85A07EB14A08}"/>
                </a:ext>
              </a:extLst>
            </p:cNvPr>
            <p:cNvSpPr/>
            <p:nvPr/>
          </p:nvSpPr>
          <p:spPr>
            <a:xfrm>
              <a:off x="5369505" y="1671196"/>
              <a:ext cx="345982" cy="345972"/>
            </a:xfrm>
            <a:custGeom>
              <a:avLst/>
              <a:gdLst>
                <a:gd name="csX0" fmla="*/ 172975 w 345982"/>
                <a:gd name="csY0" fmla="*/ 345972 h 345972"/>
                <a:gd name="csX1" fmla="*/ 0 w 345982"/>
                <a:gd name="csY1" fmla="*/ 172975 h 345972"/>
                <a:gd name="csX2" fmla="*/ 172998 w 345982"/>
                <a:gd name="csY2" fmla="*/ 0 h 345972"/>
                <a:gd name="csX3" fmla="*/ 222443 w 345982"/>
                <a:gd name="csY3" fmla="*/ 7221 h 345972"/>
                <a:gd name="csX4" fmla="*/ 233155 w 345982"/>
                <a:gd name="csY4" fmla="*/ 28034 h 345972"/>
                <a:gd name="csX5" fmla="*/ 212988 w 345982"/>
                <a:gd name="csY5" fmla="*/ 38938 h 345972"/>
                <a:gd name="csX6" fmla="*/ 39139 w 345982"/>
                <a:gd name="csY6" fmla="*/ 132966 h 345972"/>
                <a:gd name="csX7" fmla="*/ 133167 w 345982"/>
                <a:gd name="csY7" fmla="*/ 306815 h 345972"/>
                <a:gd name="csX8" fmla="*/ 307017 w 345982"/>
                <a:gd name="csY8" fmla="*/ 212787 h 345972"/>
                <a:gd name="csX9" fmla="*/ 306319 w 345982"/>
                <a:gd name="csY9" fmla="*/ 130697 h 345972"/>
                <a:gd name="csX10" fmla="*/ 317109 w 345982"/>
                <a:gd name="csY10" fmla="*/ 109914 h 345972"/>
                <a:gd name="csX11" fmla="*/ 337892 w 345982"/>
                <a:gd name="csY11" fmla="*/ 120703 h 345972"/>
                <a:gd name="csX12" fmla="*/ 224984 w 345982"/>
                <a:gd name="csY12" fmla="*/ 337928 h 345972"/>
                <a:gd name="csX13" fmla="*/ 172975 w 345982"/>
                <a:gd name="csY13" fmla="*/ 345972 h 3459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45982" h="345972">
                  <a:moveTo>
                    <a:pt x="172975" y="345972"/>
                  </a:moveTo>
                  <a:cubicBezTo>
                    <a:pt x="77437" y="345966"/>
                    <a:pt x="-6" y="268512"/>
                    <a:pt x="0" y="172975"/>
                  </a:cubicBezTo>
                  <a:cubicBezTo>
                    <a:pt x="6" y="77437"/>
                    <a:pt x="77460" y="-6"/>
                    <a:pt x="172998" y="0"/>
                  </a:cubicBezTo>
                  <a:cubicBezTo>
                    <a:pt x="189742" y="1"/>
                    <a:pt x="206399" y="2433"/>
                    <a:pt x="222443" y="7221"/>
                  </a:cubicBezTo>
                  <a:cubicBezTo>
                    <a:pt x="231150" y="10010"/>
                    <a:pt x="235946" y="19328"/>
                    <a:pt x="233155" y="28034"/>
                  </a:cubicBezTo>
                  <a:cubicBezTo>
                    <a:pt x="230446" y="36489"/>
                    <a:pt x="221548" y="41301"/>
                    <a:pt x="212988" y="38938"/>
                  </a:cubicBezTo>
                  <a:cubicBezTo>
                    <a:pt x="139016" y="16896"/>
                    <a:pt x="61181" y="58994"/>
                    <a:pt x="39139" y="132966"/>
                  </a:cubicBezTo>
                  <a:cubicBezTo>
                    <a:pt x="17097" y="206938"/>
                    <a:pt x="59195" y="284774"/>
                    <a:pt x="133167" y="306815"/>
                  </a:cubicBezTo>
                  <a:cubicBezTo>
                    <a:pt x="207139" y="328858"/>
                    <a:pt x="284974" y="286761"/>
                    <a:pt x="307017" y="212787"/>
                  </a:cubicBezTo>
                  <a:cubicBezTo>
                    <a:pt x="315007" y="185971"/>
                    <a:pt x="314765" y="157373"/>
                    <a:pt x="306319" y="130697"/>
                  </a:cubicBezTo>
                  <a:cubicBezTo>
                    <a:pt x="303559" y="121978"/>
                    <a:pt x="308390" y="112673"/>
                    <a:pt x="317109" y="109914"/>
                  </a:cubicBezTo>
                  <a:cubicBezTo>
                    <a:pt x="325828" y="107154"/>
                    <a:pt x="335132" y="111985"/>
                    <a:pt x="337892" y="120703"/>
                  </a:cubicBezTo>
                  <a:cubicBezTo>
                    <a:pt x="366698" y="211866"/>
                    <a:pt x="316149" y="309122"/>
                    <a:pt x="224984" y="337928"/>
                  </a:cubicBezTo>
                  <a:cubicBezTo>
                    <a:pt x="208159" y="343243"/>
                    <a:pt x="190620" y="345958"/>
                    <a:pt x="172975" y="345972"/>
                  </a:cubicBezTo>
                  <a:close/>
                </a:path>
              </a:pathLst>
            </a:custGeom>
            <a:solidFill>
              <a:schemeClr val="bg1"/>
            </a:solidFill>
            <a:ln w="2068" cap="flat">
              <a:noFill/>
              <a:prstDash val="solid"/>
              <a:miter/>
            </a:ln>
          </p:spPr>
          <p:txBody>
            <a:bodyPr/>
            <a:lstStyle/>
            <a:p>
              <a:endParaRPr lang="en-US"/>
            </a:p>
          </p:txBody>
        </p:sp>
        <p:sp>
          <p:nvSpPr>
            <p:cNvPr id="11" name="Freeform 10">
              <a:extLst>
                <a:ext uri="{FF2B5EF4-FFF2-40B4-BE49-F238E27FC236}">
                  <a16:creationId xmlns:a16="http://schemas.microsoft.com/office/drawing/2014/main" id="{0C154B67-F32D-435D-4161-261251B86F67}"/>
                </a:ext>
              </a:extLst>
            </p:cNvPr>
            <p:cNvSpPr/>
            <p:nvPr/>
          </p:nvSpPr>
          <p:spPr>
            <a:xfrm>
              <a:off x="5415543" y="1717975"/>
              <a:ext cx="253095" cy="253365"/>
            </a:xfrm>
            <a:custGeom>
              <a:avLst/>
              <a:gdLst>
                <a:gd name="csX0" fmla="*/ 126460 w 253095"/>
                <a:gd name="csY0" fmla="*/ 253365 h 253365"/>
                <a:gd name="csX1" fmla="*/ 0 w 253095"/>
                <a:gd name="csY1" fmla="*/ 126460 h 253365"/>
                <a:gd name="csX2" fmla="*/ 126906 w 253095"/>
                <a:gd name="csY2" fmla="*/ 0 h 253365"/>
                <a:gd name="csX3" fmla="*/ 163411 w 253095"/>
                <a:gd name="csY3" fmla="*/ 5441 h 253365"/>
                <a:gd name="csX4" fmla="*/ 174801 w 253095"/>
                <a:gd name="csY4" fmla="*/ 25891 h 253365"/>
                <a:gd name="csX5" fmla="*/ 154351 w 253095"/>
                <a:gd name="csY5" fmla="*/ 37281 h 253365"/>
                <a:gd name="csX6" fmla="*/ 153811 w 253095"/>
                <a:gd name="csY6" fmla="*/ 37117 h 253365"/>
                <a:gd name="csX7" fmla="*/ 37088 w 253095"/>
                <a:gd name="csY7" fmla="*/ 99424 h 253365"/>
                <a:gd name="csX8" fmla="*/ 99394 w 253095"/>
                <a:gd name="csY8" fmla="*/ 216147 h 253365"/>
                <a:gd name="csX9" fmla="*/ 216118 w 253095"/>
                <a:gd name="csY9" fmla="*/ 153840 h 253365"/>
                <a:gd name="csX10" fmla="*/ 216584 w 253095"/>
                <a:gd name="csY10" fmla="*/ 101007 h 253365"/>
                <a:gd name="csX11" fmla="*/ 229813 w 253095"/>
                <a:gd name="csY11" fmla="*/ 81696 h 253365"/>
                <a:gd name="csX12" fmla="*/ 248239 w 253095"/>
                <a:gd name="csY12" fmla="*/ 91862 h 253365"/>
                <a:gd name="csX13" fmla="*/ 160954 w 253095"/>
                <a:gd name="csY13" fmla="*/ 248416 h 253365"/>
                <a:gd name="csX14" fmla="*/ 126377 w 253095"/>
                <a:gd name="csY14" fmla="*/ 253241 h 253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3095" h="253365">
                  <a:moveTo>
                    <a:pt x="126460" y="253365"/>
                  </a:moveTo>
                  <a:cubicBezTo>
                    <a:pt x="56495" y="253241"/>
                    <a:pt x="-123" y="196425"/>
                    <a:pt x="0" y="126460"/>
                  </a:cubicBezTo>
                  <a:cubicBezTo>
                    <a:pt x="123" y="56495"/>
                    <a:pt x="56941" y="-123"/>
                    <a:pt x="126906" y="0"/>
                  </a:cubicBezTo>
                  <a:cubicBezTo>
                    <a:pt x="139275" y="22"/>
                    <a:pt x="151574" y="1855"/>
                    <a:pt x="163411" y="5441"/>
                  </a:cubicBezTo>
                  <a:cubicBezTo>
                    <a:pt x="172205" y="7943"/>
                    <a:pt x="177302" y="17099"/>
                    <a:pt x="174801" y="25891"/>
                  </a:cubicBezTo>
                  <a:cubicBezTo>
                    <a:pt x="172300" y="34683"/>
                    <a:pt x="163143" y="39782"/>
                    <a:pt x="154351" y="37281"/>
                  </a:cubicBezTo>
                  <a:cubicBezTo>
                    <a:pt x="154169" y="37229"/>
                    <a:pt x="153989" y="37175"/>
                    <a:pt x="153811" y="37117"/>
                  </a:cubicBezTo>
                  <a:cubicBezTo>
                    <a:pt x="104374" y="22090"/>
                    <a:pt x="52115" y="49986"/>
                    <a:pt x="37088" y="99424"/>
                  </a:cubicBezTo>
                  <a:cubicBezTo>
                    <a:pt x="22061" y="148861"/>
                    <a:pt x="49957" y="201120"/>
                    <a:pt x="99394" y="216147"/>
                  </a:cubicBezTo>
                  <a:cubicBezTo>
                    <a:pt x="148832" y="231174"/>
                    <a:pt x="201091" y="203278"/>
                    <a:pt x="216118" y="153840"/>
                  </a:cubicBezTo>
                  <a:cubicBezTo>
                    <a:pt x="221347" y="136640"/>
                    <a:pt x="221508" y="118297"/>
                    <a:pt x="216584" y="101007"/>
                  </a:cubicBezTo>
                  <a:cubicBezTo>
                    <a:pt x="214904" y="92021"/>
                    <a:pt x="220827" y="83375"/>
                    <a:pt x="229813" y="81696"/>
                  </a:cubicBezTo>
                  <a:cubicBezTo>
                    <a:pt x="237596" y="80241"/>
                    <a:pt x="245320" y="84502"/>
                    <a:pt x="248239" y="91862"/>
                  </a:cubicBezTo>
                  <a:cubicBezTo>
                    <a:pt x="267367" y="159196"/>
                    <a:pt x="228288" y="229289"/>
                    <a:pt x="160954" y="248416"/>
                  </a:cubicBezTo>
                  <a:cubicBezTo>
                    <a:pt x="149705" y="251613"/>
                    <a:pt x="138070" y="253235"/>
                    <a:pt x="126377" y="253241"/>
                  </a:cubicBezTo>
                  <a:close/>
                </a:path>
              </a:pathLst>
            </a:custGeom>
            <a:solidFill>
              <a:schemeClr val="bg1"/>
            </a:solidFill>
            <a:ln w="2068" cap="flat">
              <a:noFill/>
              <a:prstDash val="solid"/>
              <a:miter/>
            </a:ln>
          </p:spPr>
          <p:txBody>
            <a:bodyPr/>
            <a:lstStyle/>
            <a:p>
              <a:endParaRPr lang="en-US"/>
            </a:p>
          </p:txBody>
        </p:sp>
        <p:sp>
          <p:nvSpPr>
            <p:cNvPr id="12" name="Freeform 11">
              <a:extLst>
                <a:ext uri="{FF2B5EF4-FFF2-40B4-BE49-F238E27FC236}">
                  <a16:creationId xmlns:a16="http://schemas.microsoft.com/office/drawing/2014/main" id="{4A973B20-BD21-3075-F6CA-EFEB48066726}"/>
                </a:ext>
              </a:extLst>
            </p:cNvPr>
            <p:cNvSpPr/>
            <p:nvPr/>
          </p:nvSpPr>
          <p:spPr>
            <a:xfrm>
              <a:off x="5464872" y="1765768"/>
              <a:ext cx="157117" cy="156993"/>
            </a:xfrm>
            <a:custGeom>
              <a:avLst/>
              <a:gdLst>
                <a:gd name="csX0" fmla="*/ 78497 w 157117"/>
                <a:gd name="csY0" fmla="*/ 156993 h 156993"/>
                <a:gd name="csX1" fmla="*/ 0 w 157117"/>
                <a:gd name="csY1" fmla="*/ 78497 h 156993"/>
                <a:gd name="csX2" fmla="*/ 78497 w 157117"/>
                <a:gd name="csY2" fmla="*/ 0 h 156993"/>
                <a:gd name="csX3" fmla="*/ 95048 w 157117"/>
                <a:gd name="csY3" fmla="*/ 16552 h 156993"/>
                <a:gd name="csX4" fmla="*/ 78497 w 157117"/>
                <a:gd name="csY4" fmla="*/ 33103 h 156993"/>
                <a:gd name="csX5" fmla="*/ 33228 w 157117"/>
                <a:gd name="csY5" fmla="*/ 78620 h 156993"/>
                <a:gd name="csX6" fmla="*/ 78745 w 157117"/>
                <a:gd name="csY6" fmla="*/ 123890 h 156993"/>
                <a:gd name="csX7" fmla="*/ 124014 w 157117"/>
                <a:gd name="csY7" fmla="*/ 78497 h 156993"/>
                <a:gd name="csX8" fmla="*/ 140566 w 157117"/>
                <a:gd name="csY8" fmla="*/ 61945 h 156993"/>
                <a:gd name="csX9" fmla="*/ 157117 w 157117"/>
                <a:gd name="csY9" fmla="*/ 78497 h 156993"/>
                <a:gd name="csX10" fmla="*/ 78497 w 157117"/>
                <a:gd name="csY10" fmla="*/ 156993 h 1569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7117" h="156993">
                  <a:moveTo>
                    <a:pt x="78497" y="156993"/>
                  </a:moveTo>
                  <a:cubicBezTo>
                    <a:pt x="35144" y="156993"/>
                    <a:pt x="0" y="121850"/>
                    <a:pt x="0" y="78497"/>
                  </a:cubicBezTo>
                  <a:cubicBezTo>
                    <a:pt x="0" y="35144"/>
                    <a:pt x="35144" y="0"/>
                    <a:pt x="78497" y="0"/>
                  </a:cubicBezTo>
                  <a:cubicBezTo>
                    <a:pt x="87638" y="0"/>
                    <a:pt x="95048" y="7410"/>
                    <a:pt x="95048" y="16552"/>
                  </a:cubicBezTo>
                  <a:cubicBezTo>
                    <a:pt x="95048" y="25693"/>
                    <a:pt x="87638" y="33103"/>
                    <a:pt x="78497" y="33103"/>
                  </a:cubicBezTo>
                  <a:cubicBezTo>
                    <a:pt x="53427" y="33172"/>
                    <a:pt x="33159" y="53551"/>
                    <a:pt x="33228" y="78620"/>
                  </a:cubicBezTo>
                  <a:cubicBezTo>
                    <a:pt x="33296" y="103690"/>
                    <a:pt x="53675" y="123958"/>
                    <a:pt x="78745" y="123890"/>
                  </a:cubicBezTo>
                  <a:cubicBezTo>
                    <a:pt x="103767" y="123821"/>
                    <a:pt x="124014" y="103518"/>
                    <a:pt x="124014" y="78497"/>
                  </a:cubicBezTo>
                  <a:cubicBezTo>
                    <a:pt x="124014" y="69355"/>
                    <a:pt x="131425" y="61945"/>
                    <a:pt x="140566" y="61945"/>
                  </a:cubicBezTo>
                  <a:cubicBezTo>
                    <a:pt x="149706" y="61945"/>
                    <a:pt x="157117" y="69355"/>
                    <a:pt x="157117" y="78497"/>
                  </a:cubicBezTo>
                  <a:cubicBezTo>
                    <a:pt x="157049" y="121868"/>
                    <a:pt x="121868" y="156993"/>
                    <a:pt x="78497" y="156993"/>
                  </a:cubicBezTo>
                  <a:close/>
                </a:path>
              </a:pathLst>
            </a:custGeom>
            <a:solidFill>
              <a:schemeClr val="bg1"/>
            </a:solidFill>
            <a:ln w="2068" cap="flat">
              <a:noFill/>
              <a:prstDash val="solid"/>
              <a:miter/>
            </a:ln>
          </p:spPr>
          <p:txBody>
            <a:bodyPr/>
            <a:lstStyle/>
            <a:p>
              <a:endParaRPr lang="en-US"/>
            </a:p>
          </p:txBody>
        </p:sp>
        <p:sp>
          <p:nvSpPr>
            <p:cNvPr id="13" name="Freeform 12">
              <a:extLst>
                <a:ext uri="{FF2B5EF4-FFF2-40B4-BE49-F238E27FC236}">
                  <a16:creationId xmlns:a16="http://schemas.microsoft.com/office/drawing/2014/main" id="{9620D04C-1AFA-6EA3-7998-80938B758252}"/>
                </a:ext>
              </a:extLst>
            </p:cNvPr>
            <p:cNvSpPr/>
            <p:nvPr/>
          </p:nvSpPr>
          <p:spPr>
            <a:xfrm>
              <a:off x="5525914" y="1671225"/>
              <a:ext cx="189532" cy="189736"/>
            </a:xfrm>
            <a:custGeom>
              <a:avLst/>
              <a:gdLst>
                <a:gd name="csX0" fmla="*/ 16565 w 189532"/>
                <a:gd name="csY0" fmla="*/ 189736 h 189736"/>
                <a:gd name="csX1" fmla="*/ 0 w 189532"/>
                <a:gd name="csY1" fmla="*/ 173198 h 189736"/>
                <a:gd name="csX2" fmla="*/ 4854 w 189532"/>
                <a:gd name="csY2" fmla="*/ 161474 h 189736"/>
                <a:gd name="csX3" fmla="*/ 161268 w 189532"/>
                <a:gd name="csY3" fmla="*/ 4854 h 189736"/>
                <a:gd name="csX4" fmla="*/ 184679 w 189532"/>
                <a:gd name="csY4" fmla="*/ 4843 h 189736"/>
                <a:gd name="csX5" fmla="*/ 184689 w 189532"/>
                <a:gd name="csY5" fmla="*/ 28254 h 189736"/>
                <a:gd name="csX6" fmla="*/ 28213 w 189532"/>
                <a:gd name="csY6" fmla="*/ 184874 h 189736"/>
                <a:gd name="csX7" fmla="*/ 16565 w 189532"/>
                <a:gd name="csY7" fmla="*/ 189736 h 1897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9532" h="189736">
                  <a:moveTo>
                    <a:pt x="16565" y="189736"/>
                  </a:moveTo>
                  <a:cubicBezTo>
                    <a:pt x="7423" y="189744"/>
                    <a:pt x="7" y="182339"/>
                    <a:pt x="0" y="173198"/>
                  </a:cubicBezTo>
                  <a:cubicBezTo>
                    <a:pt x="-4" y="168800"/>
                    <a:pt x="1743" y="164582"/>
                    <a:pt x="4854" y="161474"/>
                  </a:cubicBezTo>
                  <a:lnTo>
                    <a:pt x="161268" y="4854"/>
                  </a:lnTo>
                  <a:cubicBezTo>
                    <a:pt x="167730" y="-1614"/>
                    <a:pt x="178211" y="-1618"/>
                    <a:pt x="184679" y="4843"/>
                  </a:cubicBezTo>
                  <a:cubicBezTo>
                    <a:pt x="191146" y="11305"/>
                    <a:pt x="191150" y="21786"/>
                    <a:pt x="184689" y="28254"/>
                  </a:cubicBezTo>
                  <a:lnTo>
                    <a:pt x="28213" y="184874"/>
                  </a:lnTo>
                  <a:cubicBezTo>
                    <a:pt x="25125" y="187970"/>
                    <a:pt x="20937" y="189718"/>
                    <a:pt x="16565" y="189736"/>
                  </a:cubicBezTo>
                  <a:close/>
                </a:path>
              </a:pathLst>
            </a:custGeom>
            <a:solidFill>
              <a:schemeClr val="bg1"/>
            </a:solidFill>
            <a:ln w="2068" cap="flat">
              <a:noFill/>
              <a:prstDash val="solid"/>
              <a:miter/>
            </a:ln>
          </p:spPr>
          <p:txBody>
            <a:bodyPr/>
            <a:lstStyle/>
            <a:p>
              <a:endParaRPr lang="en-US"/>
            </a:p>
          </p:txBody>
        </p:sp>
        <p:sp>
          <p:nvSpPr>
            <p:cNvPr id="14" name="Freeform 13">
              <a:extLst>
                <a:ext uri="{FF2B5EF4-FFF2-40B4-BE49-F238E27FC236}">
                  <a16:creationId xmlns:a16="http://schemas.microsoft.com/office/drawing/2014/main" id="{B17A2E31-7F82-533D-B86C-39EA25D4DA9C}"/>
                </a:ext>
              </a:extLst>
            </p:cNvPr>
            <p:cNvSpPr/>
            <p:nvPr/>
          </p:nvSpPr>
          <p:spPr>
            <a:xfrm>
              <a:off x="5604776" y="1748741"/>
              <a:ext cx="71110" cy="33248"/>
            </a:xfrm>
            <a:custGeom>
              <a:avLst/>
              <a:gdLst>
                <a:gd name="csX0" fmla="*/ 16552 w 71110"/>
                <a:gd name="csY0" fmla="*/ 33248 h 33248"/>
                <a:gd name="csX1" fmla="*/ 0 w 71110"/>
                <a:gd name="csY1" fmla="*/ 16697 h 33248"/>
                <a:gd name="csX2" fmla="*/ 16552 w 71110"/>
                <a:gd name="csY2" fmla="*/ 145 h 33248"/>
                <a:gd name="csX3" fmla="*/ 54559 w 71110"/>
                <a:gd name="csY3" fmla="*/ 0 h 33248"/>
                <a:gd name="csX4" fmla="*/ 54559 w 71110"/>
                <a:gd name="csY4" fmla="*/ 0 h 33248"/>
                <a:gd name="csX5" fmla="*/ 71110 w 71110"/>
                <a:gd name="csY5" fmla="*/ 16552 h 33248"/>
                <a:gd name="csX6" fmla="*/ 54559 w 71110"/>
                <a:gd name="csY6" fmla="*/ 33103 h 33248"/>
                <a:gd name="csX7" fmla="*/ 16552 w 71110"/>
                <a:gd name="csY7" fmla="*/ 33248 h 332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1110" h="33248">
                  <a:moveTo>
                    <a:pt x="16552" y="33248"/>
                  </a:moveTo>
                  <a:cubicBezTo>
                    <a:pt x="7411" y="33248"/>
                    <a:pt x="0" y="25838"/>
                    <a:pt x="0" y="16697"/>
                  </a:cubicBezTo>
                  <a:cubicBezTo>
                    <a:pt x="0" y="7555"/>
                    <a:pt x="7411" y="145"/>
                    <a:pt x="16552" y="145"/>
                  </a:cubicBezTo>
                  <a:lnTo>
                    <a:pt x="54559" y="0"/>
                  </a:lnTo>
                  <a:lnTo>
                    <a:pt x="54559" y="0"/>
                  </a:lnTo>
                  <a:cubicBezTo>
                    <a:pt x="63699" y="0"/>
                    <a:pt x="71110" y="7410"/>
                    <a:pt x="71110" y="16552"/>
                  </a:cubicBezTo>
                  <a:cubicBezTo>
                    <a:pt x="71110" y="25693"/>
                    <a:pt x="63699" y="33103"/>
                    <a:pt x="54559" y="33103"/>
                  </a:cubicBezTo>
                  <a:lnTo>
                    <a:pt x="16552" y="33248"/>
                  </a:lnTo>
                  <a:close/>
                </a:path>
              </a:pathLst>
            </a:custGeom>
            <a:solidFill>
              <a:schemeClr val="bg1"/>
            </a:solidFill>
            <a:ln w="2068" cap="flat">
              <a:noFill/>
              <a:prstDash val="solid"/>
              <a:miter/>
            </a:ln>
          </p:spPr>
          <p:txBody>
            <a:bodyPr/>
            <a:lstStyle/>
            <a:p>
              <a:endParaRPr lang="en-US"/>
            </a:p>
          </p:txBody>
        </p:sp>
        <p:sp>
          <p:nvSpPr>
            <p:cNvPr id="23" name="Freeform 22">
              <a:extLst>
                <a:ext uri="{FF2B5EF4-FFF2-40B4-BE49-F238E27FC236}">
                  <a16:creationId xmlns:a16="http://schemas.microsoft.com/office/drawing/2014/main" id="{4B60DD2E-F2A1-F9A5-F426-0B1B524E79A9}"/>
                </a:ext>
              </a:extLst>
            </p:cNvPr>
            <p:cNvSpPr/>
            <p:nvPr/>
          </p:nvSpPr>
          <p:spPr>
            <a:xfrm>
              <a:off x="5642783" y="1710754"/>
              <a:ext cx="73199" cy="33248"/>
            </a:xfrm>
            <a:custGeom>
              <a:avLst/>
              <a:gdLst>
                <a:gd name="csX0" fmla="*/ 16552 w 73199"/>
                <a:gd name="csY0" fmla="*/ 33248 h 33248"/>
                <a:gd name="csX1" fmla="*/ 0 w 73199"/>
                <a:gd name="csY1" fmla="*/ 16697 h 33248"/>
                <a:gd name="csX2" fmla="*/ 16552 w 73199"/>
                <a:gd name="csY2" fmla="*/ 145 h 33248"/>
                <a:gd name="csX3" fmla="*/ 56648 w 73199"/>
                <a:gd name="csY3" fmla="*/ 0 h 33248"/>
                <a:gd name="csX4" fmla="*/ 56648 w 73199"/>
                <a:gd name="csY4" fmla="*/ 0 h 33248"/>
                <a:gd name="csX5" fmla="*/ 73200 w 73199"/>
                <a:gd name="csY5" fmla="*/ 16552 h 33248"/>
                <a:gd name="csX6" fmla="*/ 56648 w 73199"/>
                <a:gd name="csY6" fmla="*/ 33103 h 33248"/>
                <a:gd name="csX7" fmla="*/ 16552 w 73199"/>
                <a:gd name="csY7" fmla="*/ 33248 h 332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3199" h="33248">
                  <a:moveTo>
                    <a:pt x="16552" y="33248"/>
                  </a:moveTo>
                  <a:cubicBezTo>
                    <a:pt x="7411" y="33248"/>
                    <a:pt x="0" y="25838"/>
                    <a:pt x="0" y="16697"/>
                  </a:cubicBezTo>
                  <a:cubicBezTo>
                    <a:pt x="0" y="7555"/>
                    <a:pt x="7411" y="145"/>
                    <a:pt x="16552" y="145"/>
                  </a:cubicBezTo>
                  <a:lnTo>
                    <a:pt x="56648" y="0"/>
                  </a:lnTo>
                  <a:lnTo>
                    <a:pt x="56648" y="0"/>
                  </a:lnTo>
                  <a:cubicBezTo>
                    <a:pt x="65789" y="0"/>
                    <a:pt x="73200" y="7410"/>
                    <a:pt x="73200" y="16552"/>
                  </a:cubicBezTo>
                  <a:cubicBezTo>
                    <a:pt x="73200" y="25693"/>
                    <a:pt x="65789" y="33103"/>
                    <a:pt x="56648" y="33103"/>
                  </a:cubicBezTo>
                  <a:lnTo>
                    <a:pt x="16552" y="33248"/>
                  </a:lnTo>
                  <a:close/>
                </a:path>
              </a:pathLst>
            </a:custGeom>
            <a:solidFill>
              <a:schemeClr val="bg1"/>
            </a:solidFill>
            <a:ln w="2068" cap="flat">
              <a:noFill/>
              <a:prstDash val="solid"/>
              <a:miter/>
            </a:ln>
          </p:spPr>
          <p:txBody>
            <a:bodyPr/>
            <a:lstStyle/>
            <a:p>
              <a:endParaRPr lang="en-US"/>
            </a:p>
          </p:txBody>
        </p:sp>
        <p:sp>
          <p:nvSpPr>
            <p:cNvPr id="24" name="Freeform 23">
              <a:extLst>
                <a:ext uri="{FF2B5EF4-FFF2-40B4-BE49-F238E27FC236}">
                  <a16:creationId xmlns:a16="http://schemas.microsoft.com/office/drawing/2014/main" id="{9247EB81-99F7-E84B-CF90-6A08EE0D1F92}"/>
                </a:ext>
              </a:extLst>
            </p:cNvPr>
            <p:cNvSpPr/>
            <p:nvPr/>
          </p:nvSpPr>
          <p:spPr>
            <a:xfrm>
              <a:off x="5604776" y="1710899"/>
              <a:ext cx="33103" cy="71089"/>
            </a:xfrm>
            <a:custGeom>
              <a:avLst/>
              <a:gdLst>
                <a:gd name="csX0" fmla="*/ 16552 w 33103"/>
                <a:gd name="csY0" fmla="*/ 71090 h 71089"/>
                <a:gd name="csX1" fmla="*/ 16552 w 33103"/>
                <a:gd name="csY1" fmla="*/ 71090 h 71089"/>
                <a:gd name="csX2" fmla="*/ 0 w 33103"/>
                <a:gd name="csY2" fmla="*/ 54538 h 71089"/>
                <a:gd name="csX3" fmla="*/ 0 w 33103"/>
                <a:gd name="csY3" fmla="*/ 16552 h 71089"/>
                <a:gd name="csX4" fmla="*/ 16552 w 33103"/>
                <a:gd name="csY4" fmla="*/ 0 h 71089"/>
                <a:gd name="csX5" fmla="*/ 16552 w 33103"/>
                <a:gd name="csY5" fmla="*/ 0 h 71089"/>
                <a:gd name="csX6" fmla="*/ 33103 w 33103"/>
                <a:gd name="csY6" fmla="*/ 16552 h 71089"/>
                <a:gd name="csX7" fmla="*/ 33103 w 33103"/>
                <a:gd name="csY7" fmla="*/ 54538 h 71089"/>
                <a:gd name="csX8" fmla="*/ 16552 w 33103"/>
                <a:gd name="csY8" fmla="*/ 71090 h 710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3103" h="71089">
                  <a:moveTo>
                    <a:pt x="16552" y="71090"/>
                  </a:moveTo>
                  <a:lnTo>
                    <a:pt x="16552" y="71090"/>
                  </a:lnTo>
                  <a:cubicBezTo>
                    <a:pt x="7411" y="71090"/>
                    <a:pt x="0" y="63679"/>
                    <a:pt x="0" y="54538"/>
                  </a:cubicBezTo>
                  <a:lnTo>
                    <a:pt x="0" y="16552"/>
                  </a:lnTo>
                  <a:cubicBezTo>
                    <a:pt x="0" y="7410"/>
                    <a:pt x="7411" y="0"/>
                    <a:pt x="16552" y="0"/>
                  </a:cubicBezTo>
                  <a:lnTo>
                    <a:pt x="16552" y="0"/>
                  </a:lnTo>
                  <a:cubicBezTo>
                    <a:pt x="25692" y="0"/>
                    <a:pt x="33103" y="7410"/>
                    <a:pt x="33103" y="16552"/>
                  </a:cubicBezTo>
                  <a:lnTo>
                    <a:pt x="33103" y="54538"/>
                  </a:lnTo>
                  <a:cubicBezTo>
                    <a:pt x="33103" y="63679"/>
                    <a:pt x="25692" y="71090"/>
                    <a:pt x="16552" y="71090"/>
                  </a:cubicBezTo>
                  <a:close/>
                </a:path>
              </a:pathLst>
            </a:custGeom>
            <a:solidFill>
              <a:schemeClr val="bg1"/>
            </a:solidFill>
            <a:ln w="2068" cap="flat">
              <a:noFill/>
              <a:prstDash val="solid"/>
              <a:miter/>
            </a:ln>
          </p:spPr>
          <p:txBody>
            <a:bodyPr/>
            <a:lstStyle/>
            <a:p>
              <a:endParaRPr lang="en-US"/>
            </a:p>
          </p:txBody>
        </p:sp>
        <p:sp>
          <p:nvSpPr>
            <p:cNvPr id="25" name="Freeform 24">
              <a:extLst>
                <a:ext uri="{FF2B5EF4-FFF2-40B4-BE49-F238E27FC236}">
                  <a16:creationId xmlns:a16="http://schemas.microsoft.com/office/drawing/2014/main" id="{90EA0BFD-A4FC-37D7-1FAD-297E6211B3A5}"/>
                </a:ext>
              </a:extLst>
            </p:cNvPr>
            <p:cNvSpPr/>
            <p:nvPr/>
          </p:nvSpPr>
          <p:spPr>
            <a:xfrm>
              <a:off x="5642783" y="1670782"/>
              <a:ext cx="33103" cy="73220"/>
            </a:xfrm>
            <a:custGeom>
              <a:avLst/>
              <a:gdLst>
                <a:gd name="csX0" fmla="*/ 16552 w 33103"/>
                <a:gd name="csY0" fmla="*/ 73221 h 73220"/>
                <a:gd name="csX1" fmla="*/ 0 w 33103"/>
                <a:gd name="csY1" fmla="*/ 56669 h 73220"/>
                <a:gd name="csX2" fmla="*/ 0 w 33103"/>
                <a:gd name="csY2" fmla="*/ 16552 h 73220"/>
                <a:gd name="csX3" fmla="*/ 16552 w 33103"/>
                <a:gd name="csY3" fmla="*/ 0 h 73220"/>
                <a:gd name="csX4" fmla="*/ 33103 w 33103"/>
                <a:gd name="csY4" fmla="*/ 16552 h 73220"/>
                <a:gd name="csX5" fmla="*/ 33103 w 33103"/>
                <a:gd name="csY5" fmla="*/ 56669 h 73220"/>
                <a:gd name="csX6" fmla="*/ 16552 w 33103"/>
                <a:gd name="csY6" fmla="*/ 73221 h 732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103" h="73220">
                  <a:moveTo>
                    <a:pt x="16552" y="73221"/>
                  </a:moveTo>
                  <a:cubicBezTo>
                    <a:pt x="7411" y="73221"/>
                    <a:pt x="0" y="65810"/>
                    <a:pt x="0" y="56669"/>
                  </a:cubicBezTo>
                  <a:lnTo>
                    <a:pt x="0" y="16552"/>
                  </a:lnTo>
                  <a:cubicBezTo>
                    <a:pt x="0" y="7410"/>
                    <a:pt x="7411" y="0"/>
                    <a:pt x="16552" y="0"/>
                  </a:cubicBezTo>
                  <a:cubicBezTo>
                    <a:pt x="25692" y="0"/>
                    <a:pt x="33103" y="7410"/>
                    <a:pt x="33103" y="16552"/>
                  </a:cubicBezTo>
                  <a:lnTo>
                    <a:pt x="33103" y="56669"/>
                  </a:lnTo>
                  <a:cubicBezTo>
                    <a:pt x="33103" y="65810"/>
                    <a:pt x="25692" y="73221"/>
                    <a:pt x="16552" y="73221"/>
                  </a:cubicBezTo>
                  <a:close/>
                </a:path>
              </a:pathLst>
            </a:custGeom>
            <a:solidFill>
              <a:schemeClr val="bg1"/>
            </a:solidFill>
            <a:ln w="2068" cap="flat">
              <a:noFill/>
              <a:prstDash val="solid"/>
              <a:miter/>
            </a:ln>
          </p:spPr>
          <p:txBody>
            <a:bodyPr/>
            <a:lstStyle/>
            <a:p>
              <a:endParaRPr lang="en-US"/>
            </a:p>
          </p:txBody>
        </p:sp>
      </p:grpSp>
    </p:spTree>
    <p:extLst>
      <p:ext uri="{BB962C8B-B14F-4D97-AF65-F5344CB8AC3E}">
        <p14:creationId xmlns:p14="http://schemas.microsoft.com/office/powerpoint/2010/main" val="386761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087AF-6091-00DE-A972-471EA8BF303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A08741A-0E91-C9BC-1842-EA14FFB1E9FE}"/>
              </a:ext>
            </a:extLst>
          </p:cNvPr>
          <p:cNvSpPr>
            <a:spLocks noGrp="1"/>
          </p:cNvSpPr>
          <p:nvPr>
            <p:ph type="ctrTitle"/>
          </p:nvPr>
        </p:nvSpPr>
        <p:spPr>
          <a:xfrm>
            <a:off x="433754" y="360609"/>
            <a:ext cx="11324492" cy="1022713"/>
          </a:xfrm>
        </p:spPr>
        <p:txBody>
          <a:bodyPr>
            <a:normAutofit fontScale="90000"/>
          </a:bodyPr>
          <a:lstStyle/>
          <a:p>
            <a:r>
              <a:rPr lang="en-GB" sz="4400"/>
              <a:t>Material field for import supplier invoices app</a:t>
            </a:r>
            <a:br>
              <a:rPr lang="en-US" sz="4400"/>
            </a:br>
            <a:endParaRPr lang="en-GB"/>
          </a:p>
        </p:txBody>
      </p:sp>
      <p:sp>
        <p:nvSpPr>
          <p:cNvPr id="8" name="Round Same Side Corner Rectangle 7">
            <a:extLst>
              <a:ext uri="{FF2B5EF4-FFF2-40B4-BE49-F238E27FC236}">
                <a16:creationId xmlns:a16="http://schemas.microsoft.com/office/drawing/2014/main" id="{A6F089AC-7D08-7FBE-5D5C-374C338795C3}"/>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1">
                  <a:lumMod val="20000"/>
                  <a:lumOff val="80000"/>
                  <a:alpha val="70000"/>
                </a:schemeClr>
              </a:gs>
              <a:gs pos="0">
                <a:schemeClr val="accent1">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9" name="Picture 8">
            <a:extLst>
              <a:ext uri="{FF2B5EF4-FFF2-40B4-BE49-F238E27FC236}">
                <a16:creationId xmlns:a16="http://schemas.microsoft.com/office/drawing/2014/main" id="{75586529-5C7E-A480-E6E0-6A93EB58DFBF}"/>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2" name="TextBox 11">
            <a:extLst>
              <a:ext uri="{FF2B5EF4-FFF2-40B4-BE49-F238E27FC236}">
                <a16:creationId xmlns:a16="http://schemas.microsoft.com/office/drawing/2014/main" id="{6F605CC3-A558-B050-4DA2-63ADA0071ED5}"/>
              </a:ext>
            </a:extLst>
          </p:cNvPr>
          <p:cNvSpPr txBox="1"/>
          <p:nvPr/>
        </p:nvSpPr>
        <p:spPr>
          <a:xfrm>
            <a:off x="433754" y="2187838"/>
            <a:ext cx="4905162" cy="2769989"/>
          </a:xfrm>
          <a:prstGeom prst="rect">
            <a:avLst/>
          </a:prstGeom>
          <a:noFill/>
        </p:spPr>
        <p:txBody>
          <a:bodyPr wrap="square" lIns="0" tIns="0" rIns="0" bIns="0" rtlCol="0">
            <a:spAutoFit/>
          </a:bodyPr>
          <a:lstStyle>
            <a:defPPr>
              <a:defRPr lang="en-US"/>
            </a:defPPr>
            <a:lvl1pPr>
              <a:spcAft>
                <a:spcPts val="1200"/>
              </a:spcAft>
            </a:lvl1pPr>
          </a:lstStyle>
          <a:p>
            <a:r>
              <a:rPr lang="en-GB"/>
              <a:t>With this feature, the Material field is now available in the Import Supplier Invoices app.</a:t>
            </a:r>
          </a:p>
          <a:p>
            <a:r>
              <a:rPr lang="en-GB"/>
              <a:t>Now, when you create a draft invoice, for example as an Excel file via the Import Supplier Invoices app that contains information about the material for a G/L item, the new Material field appears within the G/L Items section when you open the draft invoice.</a:t>
            </a:r>
          </a:p>
        </p:txBody>
      </p:sp>
      <p:grpSp>
        <p:nvGrpSpPr>
          <p:cNvPr id="13" name="Group 12">
            <a:extLst>
              <a:ext uri="{FF2B5EF4-FFF2-40B4-BE49-F238E27FC236}">
                <a16:creationId xmlns:a16="http://schemas.microsoft.com/office/drawing/2014/main" id="{B9C1DF7D-1ADA-A9D0-DA2E-27412847B8EC}"/>
              </a:ext>
            </a:extLst>
          </p:cNvPr>
          <p:cNvGrpSpPr/>
          <p:nvPr/>
        </p:nvGrpSpPr>
        <p:grpSpPr>
          <a:xfrm>
            <a:off x="7026283" y="1395568"/>
            <a:ext cx="4444725" cy="4303136"/>
            <a:chOff x="7026283" y="1395568"/>
            <a:chExt cx="4444725" cy="4303136"/>
          </a:xfrm>
        </p:grpSpPr>
        <p:sp>
          <p:nvSpPr>
            <p:cNvPr id="17" name="Text Placeholder 2">
              <a:extLst>
                <a:ext uri="{FF2B5EF4-FFF2-40B4-BE49-F238E27FC236}">
                  <a16:creationId xmlns:a16="http://schemas.microsoft.com/office/drawing/2014/main" id="{707DDF68-F8A5-BFCB-98A0-E0821E65B393}"/>
                </a:ext>
              </a:extLst>
            </p:cNvPr>
            <p:cNvSpPr txBox="1">
              <a:spLocks/>
            </p:cNvSpPr>
            <p:nvPr/>
          </p:nvSpPr>
          <p:spPr>
            <a:xfrm>
              <a:off x="7593808" y="2187838"/>
              <a:ext cx="3877200"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2000"/>
                </a:spcAft>
              </a:pPr>
              <a:r>
                <a:rPr lang="en-GB" sz="1700">
                  <a:solidFill>
                    <a:schemeClr val="tx1"/>
                  </a:solidFill>
                </a:rPr>
                <a:t>Improved Spend Visibility </a:t>
              </a:r>
              <a:r>
                <a:rPr lang="en-GB" sz="1700" b="0">
                  <a:solidFill>
                    <a:schemeClr val="tx1"/>
                  </a:solidFill>
                </a:rPr>
                <a:t>– Enables material-level reporting and analysis by linking supplier invoice costs directly to materials.</a:t>
              </a:r>
            </a:p>
            <a:p>
              <a:pPr>
                <a:lnSpc>
                  <a:spcPct val="100000"/>
                </a:lnSpc>
                <a:spcAft>
                  <a:spcPts val="2000"/>
                </a:spcAft>
              </a:pPr>
              <a:r>
                <a:rPr lang="en-GB" sz="1700">
                  <a:solidFill>
                    <a:schemeClr val="tx1"/>
                  </a:solidFill>
                </a:rPr>
                <a:t>Increased Processing Efficiency </a:t>
              </a:r>
              <a:r>
                <a:rPr lang="en-GB" sz="1700" b="0">
                  <a:solidFill>
                    <a:schemeClr val="tx1"/>
                  </a:solidFill>
                </a:rPr>
                <a:t>– Reduces manual effort and rework by capturing material information during invoice import.</a:t>
              </a:r>
              <a:endParaRPr lang="en-US" sz="1700" b="0">
                <a:solidFill>
                  <a:schemeClr val="tx1"/>
                </a:solidFill>
              </a:endParaRPr>
            </a:p>
            <a:p>
              <a:pPr>
                <a:lnSpc>
                  <a:spcPct val="100000"/>
                </a:lnSpc>
                <a:spcAft>
                  <a:spcPts val="2000"/>
                </a:spcAft>
              </a:pPr>
              <a:r>
                <a:rPr lang="en-GB" sz="1700">
                  <a:solidFill>
                    <a:schemeClr val="tx1"/>
                  </a:solidFill>
                </a:rPr>
                <a:t>Enhanced Traceability &amp; Auditability </a:t>
              </a:r>
              <a:r>
                <a:rPr lang="en-GB" sz="1700" b="0">
                  <a:solidFill>
                    <a:schemeClr val="tx1"/>
                  </a:solidFill>
                </a:rPr>
                <a:t>– Provides a clearer link between invoices, materials, and financial postings, supporting compliance and reporting requirements.</a:t>
              </a:r>
            </a:p>
            <a:p>
              <a:pPr>
                <a:lnSpc>
                  <a:spcPct val="100000"/>
                </a:lnSpc>
                <a:spcAft>
                  <a:spcPts val="2000"/>
                </a:spcAft>
              </a:pPr>
              <a:endParaRPr lang="en-US" sz="1700" b="0">
                <a:solidFill>
                  <a:schemeClr val="tx1"/>
                </a:solidFill>
              </a:endParaRPr>
            </a:p>
            <a:p>
              <a:pPr>
                <a:lnSpc>
                  <a:spcPct val="100000"/>
                </a:lnSpc>
                <a:spcAft>
                  <a:spcPts val="2000"/>
                </a:spcAft>
              </a:pPr>
              <a:endParaRPr lang="en-GB" sz="1700" b="0">
                <a:solidFill>
                  <a:schemeClr val="tx1"/>
                </a:solidFill>
              </a:endParaRPr>
            </a:p>
          </p:txBody>
        </p:sp>
        <p:sp>
          <p:nvSpPr>
            <p:cNvPr id="18" name="Oval 17">
              <a:extLst>
                <a:ext uri="{FF2B5EF4-FFF2-40B4-BE49-F238E27FC236}">
                  <a16:creationId xmlns:a16="http://schemas.microsoft.com/office/drawing/2014/main" id="{3FC0A02A-A4A2-FFC4-E9BC-5E0883E7A719}"/>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9" name="Oval 18">
              <a:extLst>
                <a:ext uri="{FF2B5EF4-FFF2-40B4-BE49-F238E27FC236}">
                  <a16:creationId xmlns:a16="http://schemas.microsoft.com/office/drawing/2014/main" id="{B630910F-1B41-DDA9-2B7E-A835343059FD}"/>
                </a:ext>
              </a:extLst>
            </p:cNvPr>
            <p:cNvSpPr>
              <a:spLocks noChangeAspect="1"/>
            </p:cNvSpPr>
            <p:nvPr/>
          </p:nvSpPr>
          <p:spPr>
            <a:xfrm>
              <a:off x="7026283" y="3518732"/>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20" name="Oval 19">
              <a:extLst>
                <a:ext uri="{FF2B5EF4-FFF2-40B4-BE49-F238E27FC236}">
                  <a16:creationId xmlns:a16="http://schemas.microsoft.com/office/drawing/2014/main" id="{EE60AC0E-6645-8A0E-FB31-6ABD9DBDCE88}"/>
                </a:ext>
              </a:extLst>
            </p:cNvPr>
            <p:cNvSpPr>
              <a:spLocks noChangeAspect="1"/>
            </p:cNvSpPr>
            <p:nvPr/>
          </p:nvSpPr>
          <p:spPr>
            <a:xfrm>
              <a:off x="7026283" y="4808072"/>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21" name="Straight Connector 20">
              <a:extLst>
                <a:ext uri="{FF2B5EF4-FFF2-40B4-BE49-F238E27FC236}">
                  <a16:creationId xmlns:a16="http://schemas.microsoft.com/office/drawing/2014/main" id="{7102A6CC-D7AE-495E-12BA-74CEB14567C7}"/>
                </a:ext>
              </a:extLst>
            </p:cNvPr>
            <p:cNvCxnSpPr>
              <a:cxnSpLocks/>
            </p:cNvCxnSpPr>
            <p:nvPr/>
          </p:nvCxnSpPr>
          <p:spPr>
            <a:xfrm rot="5400000">
              <a:off x="9532408" y="1433248"/>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0AC7752-BA21-DD4B-85FD-2E8714ACBA24}"/>
                </a:ext>
              </a:extLst>
            </p:cNvPr>
            <p:cNvCxnSpPr>
              <a:cxnSpLocks/>
            </p:cNvCxnSpPr>
            <p:nvPr/>
          </p:nvCxnSpPr>
          <p:spPr>
            <a:xfrm rot="5400000">
              <a:off x="9532408" y="2713381"/>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1B167F73-11F0-3F96-51A5-81AB7896FD21}"/>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26" name="Group 25">
            <a:extLst>
              <a:ext uri="{FF2B5EF4-FFF2-40B4-BE49-F238E27FC236}">
                <a16:creationId xmlns:a16="http://schemas.microsoft.com/office/drawing/2014/main" id="{471CB153-2E29-0879-C8A3-11B3E1139A35}"/>
              </a:ext>
            </a:extLst>
          </p:cNvPr>
          <p:cNvGrpSpPr/>
          <p:nvPr/>
        </p:nvGrpSpPr>
        <p:grpSpPr>
          <a:xfrm>
            <a:off x="433754" y="1395568"/>
            <a:ext cx="5295637" cy="4331997"/>
            <a:chOff x="433754" y="1395568"/>
            <a:chExt cx="5295637" cy="4331997"/>
          </a:xfrm>
        </p:grpSpPr>
        <p:grpSp>
          <p:nvGrpSpPr>
            <p:cNvPr id="27" name="Group 26">
              <a:extLst>
                <a:ext uri="{FF2B5EF4-FFF2-40B4-BE49-F238E27FC236}">
                  <a16:creationId xmlns:a16="http://schemas.microsoft.com/office/drawing/2014/main" id="{BC5F426D-1EA5-B115-60EB-6F92891DCD1C}"/>
                </a:ext>
              </a:extLst>
            </p:cNvPr>
            <p:cNvGrpSpPr>
              <a:grpSpLocks noChangeAspect="1"/>
            </p:cNvGrpSpPr>
            <p:nvPr/>
          </p:nvGrpSpPr>
          <p:grpSpPr>
            <a:xfrm>
              <a:off x="4998902" y="4997076"/>
              <a:ext cx="730489" cy="730489"/>
              <a:chOff x="3238856" y="2639564"/>
              <a:chExt cx="883892" cy="883892"/>
            </a:xfrm>
          </p:grpSpPr>
          <p:sp>
            <p:nvSpPr>
              <p:cNvPr id="30" name="Oval 29">
                <a:extLst>
                  <a:ext uri="{FF2B5EF4-FFF2-40B4-BE49-F238E27FC236}">
                    <a16:creationId xmlns:a16="http://schemas.microsoft.com/office/drawing/2014/main" id="{E2FB658D-2659-504B-B723-18C38294BDBA}"/>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2" name="Graphic 30">
                <a:extLst>
                  <a:ext uri="{FF2B5EF4-FFF2-40B4-BE49-F238E27FC236}">
                    <a16:creationId xmlns:a16="http://schemas.microsoft.com/office/drawing/2014/main" id="{6F1138A9-573A-0A99-2E7D-4BCD54C8FD05}"/>
                  </a:ext>
                </a:extLst>
              </p:cNvPr>
              <p:cNvGrpSpPr/>
              <p:nvPr/>
            </p:nvGrpSpPr>
            <p:grpSpPr>
              <a:xfrm>
                <a:off x="3429623" y="2830331"/>
                <a:ext cx="502357" cy="502357"/>
                <a:chOff x="3429623" y="2830331"/>
                <a:chExt cx="502357" cy="502357"/>
              </a:xfrm>
            </p:grpSpPr>
            <p:sp>
              <p:nvSpPr>
                <p:cNvPr id="33" name="Freeform 32">
                  <a:extLst>
                    <a:ext uri="{FF2B5EF4-FFF2-40B4-BE49-F238E27FC236}">
                      <a16:creationId xmlns:a16="http://schemas.microsoft.com/office/drawing/2014/main" id="{724C73A7-DAE4-EBA3-E529-0D6E3764F93D}"/>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34" name="Freeform 33">
                  <a:extLst>
                    <a:ext uri="{FF2B5EF4-FFF2-40B4-BE49-F238E27FC236}">
                      <a16:creationId xmlns:a16="http://schemas.microsoft.com/office/drawing/2014/main" id="{5EF09CDA-C9B4-5E55-2AD3-F4EC776C0C28}"/>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35" name="Freeform 34">
                  <a:extLst>
                    <a:ext uri="{FF2B5EF4-FFF2-40B4-BE49-F238E27FC236}">
                      <a16:creationId xmlns:a16="http://schemas.microsoft.com/office/drawing/2014/main" id="{5BFD4919-DC00-F440-ECA3-195CAE790050}"/>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28" name="Rounded Rectangle 27">
              <a:extLst>
                <a:ext uri="{FF2B5EF4-FFF2-40B4-BE49-F238E27FC236}">
                  <a16:creationId xmlns:a16="http://schemas.microsoft.com/office/drawing/2014/main" id="{4F37B74A-40C4-DCE3-F9CF-E5EB2E8B2191}"/>
                </a:ext>
              </a:extLst>
            </p:cNvPr>
            <p:cNvSpPr/>
            <p:nvPr/>
          </p:nvSpPr>
          <p:spPr>
            <a:xfrm>
              <a:off x="433754" y="1395568"/>
              <a:ext cx="2873457" cy="499698"/>
            </a:xfrm>
            <a:prstGeom prst="roundRect">
              <a:avLst>
                <a:gd name="adj" fmla="val 50000"/>
              </a:avLst>
            </a:prstGeom>
            <a:gradFill>
              <a:gsLst>
                <a:gs pos="100000">
                  <a:schemeClr val="accent1"/>
                </a:gs>
                <a:gs pos="0">
                  <a:schemeClr val="bg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262443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AAA4F-AF65-219C-2C31-A0D051504F9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D2AB443-28FE-501C-7DC6-45319EF6A929}"/>
              </a:ext>
            </a:extLst>
          </p:cNvPr>
          <p:cNvSpPr>
            <a:spLocks noGrp="1"/>
          </p:cNvSpPr>
          <p:nvPr>
            <p:ph type="ctrTitle"/>
          </p:nvPr>
        </p:nvSpPr>
        <p:spPr/>
        <p:txBody>
          <a:bodyPr>
            <a:normAutofit/>
          </a:bodyPr>
          <a:lstStyle/>
          <a:p>
            <a:r>
              <a:rPr lang="en-GB"/>
              <a:t>Manage purchasing info records</a:t>
            </a:r>
            <a:endParaRPr lang="en-GB" sz="3600"/>
          </a:p>
        </p:txBody>
      </p:sp>
      <p:sp>
        <p:nvSpPr>
          <p:cNvPr id="8" name="Round Same Side Corner Rectangle 7">
            <a:extLst>
              <a:ext uri="{FF2B5EF4-FFF2-40B4-BE49-F238E27FC236}">
                <a16:creationId xmlns:a16="http://schemas.microsoft.com/office/drawing/2014/main" id="{32C2B335-381A-64F1-CB6F-A9293AB2B93C}"/>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3">
                  <a:lumMod val="20000"/>
                  <a:lumOff val="80000"/>
                </a:schemeClr>
              </a:gs>
              <a:gs pos="0">
                <a:schemeClr val="accent4">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9" name="Picture 8">
            <a:extLst>
              <a:ext uri="{FF2B5EF4-FFF2-40B4-BE49-F238E27FC236}">
                <a16:creationId xmlns:a16="http://schemas.microsoft.com/office/drawing/2014/main" id="{54E12D71-9061-D25E-B1D4-EFB1D931A59F}"/>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2" name="TextBox 11">
            <a:extLst>
              <a:ext uri="{FF2B5EF4-FFF2-40B4-BE49-F238E27FC236}">
                <a16:creationId xmlns:a16="http://schemas.microsoft.com/office/drawing/2014/main" id="{8D226367-510E-F423-9DF0-3EF5A7AEA772}"/>
              </a:ext>
            </a:extLst>
          </p:cNvPr>
          <p:cNvSpPr txBox="1"/>
          <p:nvPr/>
        </p:nvSpPr>
        <p:spPr>
          <a:xfrm>
            <a:off x="433754" y="2187838"/>
            <a:ext cx="4366344" cy="2923877"/>
          </a:xfrm>
          <a:prstGeom prst="rect">
            <a:avLst/>
          </a:prstGeom>
          <a:noFill/>
        </p:spPr>
        <p:txBody>
          <a:bodyPr wrap="square" lIns="0" tIns="0" rIns="0" bIns="0" rtlCol="0">
            <a:spAutoFit/>
          </a:bodyPr>
          <a:lstStyle/>
          <a:p>
            <a:pPr>
              <a:spcAft>
                <a:spcPts val="1200"/>
              </a:spcAft>
            </a:pPr>
            <a:r>
              <a:rPr lang="en-GB" sz="1700" dirty="0"/>
              <a:t>We can view the purchasing info record creator's name and ID in the Created By column of the Manage Purchasing Info Records app.</a:t>
            </a:r>
          </a:p>
          <a:p>
            <a:pPr>
              <a:spcAft>
                <a:spcPts val="1200"/>
              </a:spcAft>
            </a:pPr>
            <a:r>
              <a:rPr lang="en-GB" sz="1700" dirty="0"/>
              <a:t>The Created By column is visible as non-default, read-only, and is available for search, filter, and personalization.</a:t>
            </a:r>
          </a:p>
          <a:p>
            <a:pPr>
              <a:spcAft>
                <a:spcPts val="1200"/>
              </a:spcAft>
            </a:pPr>
            <a:r>
              <a:rPr lang="en-GB" sz="1700" dirty="0"/>
              <a:t>The creator's name and ID displayed here is the name and ID of the individual creator of the purchasing info record.</a:t>
            </a:r>
          </a:p>
        </p:txBody>
      </p:sp>
      <p:grpSp>
        <p:nvGrpSpPr>
          <p:cNvPr id="13" name="Group 12">
            <a:extLst>
              <a:ext uri="{FF2B5EF4-FFF2-40B4-BE49-F238E27FC236}">
                <a16:creationId xmlns:a16="http://schemas.microsoft.com/office/drawing/2014/main" id="{C275830D-A6DC-6D7A-5BE9-D14A7050B2A4}"/>
              </a:ext>
            </a:extLst>
          </p:cNvPr>
          <p:cNvGrpSpPr/>
          <p:nvPr/>
        </p:nvGrpSpPr>
        <p:grpSpPr>
          <a:xfrm>
            <a:off x="7026283" y="1395568"/>
            <a:ext cx="4444725" cy="4303136"/>
            <a:chOff x="7026283" y="1395568"/>
            <a:chExt cx="4444725" cy="4303136"/>
          </a:xfrm>
        </p:grpSpPr>
        <p:sp>
          <p:nvSpPr>
            <p:cNvPr id="17" name="Text Placeholder 2">
              <a:extLst>
                <a:ext uri="{FF2B5EF4-FFF2-40B4-BE49-F238E27FC236}">
                  <a16:creationId xmlns:a16="http://schemas.microsoft.com/office/drawing/2014/main" id="{844B6750-6629-FE86-F380-67504620D681}"/>
                </a:ext>
              </a:extLst>
            </p:cNvPr>
            <p:cNvSpPr txBox="1">
              <a:spLocks/>
            </p:cNvSpPr>
            <p:nvPr/>
          </p:nvSpPr>
          <p:spPr>
            <a:xfrm>
              <a:off x="7593808" y="2187838"/>
              <a:ext cx="3678396"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3200"/>
                </a:spcAft>
              </a:pPr>
              <a:r>
                <a:rPr lang="en-GB" sz="1800">
                  <a:solidFill>
                    <a:schemeClr val="tx1"/>
                  </a:solidFill>
                  <a:cs typeface="Segoe UI"/>
                </a:rPr>
                <a:t>Improved Accountability &amp; Governance </a:t>
              </a:r>
              <a:r>
                <a:rPr lang="en-GB" sz="1800" b="0">
                  <a:solidFill>
                    <a:schemeClr val="tx1"/>
                  </a:solidFill>
                  <a:cs typeface="Segoe UI"/>
                </a:rPr>
                <a:t>– Clearly identifies who created each purchasing info record.</a:t>
              </a:r>
            </a:p>
            <a:p>
              <a:pPr>
                <a:lnSpc>
                  <a:spcPct val="100000"/>
                </a:lnSpc>
                <a:spcAft>
                  <a:spcPts val="3200"/>
                </a:spcAft>
              </a:pPr>
              <a:r>
                <a:rPr lang="en-GB" sz="1800">
                  <a:solidFill>
                    <a:schemeClr val="tx1"/>
                  </a:solidFill>
                </a:rPr>
                <a:t>Faster Issue Resolution </a:t>
              </a:r>
              <a:r>
                <a:rPr lang="en-GB" sz="1800" b="0">
                  <a:solidFill>
                    <a:schemeClr val="tx1"/>
                  </a:solidFill>
                </a:rPr>
                <a:t>– Helps users quickly find the right person for data queries or issues.</a:t>
              </a:r>
              <a:endParaRPr lang="en-US" sz="1800" b="0">
                <a:solidFill>
                  <a:schemeClr val="tx1"/>
                </a:solidFill>
              </a:endParaRPr>
            </a:p>
            <a:p>
              <a:pPr>
                <a:lnSpc>
                  <a:spcPct val="100000"/>
                </a:lnSpc>
                <a:spcAft>
                  <a:spcPts val="3200"/>
                </a:spcAft>
              </a:pPr>
              <a:r>
                <a:rPr lang="en-GB" sz="1800">
                  <a:solidFill>
                    <a:schemeClr val="tx1"/>
                  </a:solidFill>
                </a:rPr>
                <a:t>Enhanced User Productivity </a:t>
              </a:r>
              <a:r>
                <a:rPr lang="en-GB" sz="1800" b="0">
                  <a:solidFill>
                    <a:schemeClr val="tx1"/>
                  </a:solidFill>
                </a:rPr>
                <a:t>– Enables faster record searches and simpler data administration.</a:t>
              </a:r>
            </a:p>
            <a:p>
              <a:pPr>
                <a:lnSpc>
                  <a:spcPct val="100000"/>
                </a:lnSpc>
                <a:spcAft>
                  <a:spcPts val="3200"/>
                </a:spcAft>
              </a:pPr>
              <a:endParaRPr lang="en-GB" sz="1800" b="0">
                <a:solidFill>
                  <a:schemeClr val="tx1"/>
                </a:solidFill>
              </a:endParaRPr>
            </a:p>
            <a:p>
              <a:pPr>
                <a:lnSpc>
                  <a:spcPct val="100000"/>
                </a:lnSpc>
                <a:spcAft>
                  <a:spcPts val="3200"/>
                </a:spcAft>
              </a:pPr>
              <a:endParaRPr lang="en-US" sz="1800" b="0">
                <a:solidFill>
                  <a:schemeClr val="tx1"/>
                </a:solidFill>
                <a:cs typeface="Segoe UI"/>
              </a:endParaRPr>
            </a:p>
            <a:p>
              <a:pPr>
                <a:lnSpc>
                  <a:spcPct val="100000"/>
                </a:lnSpc>
                <a:spcAft>
                  <a:spcPts val="3200"/>
                </a:spcAft>
              </a:pPr>
              <a:endParaRPr lang="en-GB" sz="1800" b="0">
                <a:solidFill>
                  <a:schemeClr val="tx1"/>
                </a:solidFill>
                <a:cs typeface="Segoe UI"/>
              </a:endParaRPr>
            </a:p>
            <a:p>
              <a:pPr>
                <a:lnSpc>
                  <a:spcPct val="100000"/>
                </a:lnSpc>
                <a:spcAft>
                  <a:spcPts val="3200"/>
                </a:spcAft>
              </a:pPr>
              <a:endParaRPr lang="en-GB" sz="1800" b="0">
                <a:solidFill>
                  <a:schemeClr val="tx1"/>
                </a:solidFill>
              </a:endParaRPr>
            </a:p>
            <a:p>
              <a:pPr>
                <a:lnSpc>
                  <a:spcPct val="100000"/>
                </a:lnSpc>
                <a:spcAft>
                  <a:spcPts val="3200"/>
                </a:spcAft>
              </a:pPr>
              <a:endParaRPr lang="en-GB" sz="1800" b="0">
                <a:solidFill>
                  <a:schemeClr val="tx1"/>
                </a:solidFill>
              </a:endParaRPr>
            </a:p>
          </p:txBody>
        </p:sp>
        <p:sp>
          <p:nvSpPr>
            <p:cNvPr id="18" name="Oval 17">
              <a:extLst>
                <a:ext uri="{FF2B5EF4-FFF2-40B4-BE49-F238E27FC236}">
                  <a16:creationId xmlns:a16="http://schemas.microsoft.com/office/drawing/2014/main" id="{9DF1F74A-0534-4B6B-7DD9-471C0A389624}"/>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9" name="Oval 18">
              <a:extLst>
                <a:ext uri="{FF2B5EF4-FFF2-40B4-BE49-F238E27FC236}">
                  <a16:creationId xmlns:a16="http://schemas.microsoft.com/office/drawing/2014/main" id="{3C5BDC24-1983-870E-E1DC-17EF73073CE3}"/>
                </a:ext>
              </a:extLst>
            </p:cNvPr>
            <p:cNvSpPr>
              <a:spLocks noChangeAspect="1"/>
            </p:cNvSpPr>
            <p:nvPr/>
          </p:nvSpPr>
          <p:spPr>
            <a:xfrm>
              <a:off x="7026283" y="3735543"/>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20" name="Oval 19">
              <a:extLst>
                <a:ext uri="{FF2B5EF4-FFF2-40B4-BE49-F238E27FC236}">
                  <a16:creationId xmlns:a16="http://schemas.microsoft.com/office/drawing/2014/main" id="{7CD61556-CEED-854B-6A40-4D983009CC35}"/>
                </a:ext>
              </a:extLst>
            </p:cNvPr>
            <p:cNvSpPr>
              <a:spLocks noChangeAspect="1"/>
            </p:cNvSpPr>
            <p:nvPr/>
          </p:nvSpPr>
          <p:spPr>
            <a:xfrm>
              <a:off x="7026283" y="4939924"/>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21" name="Straight Connector 20">
              <a:extLst>
                <a:ext uri="{FF2B5EF4-FFF2-40B4-BE49-F238E27FC236}">
                  <a16:creationId xmlns:a16="http://schemas.microsoft.com/office/drawing/2014/main" id="{DDC5DCCC-FB70-B610-94BC-6A8EA0238945}"/>
                </a:ext>
              </a:extLst>
            </p:cNvPr>
            <p:cNvCxnSpPr>
              <a:cxnSpLocks/>
            </p:cNvCxnSpPr>
            <p:nvPr/>
          </p:nvCxnSpPr>
          <p:spPr>
            <a:xfrm rot="5400000">
              <a:off x="9532408" y="1534131"/>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CDA7B39-B1A7-7E2A-FE32-87915160B335}"/>
                </a:ext>
              </a:extLst>
            </p:cNvPr>
            <p:cNvCxnSpPr>
              <a:cxnSpLocks/>
            </p:cNvCxnSpPr>
            <p:nvPr/>
          </p:nvCxnSpPr>
          <p:spPr>
            <a:xfrm rot="5400000">
              <a:off x="9532408" y="2775329"/>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B77AFF19-3FD1-29DC-0681-C7FC94608918}"/>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26" name="Group 25">
            <a:extLst>
              <a:ext uri="{FF2B5EF4-FFF2-40B4-BE49-F238E27FC236}">
                <a16:creationId xmlns:a16="http://schemas.microsoft.com/office/drawing/2014/main" id="{837E072A-7353-FCFB-E55B-6FBE53E5E537}"/>
              </a:ext>
            </a:extLst>
          </p:cNvPr>
          <p:cNvGrpSpPr/>
          <p:nvPr/>
        </p:nvGrpSpPr>
        <p:grpSpPr>
          <a:xfrm>
            <a:off x="433754" y="1395568"/>
            <a:ext cx="5295637" cy="4331997"/>
            <a:chOff x="433754" y="1395568"/>
            <a:chExt cx="5295637" cy="4331997"/>
          </a:xfrm>
        </p:grpSpPr>
        <p:grpSp>
          <p:nvGrpSpPr>
            <p:cNvPr id="27" name="Group 26">
              <a:extLst>
                <a:ext uri="{FF2B5EF4-FFF2-40B4-BE49-F238E27FC236}">
                  <a16:creationId xmlns:a16="http://schemas.microsoft.com/office/drawing/2014/main" id="{C36994E1-94FD-5E0E-EF8C-075425BE6D8A}"/>
                </a:ext>
              </a:extLst>
            </p:cNvPr>
            <p:cNvGrpSpPr>
              <a:grpSpLocks noChangeAspect="1"/>
            </p:cNvGrpSpPr>
            <p:nvPr/>
          </p:nvGrpSpPr>
          <p:grpSpPr>
            <a:xfrm>
              <a:off x="4998902" y="4997076"/>
              <a:ext cx="730489" cy="730489"/>
              <a:chOff x="3238856" y="2639564"/>
              <a:chExt cx="883892" cy="883892"/>
            </a:xfrm>
          </p:grpSpPr>
          <p:sp>
            <p:nvSpPr>
              <p:cNvPr id="30" name="Oval 29">
                <a:extLst>
                  <a:ext uri="{FF2B5EF4-FFF2-40B4-BE49-F238E27FC236}">
                    <a16:creationId xmlns:a16="http://schemas.microsoft.com/office/drawing/2014/main" id="{BA586AC8-4BEC-6841-129D-2FD4716A0F3F}"/>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2" name="Graphic 30">
                <a:extLst>
                  <a:ext uri="{FF2B5EF4-FFF2-40B4-BE49-F238E27FC236}">
                    <a16:creationId xmlns:a16="http://schemas.microsoft.com/office/drawing/2014/main" id="{B67D775B-7B45-84BA-4F91-AE6F2257634F}"/>
                  </a:ext>
                </a:extLst>
              </p:cNvPr>
              <p:cNvGrpSpPr/>
              <p:nvPr/>
            </p:nvGrpSpPr>
            <p:grpSpPr>
              <a:xfrm>
                <a:off x="3429623" y="2830331"/>
                <a:ext cx="502357" cy="502357"/>
                <a:chOff x="3429623" y="2830331"/>
                <a:chExt cx="502357" cy="502357"/>
              </a:xfrm>
            </p:grpSpPr>
            <p:sp>
              <p:nvSpPr>
                <p:cNvPr id="33" name="Freeform 32">
                  <a:extLst>
                    <a:ext uri="{FF2B5EF4-FFF2-40B4-BE49-F238E27FC236}">
                      <a16:creationId xmlns:a16="http://schemas.microsoft.com/office/drawing/2014/main" id="{C65A22CC-E654-9E71-372B-920FCF859D4F}"/>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34" name="Freeform 33">
                  <a:extLst>
                    <a:ext uri="{FF2B5EF4-FFF2-40B4-BE49-F238E27FC236}">
                      <a16:creationId xmlns:a16="http://schemas.microsoft.com/office/drawing/2014/main" id="{E845AA95-80BE-FDD3-3401-DECDD9D91290}"/>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35" name="Freeform 34">
                  <a:extLst>
                    <a:ext uri="{FF2B5EF4-FFF2-40B4-BE49-F238E27FC236}">
                      <a16:creationId xmlns:a16="http://schemas.microsoft.com/office/drawing/2014/main" id="{2181584F-0FE6-686F-8795-90E9C2464C34}"/>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28" name="Rounded Rectangle 27">
              <a:extLst>
                <a:ext uri="{FF2B5EF4-FFF2-40B4-BE49-F238E27FC236}">
                  <a16:creationId xmlns:a16="http://schemas.microsoft.com/office/drawing/2014/main" id="{E75A45A7-9878-28F0-D7C0-3343455F9982}"/>
                </a:ext>
              </a:extLst>
            </p:cNvPr>
            <p:cNvSpPr/>
            <p:nvPr/>
          </p:nvSpPr>
          <p:spPr>
            <a:xfrm>
              <a:off x="433754" y="1395568"/>
              <a:ext cx="2873457" cy="499698"/>
            </a:xfrm>
            <a:prstGeom prst="roundRect">
              <a:avLst>
                <a:gd name="adj" fmla="val 50000"/>
              </a:avLst>
            </a:prstGeom>
            <a:gradFill>
              <a:gsLst>
                <a:gs pos="100000">
                  <a:schemeClr val="accent3"/>
                </a:gs>
                <a:gs pos="0">
                  <a:schemeClr val="accent3">
                    <a:lumMod val="75000"/>
                  </a:schemeClr>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334091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681B7-F2BD-DD08-B486-FB29FAE0289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3199F62-D0A3-44C6-7612-3B55696169F8}"/>
              </a:ext>
            </a:extLst>
          </p:cNvPr>
          <p:cNvSpPr>
            <a:spLocks noGrp="1"/>
          </p:cNvSpPr>
          <p:nvPr>
            <p:ph type="ctrTitle"/>
          </p:nvPr>
        </p:nvSpPr>
        <p:spPr>
          <a:xfrm>
            <a:off x="433754" y="360609"/>
            <a:ext cx="10008104" cy="558256"/>
          </a:xfrm>
        </p:spPr>
        <p:txBody>
          <a:bodyPr>
            <a:noAutofit/>
          </a:bodyPr>
          <a:lstStyle/>
          <a:p>
            <a:r>
              <a:rPr lang="en-GB" sz="3200">
                <a:solidFill>
                  <a:srgbClr val="EF463C"/>
                </a:solidFill>
              </a:rPr>
              <a:t>View rejected purchase requisitions in process purchase requisitions app</a:t>
            </a:r>
            <a:br>
              <a:rPr lang="en-US" sz="3200">
                <a:solidFill>
                  <a:srgbClr val="EF463C"/>
                </a:solidFill>
              </a:rPr>
            </a:br>
            <a:br>
              <a:rPr lang="en-GB" sz="3200">
                <a:solidFill>
                  <a:srgbClr val="EF463C"/>
                </a:solidFill>
              </a:rPr>
            </a:br>
            <a:br>
              <a:rPr lang="en-GB" sz="3200"/>
            </a:br>
            <a:endParaRPr lang="en-GB" sz="3200"/>
          </a:p>
        </p:txBody>
      </p:sp>
      <p:sp>
        <p:nvSpPr>
          <p:cNvPr id="8" name="Round Same Side Corner Rectangle 7">
            <a:extLst>
              <a:ext uri="{FF2B5EF4-FFF2-40B4-BE49-F238E27FC236}">
                <a16:creationId xmlns:a16="http://schemas.microsoft.com/office/drawing/2014/main" id="{C8F54FAC-0DA8-DAE1-9611-3D03C52914BE}"/>
              </a:ext>
            </a:extLst>
          </p:cNvPr>
          <p:cNvSpPr/>
          <p:nvPr/>
        </p:nvSpPr>
        <p:spPr>
          <a:xfrm rot="5400000">
            <a:off x="581600" y="792148"/>
            <a:ext cx="4824631" cy="5987847"/>
          </a:xfrm>
          <a:prstGeom prst="round2SameRect">
            <a:avLst>
              <a:gd name="adj1" fmla="val 7902"/>
              <a:gd name="adj2" fmla="val 0"/>
            </a:avLst>
          </a:prstGeom>
          <a:gradFill flip="none" rotWithShape="1">
            <a:gsLst>
              <a:gs pos="100000">
                <a:schemeClr val="accent4">
                  <a:lumMod val="20000"/>
                  <a:lumOff val="80000"/>
                </a:schemeClr>
              </a:gs>
              <a:gs pos="0">
                <a:schemeClr val="accent4">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9" name="Picture 8">
            <a:extLst>
              <a:ext uri="{FF2B5EF4-FFF2-40B4-BE49-F238E27FC236}">
                <a16:creationId xmlns:a16="http://schemas.microsoft.com/office/drawing/2014/main" id="{9507C995-22AF-5C0B-A240-0292A987EFC2}"/>
              </a:ext>
            </a:extLst>
          </p:cNvPr>
          <p:cNvPicPr>
            <a:picLocks noChangeAspect="1"/>
          </p:cNvPicPr>
          <p:nvPr/>
        </p:nvPicPr>
        <p:blipFill>
          <a:blip r:embed="rId2"/>
          <a:srcRect l="66998"/>
          <a:stretch>
            <a:fillRect/>
          </a:stretch>
        </p:blipFill>
        <p:spPr>
          <a:xfrm>
            <a:off x="6476253" y="1398491"/>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2" name="TextBox 11">
            <a:extLst>
              <a:ext uri="{FF2B5EF4-FFF2-40B4-BE49-F238E27FC236}">
                <a16:creationId xmlns:a16="http://schemas.microsoft.com/office/drawing/2014/main" id="{11664BFB-D82D-4DB8-9E62-672C5CEAD910}"/>
              </a:ext>
            </a:extLst>
          </p:cNvPr>
          <p:cNvSpPr txBox="1"/>
          <p:nvPr/>
        </p:nvSpPr>
        <p:spPr>
          <a:xfrm>
            <a:off x="433754" y="2379562"/>
            <a:ext cx="4529016" cy="3447098"/>
          </a:xfrm>
          <a:prstGeom prst="rect">
            <a:avLst/>
          </a:prstGeom>
          <a:noFill/>
        </p:spPr>
        <p:txBody>
          <a:bodyPr wrap="square" lIns="0" tIns="0" rIns="0" bIns="0" rtlCol="0">
            <a:spAutoFit/>
          </a:bodyPr>
          <a:lstStyle/>
          <a:p>
            <a:pPr>
              <a:spcAft>
                <a:spcPts val="1200"/>
              </a:spcAft>
            </a:pPr>
            <a:r>
              <a:rPr lang="en-GB" sz="1700" dirty="0"/>
              <a:t>With this release, rejected purchase requisition line items are now available in the Process Purchase Requisitions app.</a:t>
            </a:r>
          </a:p>
          <a:p>
            <a:pPr>
              <a:spcAft>
                <a:spcPts val="1200"/>
              </a:spcAft>
            </a:pPr>
            <a:r>
              <a:rPr lang="en-GB" sz="1700" dirty="0"/>
              <a:t>In the Process Purchase Requisitions app, you can select Release Refused (08) in the Requisition Processing State field to view the rejected purchase requisitions.</a:t>
            </a:r>
          </a:p>
          <a:p>
            <a:pPr>
              <a:spcAft>
                <a:spcPts val="1200"/>
              </a:spcAft>
            </a:pPr>
            <a:r>
              <a:rPr lang="en-GB" sz="1700" dirty="0"/>
              <a:t>In the Process Purchase Requisitions app, you can view the and use the Requisition Processing State using the Adapt Filters and select Release Refused 08 to view the rejected purchase requisitions.</a:t>
            </a:r>
          </a:p>
        </p:txBody>
      </p:sp>
      <p:grpSp>
        <p:nvGrpSpPr>
          <p:cNvPr id="13" name="Group 12">
            <a:extLst>
              <a:ext uri="{FF2B5EF4-FFF2-40B4-BE49-F238E27FC236}">
                <a16:creationId xmlns:a16="http://schemas.microsoft.com/office/drawing/2014/main" id="{B4E44630-E5FA-96A3-947C-41A76A951DBC}"/>
              </a:ext>
            </a:extLst>
          </p:cNvPr>
          <p:cNvGrpSpPr/>
          <p:nvPr/>
        </p:nvGrpSpPr>
        <p:grpSpPr>
          <a:xfrm>
            <a:off x="7026283" y="1587292"/>
            <a:ext cx="4444725" cy="4303136"/>
            <a:chOff x="7026283" y="1395568"/>
            <a:chExt cx="4444725" cy="4303136"/>
          </a:xfrm>
        </p:grpSpPr>
        <p:sp>
          <p:nvSpPr>
            <p:cNvPr id="17" name="Text Placeholder 2">
              <a:extLst>
                <a:ext uri="{FF2B5EF4-FFF2-40B4-BE49-F238E27FC236}">
                  <a16:creationId xmlns:a16="http://schemas.microsoft.com/office/drawing/2014/main" id="{FBA7B961-C43F-A24C-8D9C-A3190973992D}"/>
                </a:ext>
              </a:extLst>
            </p:cNvPr>
            <p:cNvSpPr txBox="1">
              <a:spLocks/>
            </p:cNvSpPr>
            <p:nvPr/>
          </p:nvSpPr>
          <p:spPr>
            <a:xfrm>
              <a:off x="7593808" y="2187838"/>
              <a:ext cx="3678397"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3200"/>
                </a:spcAft>
              </a:pPr>
              <a:r>
                <a:rPr lang="en-GB" sz="1800">
                  <a:solidFill>
                    <a:schemeClr val="tx1"/>
                  </a:solidFill>
                  <a:cs typeface="Segoe UI"/>
                </a:rPr>
                <a:t>Improves Visibility </a:t>
              </a:r>
              <a:r>
                <a:rPr lang="en-GB" sz="1800" b="0">
                  <a:solidFill>
                    <a:schemeClr val="tx1"/>
                  </a:solidFill>
                  <a:cs typeface="Segoe UI"/>
                </a:rPr>
                <a:t>– Makes rejected purchase requisitions easier to identify and monitor.</a:t>
              </a:r>
            </a:p>
            <a:p>
              <a:pPr>
                <a:lnSpc>
                  <a:spcPct val="100000"/>
                </a:lnSpc>
                <a:spcAft>
                  <a:spcPts val="3200"/>
                </a:spcAft>
              </a:pPr>
              <a:r>
                <a:rPr lang="en-GB" sz="1800">
                  <a:solidFill>
                    <a:schemeClr val="tx1"/>
                  </a:solidFill>
                  <a:cs typeface="Segoe UI"/>
                </a:rPr>
                <a:t>Speeds Up Reprocessing </a:t>
              </a:r>
              <a:r>
                <a:rPr lang="en-GB" sz="1800" b="0">
                  <a:solidFill>
                    <a:schemeClr val="tx1"/>
                  </a:solidFill>
                  <a:cs typeface="Segoe UI"/>
                </a:rPr>
                <a:t>– Helps buyers quickly locate and act on refused requisitions.</a:t>
              </a:r>
            </a:p>
            <a:p>
              <a:pPr>
                <a:lnSpc>
                  <a:spcPct val="100000"/>
                </a:lnSpc>
                <a:spcAft>
                  <a:spcPts val="3200"/>
                </a:spcAft>
              </a:pPr>
              <a:r>
                <a:rPr lang="en-GB" sz="1800">
                  <a:solidFill>
                    <a:schemeClr val="tx1"/>
                  </a:solidFill>
                  <a:cs typeface="Segoe UI"/>
                </a:rPr>
                <a:t>Increases Control </a:t>
              </a:r>
              <a:r>
                <a:rPr lang="en-GB" sz="1800" b="0">
                  <a:solidFill>
                    <a:schemeClr val="tx1"/>
                  </a:solidFill>
                  <a:cs typeface="Segoe UI"/>
                </a:rPr>
                <a:t>– Enhances oversight of procurement workflows by making rejected items accessible and reportable.</a:t>
              </a:r>
              <a:endParaRPr lang="en-GB" sz="1800" b="0">
                <a:solidFill>
                  <a:schemeClr val="tx1"/>
                </a:solidFill>
              </a:endParaRPr>
            </a:p>
            <a:p>
              <a:pPr>
                <a:lnSpc>
                  <a:spcPct val="100000"/>
                </a:lnSpc>
                <a:spcAft>
                  <a:spcPts val="3200"/>
                </a:spcAft>
              </a:pPr>
              <a:endParaRPr lang="en-GB" sz="1800" b="0">
                <a:solidFill>
                  <a:schemeClr val="tx1"/>
                </a:solidFill>
              </a:endParaRPr>
            </a:p>
            <a:p>
              <a:pPr>
                <a:lnSpc>
                  <a:spcPct val="100000"/>
                </a:lnSpc>
                <a:spcAft>
                  <a:spcPts val="3200"/>
                </a:spcAft>
              </a:pPr>
              <a:endParaRPr lang="en-GB" sz="1800" b="0">
                <a:solidFill>
                  <a:schemeClr val="tx1"/>
                </a:solidFill>
              </a:endParaRPr>
            </a:p>
            <a:p>
              <a:pPr>
                <a:lnSpc>
                  <a:spcPct val="100000"/>
                </a:lnSpc>
                <a:spcAft>
                  <a:spcPts val="3200"/>
                </a:spcAft>
              </a:pPr>
              <a:endParaRPr lang="en-GB" sz="1800" b="0">
                <a:solidFill>
                  <a:schemeClr val="tx1"/>
                </a:solidFill>
                <a:cs typeface="Segoe UI"/>
              </a:endParaRPr>
            </a:p>
            <a:p>
              <a:pPr>
                <a:lnSpc>
                  <a:spcPct val="100000"/>
                </a:lnSpc>
                <a:spcAft>
                  <a:spcPts val="3200"/>
                </a:spcAft>
              </a:pPr>
              <a:endParaRPr lang="en-GB" sz="1800" b="0">
                <a:solidFill>
                  <a:schemeClr val="tx1"/>
                </a:solidFill>
              </a:endParaRPr>
            </a:p>
            <a:p>
              <a:pPr>
                <a:lnSpc>
                  <a:spcPct val="100000"/>
                </a:lnSpc>
                <a:spcAft>
                  <a:spcPts val="3200"/>
                </a:spcAft>
              </a:pPr>
              <a:endParaRPr lang="en-GB" sz="1800" b="0">
                <a:solidFill>
                  <a:schemeClr val="tx1"/>
                </a:solidFill>
              </a:endParaRPr>
            </a:p>
          </p:txBody>
        </p:sp>
        <p:sp>
          <p:nvSpPr>
            <p:cNvPr id="18" name="Oval 17">
              <a:extLst>
                <a:ext uri="{FF2B5EF4-FFF2-40B4-BE49-F238E27FC236}">
                  <a16:creationId xmlns:a16="http://schemas.microsoft.com/office/drawing/2014/main" id="{4AE7A07D-2420-3F61-4BF8-A00852C6C2F1}"/>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9" name="Oval 18">
              <a:extLst>
                <a:ext uri="{FF2B5EF4-FFF2-40B4-BE49-F238E27FC236}">
                  <a16:creationId xmlns:a16="http://schemas.microsoft.com/office/drawing/2014/main" id="{46DDCD77-2194-1787-C88D-79C299973939}"/>
                </a:ext>
              </a:extLst>
            </p:cNvPr>
            <p:cNvSpPr>
              <a:spLocks noChangeAspect="1"/>
            </p:cNvSpPr>
            <p:nvPr/>
          </p:nvSpPr>
          <p:spPr>
            <a:xfrm>
              <a:off x="7026283" y="3439225"/>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20" name="Oval 19">
              <a:extLst>
                <a:ext uri="{FF2B5EF4-FFF2-40B4-BE49-F238E27FC236}">
                  <a16:creationId xmlns:a16="http://schemas.microsoft.com/office/drawing/2014/main" id="{AE2899A5-BDF1-F6DC-DEAC-6CB05053BFD8}"/>
                </a:ext>
              </a:extLst>
            </p:cNvPr>
            <p:cNvSpPr>
              <a:spLocks noChangeAspect="1"/>
            </p:cNvSpPr>
            <p:nvPr/>
          </p:nvSpPr>
          <p:spPr>
            <a:xfrm>
              <a:off x="7026283" y="4670583"/>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21" name="Straight Connector 20">
              <a:extLst>
                <a:ext uri="{FF2B5EF4-FFF2-40B4-BE49-F238E27FC236}">
                  <a16:creationId xmlns:a16="http://schemas.microsoft.com/office/drawing/2014/main" id="{0F7DBC91-2BC9-AE81-C48F-F69FCEB46463}"/>
                </a:ext>
              </a:extLst>
            </p:cNvPr>
            <p:cNvCxnSpPr>
              <a:cxnSpLocks/>
            </p:cNvCxnSpPr>
            <p:nvPr/>
          </p:nvCxnSpPr>
          <p:spPr>
            <a:xfrm rot="5400000">
              <a:off x="9532408" y="1291287"/>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6C1D20B-5785-7FD3-5866-91791B3E7AC1}"/>
                </a:ext>
              </a:extLst>
            </p:cNvPr>
            <p:cNvCxnSpPr>
              <a:cxnSpLocks/>
            </p:cNvCxnSpPr>
            <p:nvPr/>
          </p:nvCxnSpPr>
          <p:spPr>
            <a:xfrm rot="5400000">
              <a:off x="9532408" y="2503955"/>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F0523980-DCEA-8D92-AD6C-E75D24588BBB}"/>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26" name="Group 25">
            <a:extLst>
              <a:ext uri="{FF2B5EF4-FFF2-40B4-BE49-F238E27FC236}">
                <a16:creationId xmlns:a16="http://schemas.microsoft.com/office/drawing/2014/main" id="{00424662-03A9-2743-7AEE-076BD92D1099}"/>
              </a:ext>
            </a:extLst>
          </p:cNvPr>
          <p:cNvGrpSpPr/>
          <p:nvPr/>
        </p:nvGrpSpPr>
        <p:grpSpPr>
          <a:xfrm>
            <a:off x="433754" y="1587292"/>
            <a:ext cx="5295637" cy="4331997"/>
            <a:chOff x="433754" y="1395568"/>
            <a:chExt cx="5295637" cy="4331997"/>
          </a:xfrm>
        </p:grpSpPr>
        <p:grpSp>
          <p:nvGrpSpPr>
            <p:cNvPr id="27" name="Group 26">
              <a:extLst>
                <a:ext uri="{FF2B5EF4-FFF2-40B4-BE49-F238E27FC236}">
                  <a16:creationId xmlns:a16="http://schemas.microsoft.com/office/drawing/2014/main" id="{4E18D97F-5937-AC9D-9560-270ED74218DC}"/>
                </a:ext>
              </a:extLst>
            </p:cNvPr>
            <p:cNvGrpSpPr>
              <a:grpSpLocks noChangeAspect="1"/>
            </p:cNvGrpSpPr>
            <p:nvPr/>
          </p:nvGrpSpPr>
          <p:grpSpPr>
            <a:xfrm>
              <a:off x="4998902" y="4997076"/>
              <a:ext cx="730489" cy="730489"/>
              <a:chOff x="3238856" y="2639564"/>
              <a:chExt cx="883892" cy="883892"/>
            </a:xfrm>
          </p:grpSpPr>
          <p:sp>
            <p:nvSpPr>
              <p:cNvPr id="30" name="Oval 29">
                <a:extLst>
                  <a:ext uri="{FF2B5EF4-FFF2-40B4-BE49-F238E27FC236}">
                    <a16:creationId xmlns:a16="http://schemas.microsoft.com/office/drawing/2014/main" id="{46474D44-ECE0-23D4-1CDB-0BA7670284DF}"/>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2" name="Graphic 30">
                <a:extLst>
                  <a:ext uri="{FF2B5EF4-FFF2-40B4-BE49-F238E27FC236}">
                    <a16:creationId xmlns:a16="http://schemas.microsoft.com/office/drawing/2014/main" id="{1986782E-AFA9-72F0-7AA6-796E5CE41BF1}"/>
                  </a:ext>
                </a:extLst>
              </p:cNvPr>
              <p:cNvGrpSpPr/>
              <p:nvPr/>
            </p:nvGrpSpPr>
            <p:grpSpPr>
              <a:xfrm>
                <a:off x="3429623" y="2830331"/>
                <a:ext cx="502357" cy="502357"/>
                <a:chOff x="3429623" y="2830331"/>
                <a:chExt cx="502357" cy="502357"/>
              </a:xfrm>
            </p:grpSpPr>
            <p:sp>
              <p:nvSpPr>
                <p:cNvPr id="33" name="Freeform 32">
                  <a:extLst>
                    <a:ext uri="{FF2B5EF4-FFF2-40B4-BE49-F238E27FC236}">
                      <a16:creationId xmlns:a16="http://schemas.microsoft.com/office/drawing/2014/main" id="{7816DDE8-5F38-5B6A-3992-9C2F74088945}"/>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GB"/>
                </a:p>
              </p:txBody>
            </p:sp>
            <p:sp>
              <p:nvSpPr>
                <p:cNvPr id="34" name="Freeform 33">
                  <a:extLst>
                    <a:ext uri="{FF2B5EF4-FFF2-40B4-BE49-F238E27FC236}">
                      <a16:creationId xmlns:a16="http://schemas.microsoft.com/office/drawing/2014/main" id="{371E53F3-54D6-39EE-7647-2358F300A87A}"/>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GB"/>
                </a:p>
              </p:txBody>
            </p:sp>
            <p:sp>
              <p:nvSpPr>
                <p:cNvPr id="35" name="Freeform 34">
                  <a:extLst>
                    <a:ext uri="{FF2B5EF4-FFF2-40B4-BE49-F238E27FC236}">
                      <a16:creationId xmlns:a16="http://schemas.microsoft.com/office/drawing/2014/main" id="{D2BE3C64-0750-8659-40BF-C36967768A74}"/>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GB"/>
                </a:p>
              </p:txBody>
            </p:sp>
          </p:grpSp>
        </p:grpSp>
        <p:sp>
          <p:nvSpPr>
            <p:cNvPr id="28" name="Rounded Rectangle 27">
              <a:extLst>
                <a:ext uri="{FF2B5EF4-FFF2-40B4-BE49-F238E27FC236}">
                  <a16:creationId xmlns:a16="http://schemas.microsoft.com/office/drawing/2014/main" id="{0B4ED6A9-1DD4-0494-6C4D-20F334200AE5}"/>
                </a:ext>
              </a:extLst>
            </p:cNvPr>
            <p:cNvSpPr/>
            <p:nvPr/>
          </p:nvSpPr>
          <p:spPr>
            <a:xfrm>
              <a:off x="433754" y="1395568"/>
              <a:ext cx="2873457" cy="499698"/>
            </a:xfrm>
            <a:prstGeom prst="roundRect">
              <a:avLst>
                <a:gd name="adj" fmla="val 50000"/>
              </a:avLst>
            </a:prstGeom>
            <a:gradFill>
              <a:gsLst>
                <a:gs pos="100000">
                  <a:schemeClr val="accent4"/>
                </a:gs>
                <a:gs pos="0">
                  <a:schemeClr val="accent4">
                    <a:lumMod val="75000"/>
                  </a:schemeClr>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grpSp>
    </p:spTree>
    <p:extLst>
      <p:ext uri="{BB962C8B-B14F-4D97-AF65-F5344CB8AC3E}">
        <p14:creationId xmlns:p14="http://schemas.microsoft.com/office/powerpoint/2010/main" val="2772870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48951-84BC-2759-0D21-B1D52102DC9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3D48170-0300-6445-7934-1550C02A7342}"/>
              </a:ext>
            </a:extLst>
          </p:cNvPr>
          <p:cNvSpPr>
            <a:spLocks noGrp="1"/>
          </p:cNvSpPr>
          <p:nvPr>
            <p:ph type="ctrTitle"/>
          </p:nvPr>
        </p:nvSpPr>
        <p:spPr/>
        <p:txBody>
          <a:bodyPr vert="horz" lIns="0" tIns="0" rIns="0" bIns="0" rtlCol="0" anchor="t" anchorCtr="0">
            <a:noAutofit/>
          </a:bodyPr>
          <a:lstStyle/>
          <a:p>
            <a:r>
              <a:rPr lang="en-GB" sz="3200">
                <a:solidFill>
                  <a:srgbClr val="EF463C"/>
                </a:solidFill>
              </a:rPr>
              <a:t>Header attachments in purchase requisition header object page and My Inbox</a:t>
            </a:r>
            <a:br>
              <a:rPr lang="en-US" sz="3200">
                <a:solidFill>
                  <a:srgbClr val="EF463C"/>
                </a:solidFill>
              </a:rPr>
            </a:br>
            <a:br>
              <a:rPr lang="en-GB" sz="3200">
                <a:solidFill>
                  <a:srgbClr val="EF463C"/>
                </a:solidFill>
              </a:rPr>
            </a:br>
            <a:endParaRPr lang="en-GB" sz="3200">
              <a:solidFill>
                <a:srgbClr val="EF463C"/>
              </a:solidFill>
            </a:endParaRPr>
          </a:p>
        </p:txBody>
      </p:sp>
      <p:sp>
        <p:nvSpPr>
          <p:cNvPr id="8" name="Round Same Side Corner Rectangle 7">
            <a:extLst>
              <a:ext uri="{FF2B5EF4-FFF2-40B4-BE49-F238E27FC236}">
                <a16:creationId xmlns:a16="http://schemas.microsoft.com/office/drawing/2014/main" id="{724D466C-B259-C77A-69B1-A624D85AA3C5}"/>
              </a:ext>
            </a:extLst>
          </p:cNvPr>
          <p:cNvSpPr/>
          <p:nvPr/>
        </p:nvSpPr>
        <p:spPr>
          <a:xfrm rot="5400000">
            <a:off x="581600" y="792148"/>
            <a:ext cx="4824631" cy="5987847"/>
          </a:xfrm>
          <a:prstGeom prst="round2SameRect">
            <a:avLst>
              <a:gd name="adj1" fmla="val 7902"/>
              <a:gd name="adj2" fmla="val 0"/>
            </a:avLst>
          </a:prstGeom>
          <a:gradFill flip="none" rotWithShape="1">
            <a:gsLst>
              <a:gs pos="100000">
                <a:schemeClr val="accent1">
                  <a:lumMod val="20000"/>
                  <a:lumOff val="80000"/>
                  <a:alpha val="70000"/>
                </a:schemeClr>
              </a:gs>
              <a:gs pos="0">
                <a:schemeClr val="accent1">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9" name="Picture 8">
            <a:extLst>
              <a:ext uri="{FF2B5EF4-FFF2-40B4-BE49-F238E27FC236}">
                <a16:creationId xmlns:a16="http://schemas.microsoft.com/office/drawing/2014/main" id="{E34985CB-7209-AAC6-F4D5-DC15BBBA4A4D}"/>
              </a:ext>
            </a:extLst>
          </p:cNvPr>
          <p:cNvPicPr>
            <a:picLocks noChangeAspect="1"/>
          </p:cNvPicPr>
          <p:nvPr/>
        </p:nvPicPr>
        <p:blipFill>
          <a:blip r:embed="rId2"/>
          <a:srcRect l="66998"/>
          <a:stretch>
            <a:fillRect/>
          </a:stretch>
        </p:blipFill>
        <p:spPr>
          <a:xfrm>
            <a:off x="6476253" y="1398491"/>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12" name="TextBox 11">
            <a:extLst>
              <a:ext uri="{FF2B5EF4-FFF2-40B4-BE49-F238E27FC236}">
                <a16:creationId xmlns:a16="http://schemas.microsoft.com/office/drawing/2014/main" id="{8D03A9B7-97CE-5692-A919-6D5CEFCA2D90}"/>
              </a:ext>
            </a:extLst>
          </p:cNvPr>
          <p:cNvSpPr txBox="1"/>
          <p:nvPr/>
        </p:nvSpPr>
        <p:spPr>
          <a:xfrm>
            <a:off x="433754" y="2379562"/>
            <a:ext cx="5149444" cy="3354765"/>
          </a:xfrm>
          <a:prstGeom prst="rect">
            <a:avLst/>
          </a:prstGeom>
          <a:noFill/>
        </p:spPr>
        <p:txBody>
          <a:bodyPr wrap="square" lIns="0" tIns="0" rIns="0" bIns="0" rtlCol="0">
            <a:spAutoFit/>
          </a:bodyPr>
          <a:lstStyle>
            <a:defPPr>
              <a:defRPr lang="en-US"/>
            </a:defPPr>
            <a:lvl1pPr>
              <a:spcAft>
                <a:spcPts val="1200"/>
              </a:spcAft>
            </a:lvl1pPr>
          </a:lstStyle>
          <a:p>
            <a:r>
              <a:rPr lang="en-GB"/>
              <a:t>Now we can view and download DMS (Document Management Service) header attachments of a purchase requisition using the Attachments section in the Purchase Requisition Object Page and My Inbox.</a:t>
            </a:r>
          </a:p>
          <a:p>
            <a:pPr>
              <a:spcAft>
                <a:spcPts val="600"/>
              </a:spcAft>
            </a:pPr>
            <a:r>
              <a:rPr lang="en-GB"/>
              <a:t>Additionally you can also:</a:t>
            </a:r>
          </a:p>
          <a:p>
            <a:pPr marL="285750" indent="-285750">
              <a:spcAft>
                <a:spcPts val="600"/>
              </a:spcAft>
              <a:buClr>
                <a:schemeClr val="tx2"/>
              </a:buClr>
              <a:buFont typeface="Arial" panose="020B0604020202020204" pitchFamily="34" charset="0"/>
              <a:buChar char="•"/>
            </a:pPr>
            <a:r>
              <a:rPr lang="en-GB"/>
              <a:t>View details of the user that added </a:t>
            </a:r>
            <a:br>
              <a:rPr lang="en-GB"/>
            </a:br>
            <a:r>
              <a:rPr lang="en-GB"/>
              <a:t>the attachments.</a:t>
            </a:r>
          </a:p>
          <a:p>
            <a:pPr marL="285750" indent="-285750">
              <a:spcAft>
                <a:spcPts val="600"/>
              </a:spcAft>
              <a:buClr>
                <a:schemeClr val="tx2"/>
              </a:buClr>
              <a:buFont typeface="Arial" panose="020B0604020202020204" pitchFamily="34" charset="0"/>
              <a:buChar char="•"/>
            </a:pPr>
            <a:r>
              <a:rPr lang="en-GB"/>
              <a:t>View details of the attachment </a:t>
            </a:r>
            <a:br>
              <a:rPr lang="en-GB"/>
            </a:br>
            <a:r>
              <a:rPr lang="en-GB"/>
              <a:t>like name, upload date, file size, </a:t>
            </a:r>
            <a:br>
              <a:rPr lang="en-GB"/>
            </a:br>
            <a:r>
              <a:rPr lang="en-GB"/>
              <a:t>document type and source.</a:t>
            </a:r>
          </a:p>
        </p:txBody>
      </p:sp>
      <p:grpSp>
        <p:nvGrpSpPr>
          <p:cNvPr id="13" name="Group 12">
            <a:extLst>
              <a:ext uri="{FF2B5EF4-FFF2-40B4-BE49-F238E27FC236}">
                <a16:creationId xmlns:a16="http://schemas.microsoft.com/office/drawing/2014/main" id="{8CCE4AF6-EAA9-43BE-6AC0-24E921095155}"/>
              </a:ext>
            </a:extLst>
          </p:cNvPr>
          <p:cNvGrpSpPr/>
          <p:nvPr/>
        </p:nvGrpSpPr>
        <p:grpSpPr>
          <a:xfrm>
            <a:off x="7026283" y="1587292"/>
            <a:ext cx="4444725" cy="4303136"/>
            <a:chOff x="7026283" y="1395568"/>
            <a:chExt cx="4444725" cy="4303136"/>
          </a:xfrm>
        </p:grpSpPr>
        <p:sp>
          <p:nvSpPr>
            <p:cNvPr id="17" name="Text Placeholder 2">
              <a:extLst>
                <a:ext uri="{FF2B5EF4-FFF2-40B4-BE49-F238E27FC236}">
                  <a16:creationId xmlns:a16="http://schemas.microsoft.com/office/drawing/2014/main" id="{FCE7D4A6-2DB2-F817-051B-182716709C59}"/>
                </a:ext>
              </a:extLst>
            </p:cNvPr>
            <p:cNvSpPr txBox="1">
              <a:spLocks/>
            </p:cNvSpPr>
            <p:nvPr/>
          </p:nvSpPr>
          <p:spPr>
            <a:xfrm>
              <a:off x="7593808" y="2187838"/>
              <a:ext cx="3678397"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2600"/>
                </a:spcAft>
              </a:pPr>
              <a:r>
                <a:rPr lang="en-GB" sz="1700">
                  <a:solidFill>
                    <a:schemeClr val="tx1"/>
                  </a:solidFill>
                  <a:cs typeface="Segoe UI"/>
                </a:rPr>
                <a:t>Streamlines Approvals </a:t>
              </a:r>
              <a:r>
                <a:rPr lang="en-GB" sz="1700" b="0">
                  <a:solidFill>
                    <a:schemeClr val="tx1"/>
                  </a:solidFill>
                  <a:cs typeface="Segoe UI"/>
                </a:rPr>
                <a:t>– Gives approvers instant access to supporting documents directly within the requisition and My Inbox.</a:t>
              </a:r>
            </a:p>
            <a:p>
              <a:pPr>
                <a:lnSpc>
                  <a:spcPct val="100000"/>
                </a:lnSpc>
                <a:spcAft>
                  <a:spcPts val="2600"/>
                </a:spcAft>
              </a:pPr>
              <a:r>
                <a:rPr lang="en-GB" sz="1700">
                  <a:solidFill>
                    <a:schemeClr val="tx1"/>
                  </a:solidFill>
                  <a:cs typeface="Segoe UI"/>
                </a:rPr>
                <a:t>Accelerates Decision Making </a:t>
              </a:r>
              <a:r>
                <a:rPr lang="en-GB" sz="1700" b="0">
                  <a:solidFill>
                    <a:schemeClr val="tx1"/>
                  </a:solidFill>
                  <a:cs typeface="Segoe UI"/>
                </a:rPr>
                <a:t>– Reduces the need to request additional information, accelerating approval cycles.</a:t>
              </a:r>
            </a:p>
            <a:p>
              <a:pPr>
                <a:lnSpc>
                  <a:spcPct val="100000"/>
                </a:lnSpc>
                <a:spcAft>
                  <a:spcPts val="2600"/>
                </a:spcAft>
              </a:pPr>
              <a:r>
                <a:rPr lang="en-GB" sz="1700">
                  <a:solidFill>
                    <a:schemeClr val="tx1"/>
                  </a:solidFill>
                </a:rPr>
                <a:t>Strengthens Compliance </a:t>
              </a:r>
              <a:r>
                <a:rPr lang="en-GB" sz="1700" b="0">
                  <a:solidFill>
                    <a:schemeClr val="tx1"/>
                  </a:solidFill>
                </a:rPr>
                <a:t>–</a:t>
              </a:r>
              <a:r>
                <a:rPr lang="en-GB" sz="1700">
                  <a:solidFill>
                    <a:schemeClr val="tx1"/>
                  </a:solidFill>
                </a:rPr>
                <a:t> </a:t>
              </a:r>
              <a:r>
                <a:rPr lang="en-GB" sz="1700" b="0">
                  <a:solidFill>
                    <a:schemeClr val="tx1"/>
                  </a:solidFill>
                </a:rPr>
                <a:t>Increases transparency with visibility of attachment ownership and document metadata.</a:t>
              </a:r>
              <a:endParaRPr lang="en-US" sz="1700" b="0">
                <a:solidFill>
                  <a:schemeClr val="tx1"/>
                </a:solidFill>
                <a:cs typeface="Segoe UI"/>
              </a:endParaRPr>
            </a:p>
            <a:p>
              <a:pPr>
                <a:lnSpc>
                  <a:spcPct val="100000"/>
                </a:lnSpc>
                <a:spcAft>
                  <a:spcPts val="2600"/>
                </a:spcAft>
              </a:pPr>
              <a:endParaRPr lang="en-GB" sz="1700" b="0">
                <a:solidFill>
                  <a:schemeClr val="tx1"/>
                </a:solidFill>
              </a:endParaRPr>
            </a:p>
            <a:p>
              <a:pPr>
                <a:lnSpc>
                  <a:spcPct val="100000"/>
                </a:lnSpc>
                <a:spcAft>
                  <a:spcPts val="2600"/>
                </a:spcAft>
              </a:pPr>
              <a:endParaRPr lang="en-GB" sz="1700" b="0">
                <a:solidFill>
                  <a:schemeClr val="tx1"/>
                </a:solidFill>
              </a:endParaRPr>
            </a:p>
            <a:p>
              <a:pPr>
                <a:lnSpc>
                  <a:spcPct val="100000"/>
                </a:lnSpc>
                <a:spcAft>
                  <a:spcPts val="2600"/>
                </a:spcAft>
              </a:pPr>
              <a:endParaRPr lang="en-GB" sz="1700" b="0">
                <a:solidFill>
                  <a:schemeClr val="tx1"/>
                </a:solidFill>
              </a:endParaRPr>
            </a:p>
            <a:p>
              <a:pPr>
                <a:lnSpc>
                  <a:spcPct val="100000"/>
                </a:lnSpc>
                <a:spcAft>
                  <a:spcPts val="2600"/>
                </a:spcAft>
              </a:pPr>
              <a:endParaRPr lang="en-US" sz="1700" b="0">
                <a:solidFill>
                  <a:schemeClr val="tx1"/>
                </a:solidFill>
                <a:cs typeface="Segoe UI"/>
              </a:endParaRPr>
            </a:p>
            <a:p>
              <a:pPr>
                <a:lnSpc>
                  <a:spcPct val="100000"/>
                </a:lnSpc>
                <a:spcAft>
                  <a:spcPts val="2600"/>
                </a:spcAft>
              </a:pPr>
              <a:endParaRPr lang="en-GB" sz="1700" b="0">
                <a:solidFill>
                  <a:schemeClr val="tx1"/>
                </a:solidFill>
                <a:cs typeface="Segoe UI"/>
              </a:endParaRPr>
            </a:p>
            <a:p>
              <a:pPr>
                <a:lnSpc>
                  <a:spcPct val="100000"/>
                </a:lnSpc>
                <a:spcAft>
                  <a:spcPts val="2600"/>
                </a:spcAft>
              </a:pPr>
              <a:endParaRPr lang="en-GB" sz="1700" b="0">
                <a:solidFill>
                  <a:schemeClr val="tx1"/>
                </a:solidFill>
                <a:cs typeface="Segoe UI"/>
              </a:endParaRPr>
            </a:p>
            <a:p>
              <a:pPr>
                <a:lnSpc>
                  <a:spcPct val="100000"/>
                </a:lnSpc>
                <a:spcAft>
                  <a:spcPts val="2600"/>
                </a:spcAft>
              </a:pPr>
              <a:endParaRPr lang="en-GB" sz="1700" b="0">
                <a:solidFill>
                  <a:schemeClr val="tx1"/>
                </a:solidFill>
              </a:endParaRPr>
            </a:p>
            <a:p>
              <a:pPr>
                <a:lnSpc>
                  <a:spcPct val="100000"/>
                </a:lnSpc>
                <a:spcAft>
                  <a:spcPts val="2600"/>
                </a:spcAft>
              </a:pPr>
              <a:endParaRPr lang="en-GB" sz="1700" b="0">
                <a:solidFill>
                  <a:schemeClr val="tx1"/>
                </a:solidFill>
              </a:endParaRPr>
            </a:p>
          </p:txBody>
        </p:sp>
        <p:sp>
          <p:nvSpPr>
            <p:cNvPr id="18" name="Oval 17">
              <a:extLst>
                <a:ext uri="{FF2B5EF4-FFF2-40B4-BE49-F238E27FC236}">
                  <a16:creationId xmlns:a16="http://schemas.microsoft.com/office/drawing/2014/main" id="{B610F448-FC65-C084-EF35-1275432CD15D}"/>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19" name="Oval 18">
              <a:extLst>
                <a:ext uri="{FF2B5EF4-FFF2-40B4-BE49-F238E27FC236}">
                  <a16:creationId xmlns:a16="http://schemas.microsoft.com/office/drawing/2014/main" id="{D00FDA7A-4266-8D32-63F5-C29625A6DE59}"/>
                </a:ext>
              </a:extLst>
            </p:cNvPr>
            <p:cNvSpPr>
              <a:spLocks noChangeAspect="1"/>
            </p:cNvSpPr>
            <p:nvPr/>
          </p:nvSpPr>
          <p:spPr>
            <a:xfrm>
              <a:off x="7026283" y="3568567"/>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20" name="Oval 19">
              <a:extLst>
                <a:ext uri="{FF2B5EF4-FFF2-40B4-BE49-F238E27FC236}">
                  <a16:creationId xmlns:a16="http://schemas.microsoft.com/office/drawing/2014/main" id="{CFE88204-A9C2-469A-3300-D6151E9E8C15}"/>
                </a:ext>
              </a:extLst>
            </p:cNvPr>
            <p:cNvSpPr>
              <a:spLocks noChangeAspect="1"/>
            </p:cNvSpPr>
            <p:nvPr/>
          </p:nvSpPr>
          <p:spPr>
            <a:xfrm>
              <a:off x="7026283" y="494301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21" name="Straight Connector 20">
              <a:extLst>
                <a:ext uri="{FF2B5EF4-FFF2-40B4-BE49-F238E27FC236}">
                  <a16:creationId xmlns:a16="http://schemas.microsoft.com/office/drawing/2014/main" id="{8133C2B4-E4C2-042F-E48F-6002E1608ABE}"/>
                </a:ext>
              </a:extLst>
            </p:cNvPr>
            <p:cNvCxnSpPr>
              <a:cxnSpLocks/>
            </p:cNvCxnSpPr>
            <p:nvPr/>
          </p:nvCxnSpPr>
          <p:spPr>
            <a:xfrm rot="5400000">
              <a:off x="9532408" y="1468263"/>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A9D25CE-7CE1-37C5-B409-BA1A4193116F}"/>
                </a:ext>
              </a:extLst>
            </p:cNvPr>
            <p:cNvCxnSpPr>
              <a:cxnSpLocks/>
            </p:cNvCxnSpPr>
            <p:nvPr/>
          </p:nvCxnSpPr>
          <p:spPr>
            <a:xfrm rot="5400000">
              <a:off x="9532408" y="2835220"/>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D41A531-53BA-7DD1-C30F-3E0CD4980F60}"/>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26" name="Group 25">
            <a:extLst>
              <a:ext uri="{FF2B5EF4-FFF2-40B4-BE49-F238E27FC236}">
                <a16:creationId xmlns:a16="http://schemas.microsoft.com/office/drawing/2014/main" id="{36958BB8-0BAC-4618-56B9-46A9A4CB1631}"/>
              </a:ext>
            </a:extLst>
          </p:cNvPr>
          <p:cNvGrpSpPr/>
          <p:nvPr/>
        </p:nvGrpSpPr>
        <p:grpSpPr>
          <a:xfrm>
            <a:off x="433754" y="1587292"/>
            <a:ext cx="5295637" cy="4331997"/>
            <a:chOff x="433754" y="1395568"/>
            <a:chExt cx="5295637" cy="4331997"/>
          </a:xfrm>
        </p:grpSpPr>
        <p:grpSp>
          <p:nvGrpSpPr>
            <p:cNvPr id="27" name="Group 26">
              <a:extLst>
                <a:ext uri="{FF2B5EF4-FFF2-40B4-BE49-F238E27FC236}">
                  <a16:creationId xmlns:a16="http://schemas.microsoft.com/office/drawing/2014/main" id="{6AB4DD68-BD96-594A-F6B3-736E7CAB2819}"/>
                </a:ext>
              </a:extLst>
            </p:cNvPr>
            <p:cNvGrpSpPr>
              <a:grpSpLocks noChangeAspect="1"/>
            </p:cNvGrpSpPr>
            <p:nvPr/>
          </p:nvGrpSpPr>
          <p:grpSpPr>
            <a:xfrm>
              <a:off x="4998902" y="4997076"/>
              <a:ext cx="730489" cy="730489"/>
              <a:chOff x="3238856" y="2639564"/>
              <a:chExt cx="883892" cy="883892"/>
            </a:xfrm>
          </p:grpSpPr>
          <p:sp>
            <p:nvSpPr>
              <p:cNvPr id="30" name="Oval 29">
                <a:extLst>
                  <a:ext uri="{FF2B5EF4-FFF2-40B4-BE49-F238E27FC236}">
                    <a16:creationId xmlns:a16="http://schemas.microsoft.com/office/drawing/2014/main" id="{905E7729-63A9-B933-A3F3-AB7515649D0D}"/>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32" name="Graphic 30">
                <a:extLst>
                  <a:ext uri="{FF2B5EF4-FFF2-40B4-BE49-F238E27FC236}">
                    <a16:creationId xmlns:a16="http://schemas.microsoft.com/office/drawing/2014/main" id="{C4F831D6-1C75-BF71-FC32-1C1E78023EF1}"/>
                  </a:ext>
                </a:extLst>
              </p:cNvPr>
              <p:cNvGrpSpPr/>
              <p:nvPr/>
            </p:nvGrpSpPr>
            <p:grpSpPr>
              <a:xfrm>
                <a:off x="3429623" y="2830331"/>
                <a:ext cx="502357" cy="502357"/>
                <a:chOff x="3429623" y="2830331"/>
                <a:chExt cx="502357" cy="502357"/>
              </a:xfrm>
            </p:grpSpPr>
            <p:sp>
              <p:nvSpPr>
                <p:cNvPr id="33" name="Freeform 32">
                  <a:extLst>
                    <a:ext uri="{FF2B5EF4-FFF2-40B4-BE49-F238E27FC236}">
                      <a16:creationId xmlns:a16="http://schemas.microsoft.com/office/drawing/2014/main" id="{971D1B79-4CAB-089D-3C37-4A43484426B9}"/>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US"/>
                </a:p>
              </p:txBody>
            </p:sp>
            <p:sp>
              <p:nvSpPr>
                <p:cNvPr id="34" name="Freeform 33">
                  <a:extLst>
                    <a:ext uri="{FF2B5EF4-FFF2-40B4-BE49-F238E27FC236}">
                      <a16:creationId xmlns:a16="http://schemas.microsoft.com/office/drawing/2014/main" id="{A8CAFF6A-2ADB-5A2F-EA5C-DEB03A78277C}"/>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US"/>
                </a:p>
              </p:txBody>
            </p:sp>
            <p:sp>
              <p:nvSpPr>
                <p:cNvPr id="35" name="Freeform 34">
                  <a:extLst>
                    <a:ext uri="{FF2B5EF4-FFF2-40B4-BE49-F238E27FC236}">
                      <a16:creationId xmlns:a16="http://schemas.microsoft.com/office/drawing/2014/main" id="{632C3AF4-F600-173A-98C3-1B78F1EF7C56}"/>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US"/>
                </a:p>
              </p:txBody>
            </p:sp>
          </p:grpSp>
        </p:grpSp>
        <p:sp>
          <p:nvSpPr>
            <p:cNvPr id="28" name="Rounded Rectangle 27">
              <a:extLst>
                <a:ext uri="{FF2B5EF4-FFF2-40B4-BE49-F238E27FC236}">
                  <a16:creationId xmlns:a16="http://schemas.microsoft.com/office/drawing/2014/main" id="{5FC8D863-4360-9504-D499-A46C3608697F}"/>
                </a:ext>
              </a:extLst>
            </p:cNvPr>
            <p:cNvSpPr/>
            <p:nvPr/>
          </p:nvSpPr>
          <p:spPr>
            <a:xfrm>
              <a:off x="433754" y="1395568"/>
              <a:ext cx="2873457" cy="499698"/>
            </a:xfrm>
            <a:prstGeom prst="roundRect">
              <a:avLst>
                <a:gd name="adj" fmla="val 50000"/>
              </a:avLst>
            </a:prstGeom>
            <a:gradFill>
              <a:gsLst>
                <a:gs pos="100000">
                  <a:schemeClr val="accent1"/>
                </a:gs>
                <a:gs pos="0">
                  <a:schemeClr val="bg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p>
          </p:txBody>
        </p:sp>
      </p:grpSp>
    </p:spTree>
    <p:extLst>
      <p:ext uri="{BB962C8B-B14F-4D97-AF65-F5344CB8AC3E}">
        <p14:creationId xmlns:p14="http://schemas.microsoft.com/office/powerpoint/2010/main" val="402381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4AC3D-716B-DF29-4C79-762FE4AF7DF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B8EF186-9FBC-59F5-782F-B28E2F2CB6C9}"/>
              </a:ext>
            </a:extLst>
          </p:cNvPr>
          <p:cNvSpPr>
            <a:spLocks noGrp="1"/>
          </p:cNvSpPr>
          <p:nvPr>
            <p:ph type="ctrTitle"/>
          </p:nvPr>
        </p:nvSpPr>
        <p:spPr>
          <a:xfrm>
            <a:off x="433754" y="360609"/>
            <a:ext cx="11037254" cy="1022713"/>
          </a:xfrm>
        </p:spPr>
        <p:txBody>
          <a:bodyPr>
            <a:normAutofit fontScale="90000"/>
          </a:bodyPr>
          <a:lstStyle/>
          <a:p>
            <a:r>
              <a:rPr lang="en-GB" sz="4400"/>
              <a:t>Real-time visibility into subcontractor inventory</a:t>
            </a:r>
            <a:endParaRPr lang="en-US" sz="4400" b="1"/>
          </a:p>
        </p:txBody>
      </p:sp>
      <p:sp>
        <p:nvSpPr>
          <p:cNvPr id="13" name="Round Same Side Corner Rectangle 12">
            <a:extLst>
              <a:ext uri="{FF2B5EF4-FFF2-40B4-BE49-F238E27FC236}">
                <a16:creationId xmlns:a16="http://schemas.microsoft.com/office/drawing/2014/main" id="{18E4B373-AA28-D9AC-7C22-AF946845585C}"/>
              </a:ext>
            </a:extLst>
          </p:cNvPr>
          <p:cNvSpPr/>
          <p:nvPr/>
        </p:nvSpPr>
        <p:spPr>
          <a:xfrm rot="5400000">
            <a:off x="581600" y="600424"/>
            <a:ext cx="4824631" cy="5987847"/>
          </a:xfrm>
          <a:prstGeom prst="round2SameRect">
            <a:avLst>
              <a:gd name="adj1" fmla="val 7902"/>
              <a:gd name="adj2" fmla="val 0"/>
            </a:avLst>
          </a:prstGeom>
          <a:gradFill flip="none" rotWithShape="1">
            <a:gsLst>
              <a:gs pos="100000">
                <a:schemeClr val="accent1">
                  <a:lumMod val="20000"/>
                  <a:lumOff val="80000"/>
                  <a:alpha val="70000"/>
                </a:schemeClr>
              </a:gs>
              <a:gs pos="0">
                <a:schemeClr val="accent1">
                  <a:lumMod val="20000"/>
                  <a:lumOff val="80000"/>
                  <a:alpha val="0"/>
                </a:schemeClr>
              </a:gs>
            </a:gsLst>
            <a:lin ang="16200000" scaled="1"/>
            <a:tileRect/>
          </a:gradFill>
          <a:ln>
            <a:noFill/>
          </a:ln>
        </p:spPr>
        <p:style>
          <a:lnRef idx="3">
            <a:schemeClr val="lt1"/>
          </a:lnRef>
          <a:fillRef idx="1">
            <a:schemeClr val="accent1"/>
          </a:fillRef>
          <a:effectRef idx="1">
            <a:schemeClr val="accent1"/>
          </a:effectRef>
          <a:fontRef idx="minor">
            <a:schemeClr val="lt1"/>
          </a:fontRef>
        </p:style>
        <p:txBody>
          <a:bodyPr lIns="274320" tIns="274320" rIns="3291840" rtlCol="0" anchor="t"/>
          <a:lstStyle/>
          <a:p>
            <a:endParaRPr lang="en-US" sz="2800">
              <a:solidFill>
                <a:schemeClr val="tx1"/>
              </a:solidFill>
            </a:endParaRPr>
          </a:p>
        </p:txBody>
      </p:sp>
      <p:pic>
        <p:nvPicPr>
          <p:cNvPr id="20" name="Picture 19">
            <a:extLst>
              <a:ext uri="{FF2B5EF4-FFF2-40B4-BE49-F238E27FC236}">
                <a16:creationId xmlns:a16="http://schemas.microsoft.com/office/drawing/2014/main" id="{2DC36790-DBC1-379C-602F-8400DC34B494}"/>
              </a:ext>
            </a:extLst>
          </p:cNvPr>
          <p:cNvPicPr>
            <a:picLocks noChangeAspect="1"/>
          </p:cNvPicPr>
          <p:nvPr/>
        </p:nvPicPr>
        <p:blipFill>
          <a:blip r:embed="rId2"/>
          <a:srcRect l="66998"/>
          <a:stretch>
            <a:fillRect/>
          </a:stretch>
        </p:blipFill>
        <p:spPr>
          <a:xfrm>
            <a:off x="6476253" y="1206767"/>
            <a:ext cx="664358" cy="5603935"/>
          </a:xfrm>
          <a:custGeom>
            <a:avLst/>
            <a:gdLst>
              <a:gd name="connsiteX0" fmla="*/ 0 w 549056"/>
              <a:gd name="connsiteY0" fmla="*/ 0 h 3949700"/>
              <a:gd name="connsiteX1" fmla="*/ 549056 w 549056"/>
              <a:gd name="connsiteY1" fmla="*/ 0 h 3949700"/>
              <a:gd name="connsiteX2" fmla="*/ 549056 w 549056"/>
              <a:gd name="connsiteY2" fmla="*/ 3949700 h 3949700"/>
              <a:gd name="connsiteX3" fmla="*/ 0 w 549056"/>
              <a:gd name="connsiteY3" fmla="*/ 3949700 h 3949700"/>
            </a:gdLst>
            <a:ahLst/>
            <a:cxnLst>
              <a:cxn ang="0">
                <a:pos x="connsiteX0" y="connsiteY0"/>
              </a:cxn>
              <a:cxn ang="0">
                <a:pos x="connsiteX1" y="connsiteY1"/>
              </a:cxn>
              <a:cxn ang="0">
                <a:pos x="connsiteX2" y="connsiteY2"/>
              </a:cxn>
              <a:cxn ang="0">
                <a:pos x="connsiteX3" y="connsiteY3"/>
              </a:cxn>
            </a:cxnLst>
            <a:rect l="l" t="t" r="r" b="b"/>
            <a:pathLst>
              <a:path w="549056" h="3949700">
                <a:moveTo>
                  <a:pt x="0" y="0"/>
                </a:moveTo>
                <a:lnTo>
                  <a:pt x="549056" y="0"/>
                </a:lnTo>
                <a:lnTo>
                  <a:pt x="549056" y="3949700"/>
                </a:lnTo>
                <a:lnTo>
                  <a:pt x="0" y="3949700"/>
                </a:lnTo>
                <a:close/>
              </a:path>
            </a:pathLst>
          </a:custGeom>
        </p:spPr>
      </p:pic>
      <p:sp>
        <p:nvSpPr>
          <p:cNvPr id="21" name="TextBox 20">
            <a:extLst>
              <a:ext uri="{FF2B5EF4-FFF2-40B4-BE49-F238E27FC236}">
                <a16:creationId xmlns:a16="http://schemas.microsoft.com/office/drawing/2014/main" id="{C351E706-D94C-8E51-9C53-54362373BE0B}"/>
              </a:ext>
            </a:extLst>
          </p:cNvPr>
          <p:cNvSpPr txBox="1"/>
          <p:nvPr/>
        </p:nvSpPr>
        <p:spPr>
          <a:xfrm>
            <a:off x="433754" y="2187838"/>
            <a:ext cx="4905162" cy="1815882"/>
          </a:xfrm>
          <a:prstGeom prst="rect">
            <a:avLst/>
          </a:prstGeom>
          <a:noFill/>
        </p:spPr>
        <p:txBody>
          <a:bodyPr wrap="square" lIns="0" tIns="0" rIns="0" bIns="0" rtlCol="0">
            <a:spAutoFit/>
          </a:bodyPr>
          <a:lstStyle>
            <a:defPPr>
              <a:defRPr lang="en-US"/>
            </a:defPPr>
            <a:lvl1pPr>
              <a:spcAft>
                <a:spcPts val="1200"/>
              </a:spcAft>
            </a:lvl1pPr>
          </a:lstStyle>
          <a:p>
            <a:r>
              <a:rPr lang="en-GB"/>
              <a:t>Subcontractor stock and component inventory data can now be replicated in real time to SAP Business Network.</a:t>
            </a:r>
          </a:p>
          <a:p>
            <a:r>
              <a:rPr lang="en-GB"/>
              <a:t>This provides greater transparency across outsourced manufacturing and supplier operations.</a:t>
            </a:r>
          </a:p>
        </p:txBody>
      </p:sp>
      <p:grpSp>
        <p:nvGrpSpPr>
          <p:cNvPr id="27" name="Group 26">
            <a:extLst>
              <a:ext uri="{FF2B5EF4-FFF2-40B4-BE49-F238E27FC236}">
                <a16:creationId xmlns:a16="http://schemas.microsoft.com/office/drawing/2014/main" id="{DE719F15-D317-1615-381E-AFD3586DC6F1}"/>
              </a:ext>
            </a:extLst>
          </p:cNvPr>
          <p:cNvGrpSpPr/>
          <p:nvPr/>
        </p:nvGrpSpPr>
        <p:grpSpPr>
          <a:xfrm>
            <a:off x="7026283" y="1395568"/>
            <a:ext cx="4444725" cy="4303136"/>
            <a:chOff x="7026283" y="1395568"/>
            <a:chExt cx="4444725" cy="4303136"/>
          </a:xfrm>
        </p:grpSpPr>
        <p:sp>
          <p:nvSpPr>
            <p:cNvPr id="28" name="Text Placeholder 2">
              <a:extLst>
                <a:ext uri="{FF2B5EF4-FFF2-40B4-BE49-F238E27FC236}">
                  <a16:creationId xmlns:a16="http://schemas.microsoft.com/office/drawing/2014/main" id="{F80E82D6-36F0-A244-4D79-F7ECE06723F9}"/>
                </a:ext>
              </a:extLst>
            </p:cNvPr>
            <p:cNvSpPr txBox="1">
              <a:spLocks/>
            </p:cNvSpPr>
            <p:nvPr/>
          </p:nvSpPr>
          <p:spPr>
            <a:xfrm>
              <a:off x="7593808" y="2187838"/>
              <a:ext cx="3678396" cy="3510866"/>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1000"/>
                </a:spcAft>
                <a:buClr>
                  <a:schemeClr val="tx2"/>
                </a:buClr>
                <a:buFont typeface="Arial" panose="020B0604020202020204" pitchFamily="34" charset="0"/>
                <a:buNone/>
                <a:defRPr sz="2000" b="1" kern="1200">
                  <a:solidFill>
                    <a:schemeClr val="tx2"/>
                  </a:solidFill>
                  <a:latin typeface="+mn-lt"/>
                  <a:ea typeface="+mn-ea"/>
                  <a:cs typeface="+mn-cs"/>
                </a:defRPr>
              </a:lvl1pPr>
              <a:lvl2pPr marL="180000" indent="-180000" algn="l" defTabSz="914400" rtl="0" eaLnBrk="1" latinLnBrk="0" hangingPunct="1">
                <a:lnSpc>
                  <a:spcPct val="90000"/>
                </a:lnSpc>
                <a:spcBef>
                  <a:spcPts val="0"/>
                </a:spcBef>
                <a:spcAft>
                  <a:spcPts val="1000"/>
                </a:spcAft>
                <a:buClr>
                  <a:schemeClr val="tx2"/>
                </a:buClr>
                <a:buFont typeface="Arial" panose="020B0604020202020204" pitchFamily="34" charset="0"/>
                <a:buChar char="•"/>
                <a:defRPr sz="20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1000"/>
                </a:spcAft>
                <a:buClr>
                  <a:schemeClr val="tx1"/>
                </a:buClr>
                <a:buFont typeface="Arial" panose="020B0604020202020204" pitchFamily="34" charset="0"/>
                <a:buChar char="•"/>
                <a:defRPr sz="20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750"/>
                </a:spcAft>
                <a:buClr>
                  <a:schemeClr val="tx2"/>
                </a:buClr>
                <a:buFont typeface="System Font Regular"/>
                <a:buChar char="-"/>
                <a:defRPr sz="18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Clr>
                  <a:schemeClr val="tx1"/>
                </a:buClr>
                <a:buFont typeface="System Font Regular"/>
                <a:buChar char="-"/>
                <a:defRPr sz="1600" kern="1200">
                  <a:solidFill>
                    <a:schemeClr val="tx1"/>
                  </a:solidFill>
                  <a:latin typeface="+mn-lt"/>
                  <a:ea typeface="+mn-ea"/>
                  <a:cs typeface="+mn-cs"/>
                </a:defRPr>
              </a:lvl5pPr>
              <a:lvl6pPr marL="540000" indent="0" algn="l" defTabSz="914400" rtl="0" eaLnBrk="1" latinLnBrk="0" hangingPunct="1">
                <a:lnSpc>
                  <a:spcPct val="90000"/>
                </a:lnSpc>
                <a:spcBef>
                  <a:spcPts val="0"/>
                </a:spcBef>
                <a:spcAft>
                  <a:spcPts val="500"/>
                </a:spcAft>
                <a:buClr>
                  <a:schemeClr val="tx1"/>
                </a:buClr>
                <a:buFont typeface="System Font Regular"/>
                <a:buNone/>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3200"/>
                </a:spcAft>
              </a:pPr>
              <a:r>
                <a:rPr lang="en-GB" sz="1800">
                  <a:solidFill>
                    <a:schemeClr val="tx1"/>
                  </a:solidFill>
                </a:rPr>
                <a:t>Better supply chain visibility </a:t>
              </a:r>
              <a:r>
                <a:rPr lang="en-GB" sz="1800" b="0">
                  <a:solidFill>
                    <a:schemeClr val="tx1"/>
                  </a:solidFill>
                </a:rPr>
                <a:t>– monitor inventory levels across subcontracting partners in </a:t>
              </a:r>
              <a:br>
                <a:rPr lang="en-GB" sz="1800" b="0">
                  <a:solidFill>
                    <a:schemeClr val="tx1"/>
                  </a:solidFill>
                </a:rPr>
              </a:br>
              <a:r>
                <a:rPr lang="en-GB" sz="1800" b="0">
                  <a:solidFill>
                    <a:schemeClr val="tx1"/>
                  </a:solidFill>
                </a:rPr>
                <a:t>real time.</a:t>
              </a:r>
            </a:p>
            <a:p>
              <a:pPr>
                <a:lnSpc>
                  <a:spcPct val="100000"/>
                </a:lnSpc>
                <a:spcAft>
                  <a:spcPts val="3200"/>
                </a:spcAft>
              </a:pPr>
              <a:r>
                <a:rPr lang="en-GB" sz="1800">
                  <a:solidFill>
                    <a:schemeClr val="tx1"/>
                  </a:solidFill>
                </a:rPr>
                <a:t>Reduced risk of shortages </a:t>
              </a:r>
              <a:r>
                <a:rPr lang="en-GB" sz="1800" b="0">
                  <a:solidFill>
                    <a:schemeClr val="tx1"/>
                  </a:solidFill>
                </a:rPr>
                <a:t>– identify supply issues earlier and plan replenishment proactively.</a:t>
              </a:r>
              <a:endParaRPr lang="en-GB" sz="1800">
                <a:solidFill>
                  <a:schemeClr val="tx1"/>
                </a:solidFill>
              </a:endParaRPr>
            </a:p>
            <a:p>
              <a:pPr>
                <a:lnSpc>
                  <a:spcPct val="100000"/>
                </a:lnSpc>
                <a:spcAft>
                  <a:spcPts val="3200"/>
                </a:spcAft>
              </a:pPr>
              <a:r>
                <a:rPr lang="en-GB" sz="1800">
                  <a:solidFill>
                    <a:schemeClr val="tx1"/>
                  </a:solidFill>
                </a:rPr>
                <a:t>Stronger supplier collaboration </a:t>
              </a:r>
              <a:r>
                <a:rPr lang="en-GB" sz="1800" b="0">
                  <a:solidFill>
                    <a:schemeClr val="tx1"/>
                  </a:solidFill>
                </a:rPr>
                <a:t>– improves coordination with manufacturing and </a:t>
              </a:r>
              <a:br>
                <a:rPr lang="en-GB" sz="1800" b="0">
                  <a:solidFill>
                    <a:schemeClr val="tx1"/>
                  </a:solidFill>
                </a:rPr>
              </a:br>
              <a:r>
                <a:rPr lang="en-GB" sz="1800" b="0">
                  <a:solidFill>
                    <a:schemeClr val="tx1"/>
                  </a:solidFill>
                </a:rPr>
                <a:t>supply partners.</a:t>
              </a:r>
            </a:p>
            <a:p>
              <a:pPr>
                <a:lnSpc>
                  <a:spcPct val="100000"/>
                </a:lnSpc>
                <a:spcAft>
                  <a:spcPts val="3200"/>
                </a:spcAft>
              </a:pPr>
              <a:endParaRPr lang="en-GB" sz="1800" b="0">
                <a:solidFill>
                  <a:schemeClr val="tx1"/>
                </a:solidFill>
              </a:endParaRPr>
            </a:p>
          </p:txBody>
        </p:sp>
        <p:sp>
          <p:nvSpPr>
            <p:cNvPr id="30" name="Oval 29">
              <a:extLst>
                <a:ext uri="{FF2B5EF4-FFF2-40B4-BE49-F238E27FC236}">
                  <a16:creationId xmlns:a16="http://schemas.microsoft.com/office/drawing/2014/main" id="{C5A7113A-D5A6-1D08-FA92-CB62EF49D6B2}"/>
                </a:ext>
              </a:extLst>
            </p:cNvPr>
            <p:cNvSpPr>
              <a:spLocks noChangeAspect="1"/>
            </p:cNvSpPr>
            <p:nvPr/>
          </p:nvSpPr>
          <p:spPr>
            <a:xfrm>
              <a:off x="7026283" y="2187838"/>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1</a:t>
              </a:r>
            </a:p>
          </p:txBody>
        </p:sp>
        <p:sp>
          <p:nvSpPr>
            <p:cNvPr id="31" name="Oval 30">
              <a:extLst>
                <a:ext uri="{FF2B5EF4-FFF2-40B4-BE49-F238E27FC236}">
                  <a16:creationId xmlns:a16="http://schemas.microsoft.com/office/drawing/2014/main" id="{F04DF460-0B71-6C09-E05D-BF3AD1A9B48B}"/>
                </a:ext>
              </a:extLst>
            </p:cNvPr>
            <p:cNvSpPr>
              <a:spLocks noChangeAspect="1"/>
            </p:cNvSpPr>
            <p:nvPr/>
          </p:nvSpPr>
          <p:spPr>
            <a:xfrm>
              <a:off x="7026283" y="3753791"/>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2</a:t>
              </a:r>
            </a:p>
          </p:txBody>
        </p:sp>
        <p:sp>
          <p:nvSpPr>
            <p:cNvPr id="32" name="Oval 31">
              <a:extLst>
                <a:ext uri="{FF2B5EF4-FFF2-40B4-BE49-F238E27FC236}">
                  <a16:creationId xmlns:a16="http://schemas.microsoft.com/office/drawing/2014/main" id="{1A28405A-A19C-9528-9C4E-07BD63D898BB}"/>
                </a:ext>
              </a:extLst>
            </p:cNvPr>
            <p:cNvSpPr>
              <a:spLocks noChangeAspect="1"/>
            </p:cNvSpPr>
            <p:nvPr/>
          </p:nvSpPr>
          <p:spPr>
            <a:xfrm>
              <a:off x="7026283" y="4943541"/>
              <a:ext cx="385200" cy="385200"/>
            </a:xfrm>
            <a:prstGeom prst="ellipse">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b="1"/>
                <a:t>3</a:t>
              </a:r>
            </a:p>
          </p:txBody>
        </p:sp>
        <p:cxnSp>
          <p:nvCxnSpPr>
            <p:cNvPr id="33" name="Straight Connector 32">
              <a:extLst>
                <a:ext uri="{FF2B5EF4-FFF2-40B4-BE49-F238E27FC236}">
                  <a16:creationId xmlns:a16="http://schemas.microsoft.com/office/drawing/2014/main" id="{117FA533-19D2-0C07-8AA1-69A32E722C92}"/>
                </a:ext>
              </a:extLst>
            </p:cNvPr>
            <p:cNvCxnSpPr>
              <a:cxnSpLocks/>
            </p:cNvCxnSpPr>
            <p:nvPr/>
          </p:nvCxnSpPr>
          <p:spPr>
            <a:xfrm rot="5400000">
              <a:off x="9532408" y="1548019"/>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A62D6E6-E985-14AE-C5CB-68235A9CE0EA}"/>
                </a:ext>
              </a:extLst>
            </p:cNvPr>
            <p:cNvCxnSpPr>
              <a:cxnSpLocks/>
            </p:cNvCxnSpPr>
            <p:nvPr/>
          </p:nvCxnSpPr>
          <p:spPr>
            <a:xfrm rot="5400000">
              <a:off x="9532408" y="2775373"/>
              <a:ext cx="0" cy="3877200"/>
            </a:xfrm>
            <a:prstGeom prst="line">
              <a:avLst/>
            </a:prstGeom>
            <a:ln w="12700">
              <a:gradFill>
                <a:gsLst>
                  <a:gs pos="0">
                    <a:schemeClr val="bg1">
                      <a:lumMod val="85000"/>
                      <a:alpha val="0"/>
                    </a:schemeClr>
                  </a:gs>
                  <a:gs pos="100000">
                    <a:srgbClr val="D9D9D9"/>
                  </a:gs>
                </a:gsLst>
                <a:lin ang="5400000" scaled="1"/>
              </a:gradFill>
            </a:ln>
          </p:spPr>
          <p:style>
            <a:lnRef idx="1">
              <a:schemeClr val="accent1"/>
            </a:lnRef>
            <a:fillRef idx="0">
              <a:schemeClr val="accent1"/>
            </a:fillRef>
            <a:effectRef idx="0">
              <a:schemeClr val="accent1"/>
            </a:effectRef>
            <a:fontRef idx="minor">
              <a:schemeClr val="tx1"/>
            </a:fontRef>
          </p:style>
        </p:cxnSp>
        <p:sp>
          <p:nvSpPr>
            <p:cNvPr id="35" name="Rounded Rectangle 34">
              <a:extLst>
                <a:ext uri="{FF2B5EF4-FFF2-40B4-BE49-F238E27FC236}">
                  <a16:creationId xmlns:a16="http://schemas.microsoft.com/office/drawing/2014/main" id="{5FDE5C57-8705-B0D8-0FE1-E913F104193D}"/>
                </a:ext>
              </a:extLst>
            </p:cNvPr>
            <p:cNvSpPr/>
            <p:nvPr/>
          </p:nvSpPr>
          <p:spPr>
            <a:xfrm>
              <a:off x="7026283" y="1395568"/>
              <a:ext cx="2873457" cy="499698"/>
            </a:xfrm>
            <a:prstGeom prst="roundRect">
              <a:avLst>
                <a:gd name="adj" fmla="val 50000"/>
              </a:avLst>
            </a:prstGeom>
            <a:gradFill>
              <a:gsLst>
                <a:gs pos="100000">
                  <a:schemeClr val="tx2"/>
                </a:gs>
                <a:gs pos="0">
                  <a:schemeClr val="accent2"/>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Business Impact</a:t>
              </a:r>
            </a:p>
          </p:txBody>
        </p:sp>
      </p:grpSp>
      <p:grpSp>
        <p:nvGrpSpPr>
          <p:cNvPr id="37" name="Group 36">
            <a:extLst>
              <a:ext uri="{FF2B5EF4-FFF2-40B4-BE49-F238E27FC236}">
                <a16:creationId xmlns:a16="http://schemas.microsoft.com/office/drawing/2014/main" id="{78135222-CA6D-35A5-10E5-A2470E3F1C6F}"/>
              </a:ext>
            </a:extLst>
          </p:cNvPr>
          <p:cNvGrpSpPr>
            <a:grpSpLocks noChangeAspect="1"/>
          </p:cNvGrpSpPr>
          <p:nvPr/>
        </p:nvGrpSpPr>
        <p:grpSpPr>
          <a:xfrm>
            <a:off x="4998902" y="4997076"/>
            <a:ext cx="730489" cy="730489"/>
            <a:chOff x="3238856" y="2639564"/>
            <a:chExt cx="883892" cy="883892"/>
          </a:xfrm>
        </p:grpSpPr>
        <p:sp>
          <p:nvSpPr>
            <p:cNvPr id="39" name="Oval 38">
              <a:extLst>
                <a:ext uri="{FF2B5EF4-FFF2-40B4-BE49-F238E27FC236}">
                  <a16:creationId xmlns:a16="http://schemas.microsoft.com/office/drawing/2014/main" id="{E10873FD-235E-360F-FC38-FFEA5D11F652}"/>
                </a:ext>
              </a:extLst>
            </p:cNvPr>
            <p:cNvSpPr/>
            <p:nvPr/>
          </p:nvSpPr>
          <p:spPr>
            <a:xfrm>
              <a:off x="3238856" y="2639564"/>
              <a:ext cx="883892" cy="883892"/>
            </a:xfrm>
            <a:prstGeom prst="ellipse">
              <a:avLst/>
            </a:prstGeom>
            <a:solidFill>
              <a:schemeClr val="bg1"/>
            </a:soli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endParaRPr lang="en-US" sz="2000" b="1">
                <a:solidFill>
                  <a:schemeClr val="bg1"/>
                </a:solidFill>
              </a:endParaRPr>
            </a:p>
          </p:txBody>
        </p:sp>
        <p:grpSp>
          <p:nvGrpSpPr>
            <p:cNvPr id="41" name="Graphic 39">
              <a:extLst>
                <a:ext uri="{FF2B5EF4-FFF2-40B4-BE49-F238E27FC236}">
                  <a16:creationId xmlns:a16="http://schemas.microsoft.com/office/drawing/2014/main" id="{79EC53CC-3F0F-0FBC-5D55-E89A42781345}"/>
                </a:ext>
              </a:extLst>
            </p:cNvPr>
            <p:cNvGrpSpPr/>
            <p:nvPr/>
          </p:nvGrpSpPr>
          <p:grpSpPr>
            <a:xfrm>
              <a:off x="3429623" y="2830331"/>
              <a:ext cx="502357" cy="502357"/>
              <a:chOff x="3429623" y="2830331"/>
              <a:chExt cx="502357" cy="502357"/>
            </a:xfrm>
          </p:grpSpPr>
          <p:sp>
            <p:nvSpPr>
              <p:cNvPr id="42" name="Freeform 41">
                <a:extLst>
                  <a:ext uri="{FF2B5EF4-FFF2-40B4-BE49-F238E27FC236}">
                    <a16:creationId xmlns:a16="http://schemas.microsoft.com/office/drawing/2014/main" id="{7B144277-A596-5B3F-5202-4645D4B4DF75}"/>
                  </a:ext>
                </a:extLst>
              </p:cNvPr>
              <p:cNvSpPr/>
              <p:nvPr/>
            </p:nvSpPr>
            <p:spPr>
              <a:xfrm>
                <a:off x="3429623" y="2830331"/>
                <a:ext cx="502357" cy="502357"/>
              </a:xfrm>
              <a:custGeom>
                <a:avLst/>
                <a:gdLst>
                  <a:gd name="csX0" fmla="*/ 251179 w 502357"/>
                  <a:gd name="csY0" fmla="*/ 502358 h 502357"/>
                  <a:gd name="csX1" fmla="*/ 0 w 502357"/>
                  <a:gd name="csY1" fmla="*/ 251179 h 502357"/>
                  <a:gd name="csX2" fmla="*/ 251179 w 502357"/>
                  <a:gd name="csY2" fmla="*/ 0 h 502357"/>
                  <a:gd name="csX3" fmla="*/ 502358 w 502357"/>
                  <a:gd name="csY3" fmla="*/ 251179 h 502357"/>
                  <a:gd name="csX4" fmla="*/ 251179 w 502357"/>
                  <a:gd name="csY4" fmla="*/ 502358 h 502357"/>
                  <a:gd name="csX5" fmla="*/ 251179 w 502357"/>
                  <a:gd name="csY5" fmla="*/ 48467 h 502357"/>
                  <a:gd name="csX6" fmla="*/ 48467 w 502357"/>
                  <a:gd name="csY6" fmla="*/ 251179 h 502357"/>
                  <a:gd name="csX7" fmla="*/ 251179 w 502357"/>
                  <a:gd name="csY7" fmla="*/ 453891 h 502357"/>
                  <a:gd name="csX8" fmla="*/ 453891 w 502357"/>
                  <a:gd name="csY8" fmla="*/ 251179 h 502357"/>
                  <a:gd name="csX9" fmla="*/ 251179 w 502357"/>
                  <a:gd name="csY9" fmla="*/ 48467 h 502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02357" h="502357">
                    <a:moveTo>
                      <a:pt x="251179" y="502358"/>
                    </a:moveTo>
                    <a:cubicBezTo>
                      <a:pt x="112456" y="502358"/>
                      <a:pt x="0" y="389900"/>
                      <a:pt x="0" y="251179"/>
                    </a:cubicBezTo>
                    <a:cubicBezTo>
                      <a:pt x="0" y="112456"/>
                      <a:pt x="112456" y="0"/>
                      <a:pt x="251179" y="0"/>
                    </a:cubicBezTo>
                    <a:cubicBezTo>
                      <a:pt x="389900" y="0"/>
                      <a:pt x="502358" y="112456"/>
                      <a:pt x="502358" y="251179"/>
                    </a:cubicBezTo>
                    <a:cubicBezTo>
                      <a:pt x="502225" y="389845"/>
                      <a:pt x="389845" y="502225"/>
                      <a:pt x="251179" y="502358"/>
                    </a:cubicBezTo>
                    <a:close/>
                    <a:moveTo>
                      <a:pt x="251179" y="48467"/>
                    </a:moveTo>
                    <a:cubicBezTo>
                      <a:pt x="139224" y="48467"/>
                      <a:pt x="48467" y="139224"/>
                      <a:pt x="48467" y="251179"/>
                    </a:cubicBezTo>
                    <a:cubicBezTo>
                      <a:pt x="48467" y="363134"/>
                      <a:pt x="139224" y="453891"/>
                      <a:pt x="251179" y="453891"/>
                    </a:cubicBezTo>
                    <a:cubicBezTo>
                      <a:pt x="363134" y="453891"/>
                      <a:pt x="453891" y="363134"/>
                      <a:pt x="453891" y="251179"/>
                    </a:cubicBezTo>
                    <a:cubicBezTo>
                      <a:pt x="453758" y="139279"/>
                      <a:pt x="363080" y="48600"/>
                      <a:pt x="251179" y="48467"/>
                    </a:cubicBezTo>
                    <a:close/>
                  </a:path>
                </a:pathLst>
              </a:custGeom>
              <a:solidFill>
                <a:srgbClr val="C42828"/>
              </a:solidFill>
              <a:ln w="2449" cap="flat">
                <a:noFill/>
                <a:prstDash val="solid"/>
                <a:miter/>
              </a:ln>
            </p:spPr>
            <p:txBody>
              <a:bodyPr/>
              <a:lstStyle/>
              <a:p>
                <a:endParaRPr lang="en-US"/>
              </a:p>
            </p:txBody>
          </p:sp>
          <p:sp>
            <p:nvSpPr>
              <p:cNvPr id="43" name="Freeform 42">
                <a:extLst>
                  <a:ext uri="{FF2B5EF4-FFF2-40B4-BE49-F238E27FC236}">
                    <a16:creationId xmlns:a16="http://schemas.microsoft.com/office/drawing/2014/main" id="{8E4808F8-056B-D589-5233-B3C5C41C33E4}"/>
                  </a:ext>
                </a:extLst>
              </p:cNvPr>
              <p:cNvSpPr/>
              <p:nvPr/>
            </p:nvSpPr>
            <p:spPr>
              <a:xfrm>
                <a:off x="3521146" y="2909078"/>
                <a:ext cx="286980" cy="321225"/>
              </a:xfrm>
              <a:custGeom>
                <a:avLst/>
                <a:gdLst>
                  <a:gd name="csX0" fmla="*/ 262769 w 286980"/>
                  <a:gd name="csY0" fmla="*/ 321104 h 321225"/>
                  <a:gd name="csX1" fmla="*/ 249320 w 286980"/>
                  <a:gd name="csY1" fmla="*/ 317045 h 321225"/>
                  <a:gd name="csX2" fmla="*/ 160474 w 286980"/>
                  <a:gd name="csY2" fmla="*/ 257764 h 321225"/>
                  <a:gd name="csX3" fmla="*/ 71659 w 286980"/>
                  <a:gd name="csY3" fmla="*/ 317045 h 321225"/>
                  <a:gd name="csX4" fmla="*/ 38087 w 286980"/>
                  <a:gd name="csY4" fmla="*/ 310157 h 321225"/>
                  <a:gd name="csX5" fmla="*/ 35309 w 286980"/>
                  <a:gd name="csY5" fmla="*/ 289207 h 321225"/>
                  <a:gd name="csX6" fmla="*/ 64662 w 286980"/>
                  <a:gd name="csY6" fmla="*/ 201210 h 321225"/>
                  <a:gd name="csX7" fmla="*/ 7107 w 286980"/>
                  <a:gd name="csY7" fmla="*/ 143655 h 321225"/>
                  <a:gd name="csX8" fmla="*/ 7088 w 286980"/>
                  <a:gd name="csY8" fmla="*/ 109384 h 321225"/>
                  <a:gd name="csX9" fmla="*/ 24222 w 286980"/>
                  <a:gd name="csY9" fmla="*/ 102277 h 321225"/>
                  <a:gd name="csX10" fmla="*/ 109039 w 286980"/>
                  <a:gd name="csY10" fmla="*/ 102277 h 321225"/>
                  <a:gd name="csX11" fmla="*/ 137543 w 286980"/>
                  <a:gd name="csY11" fmla="*/ 16582 h 321225"/>
                  <a:gd name="csX12" fmla="*/ 168193 w 286980"/>
                  <a:gd name="csY12" fmla="*/ 1249 h 321225"/>
                  <a:gd name="csX13" fmla="*/ 183526 w 286980"/>
                  <a:gd name="csY13" fmla="*/ 16582 h 321225"/>
                  <a:gd name="csX14" fmla="*/ 217514 w 286980"/>
                  <a:gd name="csY14" fmla="*/ 118877 h 321225"/>
                  <a:gd name="csX15" fmla="*/ 202659 w 286980"/>
                  <a:gd name="csY15" fmla="*/ 149762 h 321225"/>
                  <a:gd name="csX16" fmla="*/ 171775 w 286980"/>
                  <a:gd name="csY16" fmla="*/ 134907 h 321225"/>
                  <a:gd name="csX17" fmla="*/ 171531 w 286980"/>
                  <a:gd name="csY17" fmla="*/ 134174 h 321225"/>
                  <a:gd name="csX18" fmla="*/ 160474 w 286980"/>
                  <a:gd name="csY18" fmla="*/ 100853 h 321225"/>
                  <a:gd name="csX19" fmla="*/ 149448 w 286980"/>
                  <a:gd name="csY19" fmla="*/ 134174 h 321225"/>
                  <a:gd name="csX20" fmla="*/ 126457 w 286980"/>
                  <a:gd name="csY20" fmla="*/ 150774 h 321225"/>
                  <a:gd name="csX21" fmla="*/ 82776 w 286980"/>
                  <a:gd name="csY21" fmla="*/ 150774 h 321225"/>
                  <a:gd name="csX22" fmla="*/ 109675 w 286980"/>
                  <a:gd name="csY22" fmla="*/ 177431 h 321225"/>
                  <a:gd name="csX23" fmla="*/ 115552 w 286980"/>
                  <a:gd name="csY23" fmla="*/ 202300 h 321225"/>
                  <a:gd name="csX24" fmla="*/ 103617 w 286980"/>
                  <a:gd name="csY24" fmla="*/ 237560 h 321225"/>
                  <a:gd name="csX25" fmla="*/ 147025 w 286980"/>
                  <a:gd name="csY25" fmla="*/ 208480 h 321225"/>
                  <a:gd name="csX26" fmla="*/ 173924 w 286980"/>
                  <a:gd name="csY26" fmla="*/ 208480 h 321225"/>
                  <a:gd name="csX27" fmla="*/ 217332 w 286980"/>
                  <a:gd name="csY27" fmla="*/ 237560 h 321225"/>
                  <a:gd name="csX28" fmla="*/ 205548 w 286980"/>
                  <a:gd name="csY28" fmla="*/ 202421 h 321225"/>
                  <a:gd name="csX29" fmla="*/ 220846 w 286980"/>
                  <a:gd name="csY29" fmla="*/ 171736 h 321225"/>
                  <a:gd name="csX30" fmla="*/ 251531 w 286980"/>
                  <a:gd name="csY30" fmla="*/ 187033 h 321225"/>
                  <a:gd name="csX31" fmla="*/ 285731 w 286980"/>
                  <a:gd name="csY31" fmla="*/ 289328 h 321225"/>
                  <a:gd name="csX32" fmla="*/ 270406 w 286980"/>
                  <a:gd name="csY32" fmla="*/ 319980 h 321225"/>
                  <a:gd name="csX33" fmla="*/ 262769 w 286980"/>
                  <a:gd name="csY33" fmla="*/ 321225 h 321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86980" h="321225">
                    <a:moveTo>
                      <a:pt x="262769" y="321104"/>
                    </a:moveTo>
                    <a:cubicBezTo>
                      <a:pt x="257983" y="321110"/>
                      <a:pt x="253303" y="319696"/>
                      <a:pt x="249320" y="317045"/>
                    </a:cubicBezTo>
                    <a:lnTo>
                      <a:pt x="160474" y="257764"/>
                    </a:lnTo>
                    <a:lnTo>
                      <a:pt x="71659" y="317045"/>
                    </a:lnTo>
                    <a:cubicBezTo>
                      <a:pt x="60487" y="324415"/>
                      <a:pt x="45456" y="321331"/>
                      <a:pt x="38087" y="310157"/>
                    </a:cubicBezTo>
                    <a:cubicBezTo>
                      <a:pt x="34004" y="303968"/>
                      <a:pt x="32981" y="296247"/>
                      <a:pt x="35309" y="289207"/>
                    </a:cubicBezTo>
                    <a:lnTo>
                      <a:pt x="64662" y="201210"/>
                    </a:lnTo>
                    <a:lnTo>
                      <a:pt x="7107" y="143655"/>
                    </a:lnTo>
                    <a:cubicBezTo>
                      <a:pt x="-2362" y="134197"/>
                      <a:pt x="-2370" y="118853"/>
                      <a:pt x="7088" y="109384"/>
                    </a:cubicBezTo>
                    <a:cubicBezTo>
                      <a:pt x="11631" y="104836"/>
                      <a:pt x="17794" y="102280"/>
                      <a:pt x="24222" y="102277"/>
                    </a:cubicBezTo>
                    <a:lnTo>
                      <a:pt x="109039" y="102277"/>
                    </a:lnTo>
                    <a:lnTo>
                      <a:pt x="137543" y="16582"/>
                    </a:lnTo>
                    <a:cubicBezTo>
                      <a:pt x="141773" y="3884"/>
                      <a:pt x="155496" y="-2981"/>
                      <a:pt x="168193" y="1249"/>
                    </a:cubicBezTo>
                    <a:cubicBezTo>
                      <a:pt x="175434" y="3660"/>
                      <a:pt x="181114" y="9342"/>
                      <a:pt x="183526" y="16582"/>
                    </a:cubicBezTo>
                    <a:lnTo>
                      <a:pt x="217514" y="118877"/>
                    </a:lnTo>
                    <a:cubicBezTo>
                      <a:pt x="221939" y="131507"/>
                      <a:pt x="215290" y="145335"/>
                      <a:pt x="202659" y="149762"/>
                    </a:cubicBezTo>
                    <a:cubicBezTo>
                      <a:pt x="190029" y="154188"/>
                      <a:pt x="176201" y="147538"/>
                      <a:pt x="171775" y="134907"/>
                    </a:cubicBezTo>
                    <a:cubicBezTo>
                      <a:pt x="171690" y="134664"/>
                      <a:pt x="171608" y="134420"/>
                      <a:pt x="171531" y="134174"/>
                    </a:cubicBezTo>
                    <a:lnTo>
                      <a:pt x="160474" y="100853"/>
                    </a:lnTo>
                    <a:lnTo>
                      <a:pt x="149448" y="134174"/>
                    </a:lnTo>
                    <a:cubicBezTo>
                      <a:pt x="146160" y="144082"/>
                      <a:pt x="136896" y="150770"/>
                      <a:pt x="126457" y="150774"/>
                    </a:cubicBezTo>
                    <a:lnTo>
                      <a:pt x="82776" y="150774"/>
                    </a:lnTo>
                    <a:lnTo>
                      <a:pt x="109675" y="177431"/>
                    </a:lnTo>
                    <a:cubicBezTo>
                      <a:pt x="116201" y="183930"/>
                      <a:pt x="118478" y="193567"/>
                      <a:pt x="115552" y="202300"/>
                    </a:cubicBezTo>
                    <a:lnTo>
                      <a:pt x="103617" y="237560"/>
                    </a:lnTo>
                    <a:lnTo>
                      <a:pt x="147025" y="208480"/>
                    </a:lnTo>
                    <a:cubicBezTo>
                      <a:pt x="155168" y="203046"/>
                      <a:pt x="165781" y="203046"/>
                      <a:pt x="173924" y="208480"/>
                    </a:cubicBezTo>
                    <a:lnTo>
                      <a:pt x="217332" y="237560"/>
                    </a:lnTo>
                    <a:lnTo>
                      <a:pt x="205548" y="202421"/>
                    </a:lnTo>
                    <a:cubicBezTo>
                      <a:pt x="201298" y="189724"/>
                      <a:pt x="208147" y="175985"/>
                      <a:pt x="220846" y="171736"/>
                    </a:cubicBezTo>
                    <a:cubicBezTo>
                      <a:pt x="233544" y="167486"/>
                      <a:pt x="247281" y="174335"/>
                      <a:pt x="251531" y="187033"/>
                    </a:cubicBezTo>
                    <a:lnTo>
                      <a:pt x="285731" y="289328"/>
                    </a:lnTo>
                    <a:cubicBezTo>
                      <a:pt x="289962" y="302026"/>
                      <a:pt x="283101" y="315749"/>
                      <a:pt x="270406" y="319980"/>
                    </a:cubicBezTo>
                    <a:cubicBezTo>
                      <a:pt x="267943" y="320801"/>
                      <a:pt x="265365" y="321222"/>
                      <a:pt x="262769" y="321225"/>
                    </a:cubicBezTo>
                    <a:close/>
                  </a:path>
                </a:pathLst>
              </a:custGeom>
              <a:solidFill>
                <a:srgbClr val="C42828"/>
              </a:solidFill>
              <a:ln w="2449" cap="flat">
                <a:noFill/>
                <a:prstDash val="solid"/>
                <a:miter/>
              </a:ln>
            </p:spPr>
            <p:txBody>
              <a:bodyPr/>
              <a:lstStyle/>
              <a:p>
                <a:endParaRPr lang="en-US"/>
              </a:p>
            </p:txBody>
          </p:sp>
          <p:sp>
            <p:nvSpPr>
              <p:cNvPr id="44" name="Freeform 43">
                <a:extLst>
                  <a:ext uri="{FF2B5EF4-FFF2-40B4-BE49-F238E27FC236}">
                    <a16:creationId xmlns:a16="http://schemas.microsoft.com/office/drawing/2014/main" id="{79BBB049-69ED-624C-6C2D-7D11AE2C0FB8}"/>
                  </a:ext>
                </a:extLst>
              </p:cNvPr>
              <p:cNvSpPr/>
              <p:nvPr/>
            </p:nvSpPr>
            <p:spPr>
              <a:xfrm>
                <a:off x="3691404" y="3011385"/>
                <a:ext cx="150719" cy="116532"/>
              </a:xfrm>
              <a:custGeom>
                <a:avLst/>
                <a:gdLst>
                  <a:gd name="csX0" fmla="*/ 58281 w 150719"/>
                  <a:gd name="csY0" fmla="*/ 116532 h 116532"/>
                  <a:gd name="csX1" fmla="*/ 34030 w 150719"/>
                  <a:gd name="csY1" fmla="*/ 92318 h 116532"/>
                  <a:gd name="csX2" fmla="*/ 41166 w 150719"/>
                  <a:gd name="csY2" fmla="*/ 75123 h 116532"/>
                  <a:gd name="csX3" fmla="*/ 67914 w 150719"/>
                  <a:gd name="csY3" fmla="*/ 48467 h 116532"/>
                  <a:gd name="csX4" fmla="*/ 24233 w 150719"/>
                  <a:gd name="csY4" fmla="*/ 48467 h 116532"/>
                  <a:gd name="csX5" fmla="*/ 0 w 150719"/>
                  <a:gd name="csY5" fmla="*/ 24233 h 116532"/>
                  <a:gd name="csX6" fmla="*/ 24233 w 150719"/>
                  <a:gd name="csY6" fmla="*/ 0 h 116532"/>
                  <a:gd name="csX7" fmla="*/ 126498 w 150719"/>
                  <a:gd name="csY7" fmla="*/ 0 h 116532"/>
                  <a:gd name="csX8" fmla="*/ 150719 w 150719"/>
                  <a:gd name="csY8" fmla="*/ 24245 h 116532"/>
                  <a:gd name="csX9" fmla="*/ 143643 w 150719"/>
                  <a:gd name="csY9" fmla="*/ 41348 h 116532"/>
                  <a:gd name="csX10" fmla="*/ 75396 w 150719"/>
                  <a:gd name="csY10" fmla="*/ 109414 h 116532"/>
                  <a:gd name="csX11" fmla="*/ 58281 w 150719"/>
                  <a:gd name="csY11" fmla="*/ 116532 h 1165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0719" h="116532">
                    <a:moveTo>
                      <a:pt x="58281" y="116532"/>
                    </a:moveTo>
                    <a:cubicBezTo>
                      <a:pt x="44898" y="116541"/>
                      <a:pt x="34039" y="105702"/>
                      <a:pt x="34030" y="92318"/>
                    </a:cubicBezTo>
                    <a:cubicBezTo>
                      <a:pt x="34024" y="85865"/>
                      <a:pt x="36592" y="79676"/>
                      <a:pt x="41166" y="75123"/>
                    </a:cubicBezTo>
                    <a:lnTo>
                      <a:pt x="67914" y="48467"/>
                    </a:lnTo>
                    <a:lnTo>
                      <a:pt x="24233" y="48467"/>
                    </a:lnTo>
                    <a:cubicBezTo>
                      <a:pt x="10850" y="48467"/>
                      <a:pt x="0" y="37617"/>
                      <a:pt x="0" y="24233"/>
                    </a:cubicBezTo>
                    <a:cubicBezTo>
                      <a:pt x="0" y="10850"/>
                      <a:pt x="10850" y="0"/>
                      <a:pt x="24233" y="0"/>
                    </a:cubicBezTo>
                    <a:lnTo>
                      <a:pt x="126498" y="0"/>
                    </a:lnTo>
                    <a:cubicBezTo>
                      <a:pt x="139881" y="6"/>
                      <a:pt x="150726" y="10861"/>
                      <a:pt x="150719" y="24245"/>
                    </a:cubicBezTo>
                    <a:cubicBezTo>
                      <a:pt x="150716" y="30658"/>
                      <a:pt x="148172" y="36808"/>
                      <a:pt x="143643" y="41348"/>
                    </a:cubicBezTo>
                    <a:lnTo>
                      <a:pt x="75396" y="109414"/>
                    </a:lnTo>
                    <a:cubicBezTo>
                      <a:pt x="70861" y="113960"/>
                      <a:pt x="64703" y="116520"/>
                      <a:pt x="58281" y="116532"/>
                    </a:cubicBezTo>
                    <a:close/>
                  </a:path>
                </a:pathLst>
              </a:custGeom>
              <a:solidFill>
                <a:srgbClr val="EF463C"/>
              </a:solidFill>
              <a:ln w="2449" cap="flat">
                <a:noFill/>
                <a:prstDash val="solid"/>
                <a:miter/>
              </a:ln>
            </p:spPr>
            <p:txBody>
              <a:bodyPr/>
              <a:lstStyle/>
              <a:p>
                <a:endParaRPr lang="en-US"/>
              </a:p>
            </p:txBody>
          </p:sp>
        </p:grpSp>
      </p:grpSp>
      <p:sp>
        <p:nvSpPr>
          <p:cNvPr id="5" name="Rounded Rectangle 27">
            <a:extLst>
              <a:ext uri="{FF2B5EF4-FFF2-40B4-BE49-F238E27FC236}">
                <a16:creationId xmlns:a16="http://schemas.microsoft.com/office/drawing/2014/main" id="{7AB45AF7-0D8C-36B1-9EAE-449C25CB3E80}"/>
              </a:ext>
            </a:extLst>
          </p:cNvPr>
          <p:cNvSpPr/>
          <p:nvPr/>
        </p:nvSpPr>
        <p:spPr>
          <a:xfrm>
            <a:off x="433754" y="1395568"/>
            <a:ext cx="2873457" cy="499698"/>
          </a:xfrm>
          <a:prstGeom prst="roundRect">
            <a:avLst>
              <a:gd name="adj" fmla="val 50000"/>
            </a:avLst>
          </a:prstGeom>
          <a:gradFill>
            <a:gsLst>
              <a:gs pos="100000">
                <a:schemeClr val="accent3"/>
              </a:gs>
              <a:gs pos="0">
                <a:schemeClr val="accent3">
                  <a:lumMod val="75000"/>
                </a:schemeClr>
              </a:gs>
            </a:gsLst>
            <a:lin ang="16200000" scaled="1"/>
          </a:gradFill>
          <a:ln>
            <a:noFill/>
          </a:ln>
          <a:effectLst>
            <a:outerShdw blurRad="127000" dist="38100" dir="2700000" algn="tl" rotWithShape="0">
              <a:prstClr val="black">
                <a:alpha val="15000"/>
              </a:prstClr>
            </a:outerShdw>
          </a:effectLst>
        </p:spPr>
        <p:style>
          <a:lnRef idx="3">
            <a:schemeClr val="lt1"/>
          </a:lnRef>
          <a:fillRef idx="1">
            <a:schemeClr val="accent1"/>
          </a:fillRef>
          <a:effectRef idx="1">
            <a:schemeClr val="accent1"/>
          </a:effectRef>
          <a:fontRef idx="minor">
            <a:schemeClr val="lt1"/>
          </a:fontRef>
        </p:style>
        <p:txBody>
          <a:bodyPr tIns="0" bIns="0" rtlCol="0" anchor="ctr"/>
          <a:lstStyle/>
          <a:p>
            <a:pPr algn="ctr"/>
            <a:r>
              <a:rPr lang="en-US" sz="2000" b="1">
                <a:solidFill>
                  <a:schemeClr val="bg1"/>
                </a:solidFill>
              </a:rPr>
              <a:t>Feature</a:t>
            </a:r>
            <a:endParaRPr lang="en-US" sz="2000">
              <a:solidFill>
                <a:schemeClr val="bg1"/>
              </a:solidFill>
            </a:endParaRPr>
          </a:p>
        </p:txBody>
      </p:sp>
    </p:spTree>
    <p:extLst>
      <p:ext uri="{BB962C8B-B14F-4D97-AF65-F5344CB8AC3E}">
        <p14:creationId xmlns:p14="http://schemas.microsoft.com/office/powerpoint/2010/main" val="150263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5378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delaware">
      <a:dk1>
        <a:srgbClr val="3C3C3C"/>
      </a:dk1>
      <a:lt1>
        <a:srgbClr val="FFFFFF"/>
      </a:lt1>
      <a:dk2>
        <a:srgbClr val="C42828"/>
      </a:dk2>
      <a:lt2>
        <a:srgbClr val="EF463C"/>
      </a:lt2>
      <a:accent1>
        <a:srgbClr val="EE7684"/>
      </a:accent1>
      <a:accent2>
        <a:srgbClr val="941914"/>
      </a:accent2>
      <a:accent3>
        <a:srgbClr val="72C4BF"/>
      </a:accent3>
      <a:accent4>
        <a:srgbClr val="AD9BCB"/>
      </a:accent4>
      <a:accent5>
        <a:srgbClr val="999999"/>
      </a:accent5>
      <a:accent6>
        <a:srgbClr val="E5E5E5"/>
      </a:accent6>
      <a:hlink>
        <a:srgbClr val="C42828"/>
      </a:hlink>
      <a:folHlink>
        <a:srgbClr val="EF463C"/>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3">
          <a:schemeClr val="lt1"/>
        </a:lnRef>
        <a:fillRef idx="1">
          <a:schemeClr val="accent1"/>
        </a:fillRef>
        <a:effectRef idx="1">
          <a:schemeClr val="accent1"/>
        </a:effectRef>
        <a:fontRef idx="minor">
          <a:schemeClr val="lt1"/>
        </a:fontRef>
      </a:style>
    </a:spDef>
  </a:objectDefaults>
  <a:extraClrSchemeLst/>
  <a:extLst>
    <a:ext uri="{05A4C25C-085E-4340-85A3-A5531E510DB2}">
      <thm15:themeFamily xmlns:thm15="http://schemas.microsoft.com/office/thememl/2012/main" name="2602 Key Feature presentation- Draft-DCI5CG4495BND.potx  -  Last saved by user" id="{66162DD8-A844-47EE-B609-86D0E61F63A9}" vid="{46ECE907-FEC5-4458-BB35-60B3DB7A39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ec9f80f-86ca-40e9-9d80-f1e399cf2ffa">
      <Terms xmlns="http://schemas.microsoft.com/office/infopath/2007/PartnerControls"/>
    </lcf76f155ced4ddcb4097134ff3c332f>
    <TaxCatchAll xmlns="fc3ffc39-cdb9-4220-88a5-22cc26ec949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F78AF38C7F6C245A618C407CDAA628E" ma:contentTypeVersion="20" ma:contentTypeDescription="Create a new document." ma:contentTypeScope="" ma:versionID="749f1508c31067ae7673da737348451c">
  <xsd:schema xmlns:xsd="http://www.w3.org/2001/XMLSchema" xmlns:xs="http://www.w3.org/2001/XMLSchema" xmlns:p="http://schemas.microsoft.com/office/2006/metadata/properties" xmlns:ns2="dec9f80f-86ca-40e9-9d80-f1e399cf2ffa" xmlns:ns3="fc3ffc39-cdb9-4220-88a5-22cc26ec9491" targetNamespace="http://schemas.microsoft.com/office/2006/metadata/properties" ma:root="true" ma:fieldsID="cd5f3f5a5087e84a656ffe23cf29b485" ns2:_="" ns3:_="">
    <xsd:import namespace="dec9f80f-86ca-40e9-9d80-f1e399cf2ffa"/>
    <xsd:import namespace="fc3ffc39-cdb9-4220-88a5-22cc26ec949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c9f80f-86ca-40e9-9d80-f1e399cf2f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d5fe21e-add4-4519-9c57-30a638ac1fe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3ffc39-cdb9-4220-88a5-22cc26ec949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d28844b-7bea-446f-9bd1-0eb35c0c9e77}" ma:internalName="TaxCatchAll" ma:showField="CatchAllData" ma:web="fc3ffc39-cdb9-4220-88a5-22cc26ec94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52A2C4-28DE-417D-9627-7504F7BAA1EE}">
  <ds:schemaRefs>
    <ds:schemaRef ds:uri="http://schemas.microsoft.com/office/2006/documentManagement/types"/>
    <ds:schemaRef ds:uri="dec9f80f-86ca-40e9-9d80-f1e399cf2ffa"/>
    <ds:schemaRef ds:uri="http://schemas.microsoft.com/office/infopath/2007/PartnerControls"/>
    <ds:schemaRef ds:uri="fc3ffc39-cdb9-4220-88a5-22cc26ec9491"/>
    <ds:schemaRef ds:uri="http://purl.org/dc/dcmitype/"/>
    <ds:schemaRef ds:uri="http://schemas.openxmlformats.org/package/2006/metadata/core-properties"/>
    <ds:schemaRef ds:uri="http://purl.org/dc/elements/1.1/"/>
    <ds:schemaRef ds:uri="http://purl.org/dc/term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2A3BAEF2-13C5-4E30-8A65-60707DD02721}">
  <ds:schemaRefs>
    <ds:schemaRef ds:uri="dec9f80f-86ca-40e9-9d80-f1e399cf2ffa"/>
    <ds:schemaRef ds:uri="fc3ffc39-cdb9-4220-88a5-22cc26ec94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D0DBCC-B92C-47AA-8B09-5872635842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TotalTime>
  <Words>2044</Words>
  <Application>Microsoft Office PowerPoint</Application>
  <PresentationFormat>Widescreen</PresentationFormat>
  <Paragraphs>209</Paragraphs>
  <Slides>21</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Avenir Light</vt:lpstr>
      <vt:lpstr>Avenir Next</vt:lpstr>
      <vt:lpstr>Calibri</vt:lpstr>
      <vt:lpstr>Calibri Light</vt:lpstr>
      <vt:lpstr>Century Gothic</vt:lpstr>
      <vt:lpstr>Segoe UI</vt:lpstr>
      <vt:lpstr>System Font Regular</vt:lpstr>
      <vt:lpstr>Office Theme</vt:lpstr>
      <vt:lpstr>PowerPoint Presentation</vt:lpstr>
      <vt:lpstr>S/4HANA Cloud Public Edition 2608 upgrade key features</vt:lpstr>
      <vt:lpstr>1</vt:lpstr>
      <vt:lpstr>Functional payment approval</vt:lpstr>
      <vt:lpstr>Intercompany payment tracking</vt:lpstr>
      <vt:lpstr>Payables financing with SAP Taulia</vt:lpstr>
      <vt:lpstr>Manage enrichment rule sets – for bank statements</vt:lpstr>
      <vt:lpstr>Manage value extraction rules – for bank statements</vt:lpstr>
      <vt:lpstr>2</vt:lpstr>
      <vt:lpstr>Smarter and faster sales order processing</vt:lpstr>
      <vt:lpstr>Flexible WBS assignment for copied sales order</vt:lpstr>
      <vt:lpstr>Flexible item category determination</vt:lpstr>
      <vt:lpstr>Intercompany Pro Forma invoicing for export compliance</vt:lpstr>
      <vt:lpstr>Optimised sales document API performance</vt:lpstr>
      <vt:lpstr>3</vt:lpstr>
      <vt:lpstr>Material field for import supplier invoices app </vt:lpstr>
      <vt:lpstr>Manage purchasing info records</vt:lpstr>
      <vt:lpstr>View rejected purchase requisitions in process purchase requisitions app   </vt:lpstr>
      <vt:lpstr>Header attachments in purchase requisition header object page and My Inbox  </vt:lpstr>
      <vt:lpstr>Real-time visibility into subcontractor inventory</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Albrecht, Cisca</dc:creator>
  <cp:keywords/>
  <dc:description/>
  <cp:lastModifiedBy>Jocel Castro</cp:lastModifiedBy>
  <cp:revision>1</cp:revision>
  <dcterms:created xsi:type="dcterms:W3CDTF">2024-02-01T10:16:14Z</dcterms:created>
  <dcterms:modified xsi:type="dcterms:W3CDTF">2026-07-29T05:01:51Z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0x010100BF78AF38C7F6C245A618C407CDAA628E</vt:lpwstr>
  </property>
  <property fmtid="{D5CDD505-2E9C-101B-9397-08002B2CF9AE}" pid="3" name="MediaServiceImageTags">
    <vt:lpwstr/>
  </property>
</Properties>
</file>